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31T08:07:45.15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2262 1177 121 0,'0'0'58'0,"0"0"12"16,0 0-16-16,0 0 2 15,0 0 7-15,0 0 16 16,0 0-2-16,0-10-2 16,0 10 57-16,0 0-1 15,0 0 72-15,0 0 47 16,0 0-36-16,0 0-34 15,0 0-71-15,0 0-68 16,0 0 28-16,0 0-46 16,0 0-23-16,0 0 0 15,0 0-46-15,0 0 40 0,0 1-23 16,-5 8 29-16,-1 5 6 16,0 4-6-16,-5 4 6 15,1 9-6-15,-2 5 0 16,3 8 17-16,-3 9-17 15,0 1 0-15,-1-2 6 16,4-2 6-16,-2-10-18 16,0-1 6-16,3-6 0 15,-1-4 6-15,3-1-6 16,2-6 0-16,-2-6-6 16,6-6 23-16,-2-6-34 15,1-4 46-15,1 0-18 16,0 0 31-16,0 0-42 15,0-12 0-15,0-9 0 0,0-12 0 16,0-7 0-16,1-2 0 16,11-2 0-16,5-2 0 15,-1-3 0-15,2 5 0 16,-2-3 0-16,-2 5 0 16,-1 2 0-16,-4 6 0 15,0 6 0-15,-1 4 0 16,-1 5 0-16,-1 1 0 15,-3 6 0-15,3 0 0 16,-6 5 0-16,3 3 0 16,-3 3 0-16,3 1 0 15,-3 0 0-15,0 0 0 16,0 0 0-16,0 0 0 16,2 0 0-16,2 10 0 15,0 7 0-15,2 10 0 0,2 6 0 16,5 12 0-16,4 9 0 15,5 9 0-15,8 4 0 16,1-5 0-16,-1-4 0 16,0-10 0-16,-9-8 0 15,0-4 0-15,-8-11 0 16,-4-6 0-16,-6-11 0 16,0-4 0-16,-3-4 0 15,3 0 0-15,-3 0 0 16,0 0 0-16,0-6 0 0,0 0 0 15,0-3 0 1,-3 3-431-16,-12 1-714 0,-6 1 799 16</inkml:trace>
  <inkml:trace contextRef="#ctx0" brushRef="#br0" timeOffset="333.1">2093 1637 131 0,'0'0'68'16,"0"0"25"-16,0 0 0 15,0 0-21-15,0 0 6 16,0 0-8-16,6-10-44 16,18 4-13-16,7-2 14 15,8-2-4-15,2-1 26 16,-5 2-44-16,-3 1-10 16,-5 0-3-16,-2 3-184 15,-7 3 16-15,-4 2 18 16,-9 0 8-16</inkml:trace>
  <inkml:trace contextRef="#ctx0" brushRef="#br0" timeOffset="2461.71">2649 1518 87 0,'0'0'46'16,"0"0"18"-16,0 0-29 15,0 0 20-15,0 0-3 16,0 0-10-16,0-10 4 16,0 10 11-16,0 0 10 15,0 0 26-15,0 0 75 16,0 0-42-16,0 0 25 15,0 0-80-15,0-3-39 16,0 3-5-16,0 0-27 16,6 0 0-16,6 0-5 15,5 0 20-15,0 7 14 16,-3 5-24-16,4 2 25 16,0 3 40-16,0 1-70 15,-2 1 0-15,2 3 42 16,-4 1-37-16,0 0-10 0,-5 3 0 15,-1 1 5-15,-4 2 16 16,-4 1-16-16,0-1 0 16,0-4 20-16,0-7-4 15,0-5-11-15,0-8 6 16,0-5 0-16,0 0 160 16,-4 0 179-16,4-10-303 15,-6-8-47-15,1-3 0 16,1-1 0-16,1-4 0 0,1 2 0 15,1-4 0-15,1 0 0 16,0 0 0-16,4-2 0 16,10 3 0-16,2 3 0 15,2 5 0-15,0 4 0 16,3 7 0-16,-6 4 0 16,-2 4 0-16,2 0 0 15,-2 0 0-15,-2 11 0 16,-2 3 0-16,-3 0 0 15,-4 1 0-15,-2-2 0 16,0-3 0-16,0-4 0 16,0-5 0-16,0-1 0 15,0 0 0-15,0 0 0 16,0 0 0-16,-5-1 0 0,-4-6 0 16,3-2 0-16,3 1 0 15,1-1 0-15,2-1-954 16,0 0 124-16</inkml:trace>
  <inkml:trace contextRef="#ctx0" brushRef="#br0" timeOffset="3049.13">3313 1239 85 0,'0'0'59'0,"0"0"22"15,0 0 16-15,0 0 60 16,0 0 193-16,0 0 268 16,-30-79-18-16,26 66-600 15,1 1 0-15,-3 3 0 16,6 3 0-16,-3 3 0 16,0 3 0-16,3 0 0 0,0 0 0 15,0 0 0-15,0 2 0 16,0 10 0-16,0 7 0 15,0 5 0-15,3 3 0 16,3 3 0-16,0 9 0 16,0 8 0-16,-2 9 0 15,-2 6 0-15,-2 4 0 16,0 0 0-16,0-2 0 16,0-5 0-16,0-7 0 15,0-8 0-15,0-9 0 16,0-6 0-16,1-11 0 0,4-4 0 15,-1-5 0 1,-2-5 0-16,1-1 0 0,0-3 0 16,4 0 0-1,2 0 0-15,6-2 0 0,6-9 0 16,6-7-673-16,0-4-193 16,-9 0 531-16</inkml:trace>
  <inkml:trace contextRef="#ctx0" brushRef="#br0" timeOffset="3365.29">3019 1559 31 0,'0'0'104'16,"0"0"-47"-16,0 0 2 16,0 0-24-16,0 0-29 15,0 0-2-15,84-21-4 16,-32 13 6-16,3-4 3 16,-4 4 5-16,-6 0-14 15,-5 4 0-15,-10 1-1 16,-9 3 1-16,-2 0-36 15,-5 0-14-15,-6 0-1 16,-3 2 4-16,-5 3-15 16</inkml:trace>
  <inkml:trace contextRef="#ctx0" brushRef="#br0" timeOffset="3753.25">3598 1575 136 0,'0'0'82'0,"0"0"133"15,0 0 90 1,0 0 149-16,0 0 66 0,0 0-185 15,2-17-335-15,-2 17 0 16,0 0 0-16,1 8 0 16,1 10 0-16,-2 8 0 15,0 5 0-15,0 4 0 16,0 2 0-16,0-4 0 16,0-1 0-16,0-8 0 15,0-9 0-15,0-7 0 16,0-7 0-16,0-1 0 15,0 0 0-15,0-7 0 0,6-11-180 16,1-7-905-16,-5-2 564 16,-2-3 261-16</inkml:trace>
  <inkml:trace contextRef="#ctx0" brushRef="#br0" timeOffset="4099.33">3585 1327 233 0,'0'0'61'16,"0"0"103"-16,0 0-13 15,0 0-94-15,0 0-8 16,0 0-47-16,-5 22 101 0,2-11 205 16,2-4-15-16,-1-3 15 15,2-4 10-15,0 0-318 16,0 0 0-16,0 0 0 15,0 0 0-15,0-7 0 16,-1 2 0-16,-1 1 0 16,2 1 0-16,0 0 0 15,0 3 0-15,0 0 0 16,0 0 0-16,0 0 0 16,0 0 0-16,0 0 0 15,0 0 0-15,18 6 0 16,5 15-699-16,5 10-242 15,-4 6 675-15</inkml:trace>
  <inkml:trace contextRef="#ctx0" brushRef="#br0" timeOffset="4550.12">3808 1855 37 0,'0'0'30'15,"0"0"22"-15,0 0-16 0,0 0 2 16,86 47 4-16,-67-42 18 16,-4-5 0-16,-3 0 32 15,-2 0 39-15,2-9 82 16,2-9 97-16,-1-8-94 15,-1-5 78-15,-3-6-33 16,-4-8-86-16,-5-4-175 16,0-5 0-16,0-1 0 15,-14 3 0-15,2-1 0 16,-4 3 0-16,2 0 0 16,1 2 0-16,4 7 0 15,4 8 0-15,4 7 0 16,1 5 0-16,0 4 0 0,0 5 0 15,0 0 0 1,6 6 0-16,6-1 0 0,4 3 0 16,4 4 0-16,2 0 0 15,3 3-611-15,-4 13-80 16,-9 5 337-16,-7 2 182 16,-5 5 63-16</inkml:trace>
  <inkml:trace contextRef="#ctx0" brushRef="#br0" timeOffset="4763.55">3761 1608 136 0,'0'0'74'0,"0"0"127"15,0 0 74-15,0 0-79 16,0 0 11-16,113-39-91 15,-71 30-82-15,10 4-34 16,2 2-10-16,1 2-330 16,-3 1-155-16,-7 0 235 15</inkml:trace>
  <inkml:trace contextRef="#ctx0" brushRef="#br0" timeOffset="5367.92">4360 1577 129 0,'0'0'98'0,"0"0"114"15,0 0 221-15,0 0 339 16,0 0-369-16,0 0-403 16,-4-47 0-16,4 47 0 15,0 0 0-15,0 0 0 16,0 0 0-16,0 0 0 15,0 0 0-15,0 7 0 0,0 9 0 16,0 11 0-16,0 1 0 16,-1 6 0-16,1-1 0 15,0-2 0-15,0-3 0 16,0-2 0-16,7-1 0 16,2-2 0-16,0-8 0 15,-1-5 0-15,3-8 0 16,6-2 0-16,2-14-36 15,3-12-820-15,-3-10 207 16,-9-4 390-16,-6-7 55 16</inkml:trace>
  <inkml:trace contextRef="#ctx0" brushRef="#br0" timeOffset="5663.14">4371 1307 128 0,'0'0'166'0,"0"0"61"16,0 0 121-16,0 0-76 15,0 0-221-15,0 0 1 16,3 9-3-16,-3 1 203 16,0-6 127-16,0-2-256 15,0-2-123-15,0 0 0 16,0 0 0-16,0 0 0 15,0-6 0-15,0-3 0 16,0 2 0-16,-3 0 0 16,3 7 0-16,0 0 0 0,0 0 0 15,9 12-735-15,16 9-173 16,4 5 654-16</inkml:trace>
  <inkml:trace contextRef="#ctx0" brushRef="#br0" timeOffset="6567.72">4810 1567 102 0,'0'0'102'16,"0"0"8"-16,0 0 14 15,0 0-23-15,0 0 0 16,0 0-26-16,1-9-23 15,-1 9 53-15,0-5 41 16,0-2 114-16,0 0-190 16,0 0 3-16,0 3 83 15,0 1-38-15,0 3-33 16,0 0 25-16,0 0-110 16,0 0 0-16,0 0-75 15,0 0-62-15,2 3 81 16,1 4 11-16,-2 2 45 0,1 0-5 15,0-2-1-15,-2-1 6 16,0-3 0-16,0-3 11 16,0 0 23-16,2 0 11 15,-1 0 51-15,-1 0 199 16,0-2-295-16,0-5 0 16,0-1 0-16,0-3 0 15,0 0 0-15,-5-1 0 16,-1 1 0-16,1 2 0 15,1 2 0-15,1 3 0 16,-2 1 0-16,2 2 0 16,0 1 0-16,3 0 0 15,-7 0 0-15,2 0 0 16,-4 5 0-16,-1 11 0 0,-5 4 0 16,6 3 0-16,-1 5 0 15,1 1 0-15,1 0 0 16,5 0 0-16,0-2 0 15,3-2 0-15,0-4 0 16,12-3 0-16,6-2 0 16,0-3 0-16,7-4 0 15,1-4 0-15,0-5 0 16,1 0 0-16,-1 0 0 16,1-10 0-16,-5-5 0 15,-3-4 0-15,-4 0 0 16,-7-4 0-16,2-1 0 15,-4-2 0-15,-4-1 0 16,-1 1 0-16,-1 0 0 0,0 4 0 16,0 5 0-16,0 5 0 15,0 4 0-15,0 6 0 16,0 2 0-16,0 0 0 16,0 0 0-16,0 0 0 15,0 7 0-15,0 7 0 16,0 5 0-16,2 4 0 15,2 2 0-15,2 2 0 16,1-2 0-16,1 1 0 16,1-3 0-16,3-7 0 15,-2-6 0-15,1-3 0 0,5-4 0 16,-2-3 0-16,0 0-486 16,-3-10-249-16,-5-8 261 15,-6-3 254 1</inkml:trace>
  <inkml:trace contextRef="#ctx0" brushRef="#br0" timeOffset="6831.37">5023 1305 74 0,'0'0'218'15,"0"0"125"-15,0 0 610 16,0 0-494-16,0 0-459 0,0 0 0 15,0-11 0-15,0 11 0 16,0 0 0-16,0 0 0 16,0 0 0-16,0-2 0 15,0-1 0-15,0 1 0 16,0-2 0-16,0-1 0 16,0 5 0-16,0 0 0 15,8 14-82-15,11 16-1373 16,8 5 1140-16</inkml:trace>
  <inkml:trace contextRef="#ctx0" brushRef="#br0" timeOffset="7647.19">5515 1510 59 0,'0'0'131'15,"0"0"11"-15,0 0 61 16,0 0 207-16,0 0 14 16,0 0-30-16,-50-61-157 15,38 61-190-15,-2 0-47 16,-4 3 0-16,1 9 0 16,0 4 0-16,-1 5 0 15,3 6 0-15,-1 5 0 16,5 2 0-16,4 2 0 15,5-4 0-15,2-7 0 16,0-3 0-16,2-10 0 16,10-5 0-16,7-5-76 0,1-2 76 15,5-2 5-15,2-14 30 16,-3-4-17-16,-4-2 0 16,-6-2-18-16,-2 2 0 15,-5-2 0-15,-5-1 0 16,-2 1 0-16,0 1 0 15,0 5 0-15,0 5 0 16,0 3 0-16,-3 4 0 16,0 5 0-16,3 1 0 15,0 0 0-15,0 0 0 0,0 1 0 16,-1 16 0-16,1 7 0 16,0 5 0-16,0 0 0 15,16 1 0-15,6 1 0 16,5-6 0-16,0-5 0 15,0-7 0-15,0-9 0 16,-2-4 0-16,2 0 0 16,-2-18 0-16,5-9 0 15,-3-5 0-15,-5-10 0 16,2-8 0-16,-2-17 0 16,-2-9 0-16,-4-3 0 15,-10 4 0-15,-6 9 0 16,0 10 0-16,-9 9 0 0,-10 6 0 15,2 9 0-15,1 9 0 16,1 11 0-16,2 9 0 16,-4 3 0-16,-8 9 0 15,0 20 0-15,-4 15 0 16,4 12 0-16,10 14 0 16,10 16 0-16,5 9 0 15,0 0 0-15,17-8 0 16,7-15 0-16,1-15 0 15,2-12 0-15,1-9 0 16,5-11 0-16,3-7 0 16,6-10 0-16,8-8-621 15,-3 0-355-15,2-16 601 16</inkml:trace>
  <inkml:trace contextRef="#ctx0" brushRef="#br0" timeOffset="8697.34">6842 1168 144 0,'0'0'108'15,"0"0"135"-15,0 0 300 16,0 0 199-16,0 0-475 16,0 0-267-16,-21-72 0 15,21 72 0-15,-3 0 0 16,0 16 0-16,0 13 0 16,-3 12 0-16,0 11 0 15,1 10 0-15,2 9 0 16,3 1 0-16,0-4 0 0,0-11 0 15,0-11 0-15,0-10 0 16,3-10 0-16,2-12 0 16,-2-8 0-16,-2-3 0 15,-1-3 0-15,0-3 0 16,0-13 0-16,0-12 0 16,0-12 0-16,0-13 0 15,0-14 0-15,0-7 0 16,0 2 0-16,-1 8 0 15,-4 13 0-15,1 15 0 16,2 7 0-16,0 2 0 16,2 9 0-16,0 4 0 15,0 7 0-15,0 5 0 16,0 2 0-16,0 0 0 0,0 0 0 16,10 15 0-16,8 7 0 15,15 11 0-15,4 8 0 16,6 11 0-16,5 10 0 15,0 6 0-15,-1 0 0 16,-5-9 0-16,-9-14 0 16,-3-13 0-16,-9-13 0 15,-9-8 0-15,-6-9 0 16,-1-2 0-16,-2-5 0 16,2-19 0-16,1-10 0 15,0-11 0-15,-3-10 0 16,0-9 0-16,-3-2 0 15,0 1 0-15,0 8 0 0,0 9 0 16,0 8 0 0,-6 8 0-16,0 8 0 0,6 9 0 15,-3 8 0-15,3 6 0 16,0 1 0-16,0 0 0 16,0 16 0-16,14 15-249 15,5 4-1054-15,-4 0 944 16</inkml:trace>
  <inkml:trace contextRef="#ctx0" brushRef="#br0" timeOffset="9604.84">7532 1480 144 0,'0'0'37'16,"0"0"17"-16,0 0-16 15,0 0-28-15,0 0-6 16,0 0 21-16,51 18 23 16,-33-18 0-16,-1 0 8 15,-1 0 10-15,-1-8 11 16,3-6 31-16,-6-3-44 15,1-4-4-15,-4-2 31 16,-1 0-53-16,-1-4 3 16,-4 4 9-16,-3 3-4 0,0 0 27 15,0 3-27 1,0 5 3-16,-2 2 62 0,-3 6-64 16,-1 1 12-16,-2 3-59 15,-3 0 0-15,-5 4-5 16,-3 14-44-16,1 6 34 15,2 7-6-15,2 6 21 16,6 5 0-16,1-1-11 16,4 1 11-16,3 0-5 15,0-6 5-15,9-2 0 0,11-4-21 16,9-4 21-16,4-4-10 16,6-7-6-16,0-6 6 15,-2-8-176-15,-1-1-176 16,-2-1 86-16,-4-16 86 15,-3-2 47-15,-3-3 20 16</inkml:trace>
  <inkml:trace contextRef="#ctx0" brushRef="#br0" timeOffset="10161.44">8008 1357 112 0,'0'0'102'0,"0"0"92"0,0 0 162 15,0 0 322 1,0 0-73-16,0 0-605 0,-31-54 0 16,31 54 0-16,0 0 0 15,-3 10 0-15,-2 10 0 16,2 9 0-16,0 3 0 16,3 2 0-16,0 1 0 15,0-3 0-15,0-2 0 16,5-4 0-16,7-7 0 15,3-5 0-15,0-4 0 16,4-5 0-16,-1-5 0 16,3 0 0-16,-2-3 0 15,1-13 0-15,-2-6 0 16,-3-2 0-16,-1-6 0 0,-3-1 0 16,-3-1 0-16,-1-4 0 15,-6 5 0-15,-1 3 0 16,0 6 0-16,0 7 0 15,-1 5 0-15,-5 5 0 16,2 2 0-16,2 3 0 16,1 0 0-16,1 0 0 15,0 0 0-15,0 0 0 16,0 12 0-16,-5 9 0 16,2 8 0-16,3 6 0 15,0 2 0-15,0 1 0 16,0-4 0-16,0-3 0 15,0-2 0-15,9-6 0 16,1-3 0-16,1-6 0 16,1-5 0-16,3-6 0 0,-2-3 0 15,5 0-562-15,-1-12-322 16,-3-11 494-16</inkml:trace>
  <inkml:trace contextRef="#ctx0" brushRef="#br0" timeOffset="11029.23">8432 1316 74 0,'0'0'64'0,"0"0"10"15,0 0 22-15,0 0 17 16,0 0 56-16,0 0 116 0,-25-47-63 16,25 43 18-16,0 4-22 15,0 0-162-15,1 0-56 16,18 0-28-16,7 0 28 15,8 6 22-15,5 7-11 16,-3 5 12-16,-2 6 44 16,-4 7-67-16,-5 6 34 15,-8 5-28-15,-2-1-6 16,-9-3 0-16,-3-7 0 16,-3-7-17-16,0-7 17 15,0-5-11-15,0-7-1 16,-5-2 24-16,-2-3-1 15,-5 0 63-15,4-3-39 16,-1-12 40-16,3-4 0 16,3-4-16-16,3-3-59 0,0-7 0 15,0-4 0-15,5-9 0 16,7 3 0-16,1 1 0 16,2 10 0-16,0 11 0 15,-6 5 0-15,5 6 0 16,-6 2 0-16,1 2 0 15,-3 2 0-15,-1 1 0 16,-2 2 0-16,-3 1 0 16,3 0 0-16,1 0-414 15,1 11-461-15,-1 5 439 0,2 0 225 16</inkml:trace>
  <inkml:trace contextRef="#ctx0" brushRef="#br0" timeOffset="11943.21">9106 1346 196 0,'0'0'109'0,"0"0"97"16,0 0 145-16,0 0 65 0,0 0-16 15,0 0-61-15,-37-63-309 16,34 63-30-16,2 0 0 16,-4 0 0-16,-2 0 0 15,-8 4 0-15,0 12 0 16,-1 8 0-16,-1 9 0 16,5 5 0-16,-1 3 0 15,5-3 0-15,2-3 0 16,6-10 0-16,0-9 0 15,0-6 0-15,2-4 0 16,8-5 0-16,6-1 0 16,3 0 0-16,3-7 0 15,2-9 0-15,-3 0 0 16,-2-3 0-16,-5-3 0 0,-3-3 0 16,-3-1 0-1,-4-1 0-15,-1-2 0 0,-3 2 0 16,0 3 0-16,0 4 0 15,0 6 0-15,0 5 0 16,0 5 0-16,0 3 0 16,0 1 0-16,0 0 0 15,0 1 0-15,-1 16 0 16,-1 11 0-16,2 7 0 16,0 8 0-16,0 1 0 15,0-4 0-15,8-1 0 16,5-8 0-16,-1-9 0 15,3-6 0-15,2-9 0 0,6-7 0 16,6 0 0 0,2-16 0-16,2-6 0 0,-2-8 0 15,-4-5 0 1,-3-5 0-16,-6-8 0 0,-2-5 0 16,-7-7 0-16,-3-2 0 15,-6 5 0-15,0-1 0 16,0 4 0-16,0 5 0 15,-7 9 0-15,-2 9 0 16,-3 9 0-16,3 5 0 16,-3 7 0-16,-1 3 0 15,2 2 0-15,3 5 0 0,-3 0 0 16,-3 12 0-16,-7 15 0 16,-1 9 0-16,4 11 0 15,2 6 0-15,8 4 0 16,8 0 0-16,0-6 0 15,16-1 0-15,13-7 0 16,2-2 0-16,5-4 0 16,-2-5 0-16,-4-7 0 15,-3-3 0-15,-6-5 0 16,-2-1 0-16,-1-3 0 16,2-5-94-16,2-5-883 15,5-3 411-15,6-4 307 16</inkml:trace>
  <inkml:trace contextRef="#ctx0" brushRef="#br0" timeOffset="12942.77">10248 1120 110 0,'0'0'64'0,"0"0"50"15,0 0 58-15,0 0 260 16,0 0 287-16,-2-78-283 15,-5 69-436-15,4 2 0 0,3 4 0 16,0 1 0 0,0 2 0-16,0 0 0 0,-3 3 0 15,1 18 0 1,-2 12 0-16,-1 10 0 0,1 8 0 16,1 7 0-16,3 3 0 15,0 3 0-15,0-3 0 16,0-8 0-16,0-15 0 15,4-11 0-15,-2-14 0 16,-1-7 0-16,1-4 0 16,-2-2 0-16,0-4 0 15,0-19 0-15,0-11 0 0,3-9 0 16,1-12 0-16,1-1 0 16,2 1 0-16,-4 3 0 15,-1 4 0-15,-1 4 0 16,1 5 0-16,-1 5 0 15,1 7 0-15,-1 9 0 16,1 5 0-16,-2 6 0 16,0 4 0-16,1 3 0 15,-1 0 0-15,2 0 0 16,4 5 0-16,7 13 0 16,7 13 0-16,6 7 0 15,6 7 0-15,2 6 0 16,3 5 0-16,-1 2 0 0,-3 0 0 15,-5-6 0 1,-4-11 0-16,-9-14 0 0,-4-9 0 16,-6-14 0-16,-2-4 0 15,2 0 0-15,1-12 0 16,3-13 0-16,3-5 0 16,-5-11 0-16,2-3 0 15,-4-5 0-15,0-1 0 16,-3 4 0-16,-2 1 0 15,0 2 0-15,0 7 0 16,0 3 0-16,0 9 0 16,0 8 0-16,0 7 0 15,0 5 0-15,0 4 0 16,0 0 0-16,7 11 0 16,13 16 0-16,7 9-919 15,0 3 123-15,-8-3 531 0</inkml:trace>
  <inkml:trace contextRef="#ctx0" brushRef="#br0" timeOffset="13373.7">10909 1449 76 0,'0'0'59'0,"0"0"-4"15,0 0-5-15,0 0 2 0,0 0 22 16,0 0 12 0,88 32 44-16,-69-43 15 0,-1-10 7 15,0-6 16-15,-5-4 9 16,-1-3-74-16,-7 1 17 16,-2 3-6-16,-3 3-36 15,0 1 12-15,0 6-16 16,-9 6-39-16,-3 2 98 15,0 6-133-15,-4 5 0 16,-3 1 0-16,-3 0 0 16,0 6 0-16,2 12-6 15,1 9 6-15,4 8-23 0,2 7 40 16,2 9-17-16,5 3 0 16,-1-2 0-16,7-4-6 15,0-9 6-15,3-9 0 16,18-10-11-16,7-6-185 15,9-10-297-15,9-4-100 16,1 0 234-16,0-13 152 16</inkml:trace>
  <inkml:trace contextRef="#ctx0" brushRef="#br0" timeOffset="13977.08">11240 1049 18 0,'0'0'107'15,"0"0"-17"-15,0 0 38 16,0 0 84-16,0-71 352 16,0 62 224-16,0 3-648 15,0 2-140-15,0 2 0 16,0 2 0-16,0 0 0 16,0 0 0-16,0 0 0 15,0 3 0-15,0 20 0 0,0 15 0 16,4 10 0-1,1 11 0-15,1 8 0 16,4 3 0-16,-1 4 0 16,0-1 0-16,3-7 0 15,-6-9 0-15,3-11 0 16,-3-12 0-16,3-10 0 0,-5-10 0 16,1-7 0-16,-2-5 0 15,3-2 0-15,6 0 0 16,3-4 0-16,-1-8-508 15,-3 1-578-15,-11 0 793 16</inkml:trace>
  <inkml:trace contextRef="#ctx0" brushRef="#br0" timeOffset="14826.8">11100 1380 110 0,'0'0'42'0,"0"0"7"16,0 0-39-16,0 0-8 16,141-40 0-16,-70 30-1 15,1 0 4-15,-6 0 15 16,-9 2 9-16,-17 1 1 16,-13 1-5-16,-7 4 14 15,-10-1 18-15,-6 3 0 16,-2-1-5-16,-2 1-31 15,0 0-14-15,0 0 6 0,0 0 6 16,0-2 93-16,0 2 199 16,0 0 39-16,0-1 194 15,0 1-404-15,0-3-140 16,0 0 0-16,0 0 0 16,0 2 0-16,0 0 0 15,0 1 0-15,0 0 0 16,0 0 0-16,0 0 0 15,0 4 0-15,0 12 0 16,-2 10 0-16,2 8 0 16,0 5 0-16,0 3 0 15,0-3 0-15,2-4 0 16,7-5 0-16,3-6 0 16,0-7 0-16,1-6 0 15,2-7 0-15,3-4 0 0,-2 0 0 16,2-6 0-16,-1-9 0 15,-3-5 0-15,-1-4 0 16,-4 0 0-16,1-2 0 16,-3-2 0-16,-1 0 0 15,-3 0 0-15,2 6 0 16,-2 3 0-16,-3 6 0 16,3 6 0-16,-3 4 0 15,0 2 0-15,0 1 0 0,0 0 0 16,0 6 0-1,1 17 0-15,4 7 0 0,2 6 0 16,2 2 0-16,1-5 0 16,4-4 0-16,1-6 0 15,-2-9 0-15,1-9 0 16,5-5 0-16,-1 0 0 16,0-5 0-16,1-14 0 15,-2-5 0-15,-2-3 0 16,-6-1 0-16,-2-2 0 15,-3-5 0-15,-4 3 0 16,0-4 0-16,0 5 0 16,-7 6 0-16,-3 4 0 15,-1 7 0-15,1 5 0 0,2 3 0 16,4 5 0-16,-1 1 0 16,4 0 0-16,1 0-42 15,0 11-1439-15,12 0 1155 16</inkml:trace>
  <inkml:trace contextRef="#ctx0" brushRef="#br0" timeOffset="15258.65">12422 1287 172 0,'0'0'84'0,"0"0"131"15,0 0 233-15,0 0 118 16,0 0-4-16,0 0-562 0,-20-53 0 16,8 53 0-16,0 0 0 15,-4 3 0-15,-1 13 0 16,0 7 0-16,1 6 0 16,0 8 0-16,3 5 0 15,1 4 0-15,4-5 0 16,7-5 0-16,1-8 0 15,0-11 0-15,12-7 0 16,6-9 0-16,4-1 0 16,5 0 0-16,1-12 0 15,-2-8 0-15,-2-1 0 16,-4-2 0-16,-6-1 0 16,-2-1 0-16,-8-4 0 0,-4 3 0 15,0 0 0-15,0 2 0 16,-16 4 0-16,2 2 0 15,-3 3 0-15,3 5 0 16,5 5 0-16,3 5-175 16,6 0-1157-16,4 0 954 15</inkml:trace>
  <inkml:trace contextRef="#ctx0" brushRef="#br0" timeOffset="15720.58">12572 1271 25 0,'0'0'123'0,"0"0"3"16,0 0 61-16,0 0 108 16,0 0 183-16,0 0 0 15,2-44-173-15,11 44-275 16,5 0-30-16,4 3 0 15,4 11 0-15,-1 5 0 16,-4 5 0-16,-2 2 0 0,-5 7 0 16,-2 2 0-1,-8-1 0-15,-4-4 0 0,0-6 0 16,0-10 0-16,0-7 0 16,0-6 0-16,0-1 0 15,0 0 0-15,0-8 0 16,0-12 0-16,0-8 0 15,2-6 0-15,5-3 0 16,6 3 0-16,-2-1 0 16,0 9 0-16,2-1 0 15,-4 8 0-15,-3 3 0 16,0 3 0-16,-2 6 0 16,-2 2 0-16,-1 4 0 15,-1 1 0-15,0 0 0 16,0 0 0-16,0 0-221 15,0 0-1275-15</inkml:trace>
  <inkml:trace contextRef="#ctx0" brushRef="#br0" timeOffset="16181.34">13115 923 93 0,'0'0'105'16,"0"0"35"-16,0 0 70 15,0 0 202-15,0 0 233 16,-25-72-203-16,25 66-442 0,0 3 0 16,0 2 0-1,0 1 0-15,0 0 0 0,0 0 0 16,0 0 0-16,0 0 0 15,0 1 0-15,0 17 0 16,1 11 0-16,7 12 0 16,2 9 0-16,-2 3 0 15,-1 3 0-15,-2 2 0 16,2-2 0-16,0 1 0 16,3-2 0-16,-3-5 0 15,2-7 0-15,-5-10 0 16,-2-12 0-16,1-8 0 15,-3-7 0-15,0-4 0 0,0-2 0 16,0 0 0-16,0 0 0 16,0 0 0-16,0 0 0 15,0-3 0-15,0-4 0 16,0-2 0-16,-2-3 0 16,-2-8-1531-16,4-13 1091 15</inkml:trace>
  <inkml:trace contextRef="#ctx0" brushRef="#br0" timeOffset="16496.5">13405 1031 73 0,'0'0'245'0,"0"0"-83"16,0 0 490-16,0 0-66 15,0 0-380-15,0 0-194 16,-30 27 5-16,3 1 77 15,-9 5-94-15,0 1 0 16,-1-2 0-16,10-3 0 16,5-3 0-16,14-4 0 15,7-1 0-15,1-1 0 16,7 1 0-16,20 0 0 16,8-2 0-16,5-2 0 15,-2-2 0-15,-2-4 0 16,-4-4 0-16,-4-3 0 15,-3-4 0-15,-5 0 0 16,-2 0 0-16,-8 0-1109 0,-10 0 425 16</inkml:trace>
  <inkml:trace contextRef="#ctx0" brushRef="#br0" timeOffset="24286.33">1996 2499 23 0,'0'0'21'0,"0"0"1"16,0 0-7-16,0 0 7 16,0 0-2-16,0 0-2 15,0 0 2-15,0 0 5 16,-8-11 0-16,8 9 2 16,0 2 2-16,0 0 14 15,0 0-5-15,0 0-8 16,-1 0-2-16,1 0-9 15,0 0-1-15,-3 0 6 16,3 0-1-16,-3 0 1 16,0 0-3-16,3 0 15 15,0 0 33-15,0 0-20 0,0 0 15 16,0 0 0-16,0 0 15 16,0 0 59-16,0 0 6 15,0 0-14-15,0 0 68 16,0 0-93-16,-3 0 7 15,3 0-3-15,0 0-63 16,0-1 52-16,0 1-27 16,-3 0-71-16,3 0 0 15,0 0 0-15,0 0 0 16,0 0 0-16,0 0 0 16,0 0 0-16,0 0 0 15,0 0 0-15,0 0 0 16,0 0 0-16,0 0 0 0,0 0 0 15,0 0 0 1,0 0 0-16,0 0 0 0,0 0 0 16,0 0 0-1,0 0 0-15,0 0 0 0,0 0 0 16,0 0 0-16,0 0 0 16,0 0-18-16,0 0 18 15,0 0 5-15,0 0-5 16,0 0 0-16,0 0-5 15,0 0 5-15,0 0-6 16,0 0 0-16,0 0 6 16,0 0-6-16,0 0 12 0,0 0-12 15,0 0 6-15,0 0 0 16,0 0 0-16,0 0 0 16,0 0 0-16,0 0 0 15,0 0 18-15,0 0-18 16,0 0 0-16,0 0 0 15,0 0-12-15,0 0 12 16,0 0 0-16,0 0-17 16,0 0-1-16,0 0-218 15,0 0-360-15,9-2-49 16,-3-1 351-16</inkml:trace>
  <inkml:trace contextRef="#ctx0" brushRef="#br0" timeOffset="28599.46">1945 2516 50 0,'0'0'40'0,"0"0"0"16,0 0-11-16,0 0-3 0,0 0 6 15,0 0-9 1,0 0-2-16,-3 0-4 0,3 0 11 15,0 0 0-15,0 0 1 16,0 0 1-16,0 0-6 16,0 0-3-16,0 0 9 15,0 0-19-15,0 0 8 16,0 0-3-16,0 0 10 16,-1 0 20-16,1 0-3 15,0 0-12-15,0 0 19 16,0 0-40-16,0 0 18 15,0 0-9-15,0 0 5 16,0 0 20-16,0 0-27 16,0 0-14-16,0 0 21 0,0 0-7 15,0 0-17 1,0 0 0-16,0 0 0 0,0 0 13 16,0 0-13-16,0 0 0 15,0 0 25-15,0 0-21 16,0 0 26-16,0 0-15 15,0 0-4-15,0 0 4 16,0 0-6-16,0 0-9 16,0 0 33-16,0 0-33 15,0 0 13-15,0 0-13 16,0 0 0-16,0 0-9 16,3 0-16-16,4 1 25 15,2 3 0-15,0 1 13 0,0-1-18 16,4-2 14-16,1 0-9 15,-1-2 25-15,4 0-13 16,0 0 1-16,0 0 36 16,5 0-49-16,-1 0 23 15,2 0-23-15,2 0 0 16,2 0 4-16,1 0-4 16,2 0 0-16,3 0-4 15,1 0 8-15,-1-3 1 16,3-2-5-16,-2-1 0 15,-2 2 14-15,-4 0-14 16,0-1 0-16,-4 1-5 0,1 1 5 16,-1 1 5-16,3-1-5 15,-3-2 0-15,6 3 0 16,-2-3 13-16,-1 2-26 16,1-2 8-16,-4 1 5 15,3-1 14-15,-6 1-14 16,1-2 4-16,-1 2-4 15,0 0 9-15,0 1-9 16,4 1 0-16,2 0 10 16,3 0-15-16,0 1 5 15,-2 0 0-15,3-1 10 16,-5 0-10-16,-2 1 0 16,3 0-15-16,-2 0 15 15,3-1-4-15,4 0-5 0,-1 0 9 16,8 2-9-16,0 0 13 15,1 0-13-15,-3 0 9 16,-4 0 0-16,-5 0 5 16,-4-1-5-16,0-2 0 15,0 0 22-15,3-2-17 16,-2 0 10-16,2 1-10 16,4 1 0-16,-4 2 14 15,3-2-19-15,-3 3 0 16,-5-2 10-16,2 1 0 15,-2 0-15-15,5-1 5 16,-1-1 0-16,5 2 34 16,8-2-34-16,-2 0 0 15,2-1 5-15,0 1 21 16,-2 2-11-16,-4-2-15 0,-5 1 5 16,3 1 27-16,1 1-27 15,-1-2-5-15,5 0 36 16,3-1-36-16,0-1 43 15,2 1-37-15,-5-1-1 16,-3 0 44-16,-2 3-43 16,-5-1 15-16,-3 0-10 15,-3 2 0-15,5 0 6 16,1-2-11-16,0 0 11 16,6-1 50-16,-4-1-56 15,2 2 18-15,-3-1 5 0,-3 1-23 16,0-1 18-16,-2 3-29 15,-1-3 0-15,3 3 23 16,1-1-11-16,5 0-1 16,3 1-11-16,-2-3 12 15,-1 3-7-15,1 0-5 16,-4 0 0-16,-3 0 23 16,3 0-17-16,-3 0 0 15,4 0 0-15,4-2-6 16,2 0 17-16,3-1-17 15,-4 0 0-15,-2 1 23 16,-4 0-5-16,-3 2-36 0,1 0 24 16,2 0-6-16,0 0 12 15,4 0-12-15,4-2 0 16,1 1 11-16,5-2 1 16,-2-1-24-16,1-1-11 15,-4 2 23-15,-3 1 0 16,-3-3-6-16,1 3 6 15,-2-1-11-15,2 0 17 16,2 2-18-16,2-1 12 16,-2 1 0-16,3 1 6 15,-2 0 0-15,-1 0-6 16,0 0 0-16,0 0 5 16,0 0-5-16,1 0 0 15,-1 0 0-15,7 0 0 16,-3 0 0-16,4 0 0 0,2 0 0 15,-3 0 12-15,2 0-6 16,1 0-1-16,-4 0 1 16,3 0 0-16,-1 0 0 15,1 0-6-15,3 4 6 16,6-1-1-16,7 1-10 16,3-3-1-16,3 1 6 15,4 1-18-15,-1-2 13 16,1 2-13-16,4 0 18 15,-2 0 0-15,1-2 0 16,1 2 0-16,-2 1 0 16,3 0 12-16,-3 1-1 0,1 0-11 15,-6 1 6 1,0 1 0-16,-4-1 11 0,3 2-17 16,-1-2 6-16,-1-2-6 15,-2 0 0-15,0-1-6 16,-1 0-17-16,7-2 23 15,7 2-6-15,2-3-17 16,3 1 23-16,2 1 0 16,0-2 29-16,2 1-58 15,2 0 35-15,-1 1-6 16,4-2 29-16,4 0-17 0,7 0-12 16,7 0 17-1,10 0-5-15,4 0-24 0,-1-2 6 16,1-2 6-16,-2 0 6 15,-5 1-6-15,-4 2 0 16,-5-2 30-16,2 3-30 16,2-3 0-16,2 0 0 15,5-2 0-15,-1-3 0 16,-4 1 0-16,0 1 0 16,-9-1 0-16,-9 4 0 15,-9 2 0-15,-11 1 0 16,-3 0 0-16,-4 0 0 15,0-3 0-15,6 0 0 16,5-3 0-16,6-2 0 0,2-2 0 16,-1 0 0-16,-5-1 0 15,-5 1 0-15,-5 2 0 16,0-1 0-16,-1 0 0 16,5 2 0-16,4-1 0 15,5-2 0-15,4 0 0 16,1 1 0-16,-3-3 0 15,-7 1 0-15,-4 1 0 16,-4 0 0-16,2-1 0 16,3 0 0-16,4 0 0 15,2-1 0-15,7-1 0 16,1 1 0-16,-1-1 0 16,-4 3 0-16,-8 1 0 15,-14 1 0-15,-9 1 0 16,-10 1 0-16,-13 2 0 0,-5 1 0 15,-7 2 0-15,-6-1 0 16,-1 2 0-16,-5 0 0 16,0 0 0-16,-2 0 0 15,1 0 0-15,2-1 0 16,-1 1 0-16,0 0 0 16,3 0 0-16,0-2 0 15,0 2 0-15,6-1 0 16,-3 1 0-16,0 0 0 15,-1 0 0-15,-3 0 0 0,-2 0 0 16,3 0 0 0,-4 0 0-16,-2 0 0 15,0 0 0-15,0 0 0 0,0 0 0 16,0 0 0-16,0 0 0 16,0 0 0-16,0 0 0 15,0 0 0-15,-2 0-346 16,-12 0-92-16,-6 1-209 15,-13 1 264-15</inkml:trace>
  <inkml:trace contextRef="#ctx0" brushRef="#br0" timeOffset="54019.35">7416 7816 60 0,'0'0'48'16,"0"0"-3"-16,0 0-5 15,0 0 6-15,0 0-4 16,0 0 5-16,0 0-4 16,0 0 11-16,-28-42 16 15,17 40 17-15,2 1 46 16,-3-2 27-16,-1 2 41 15,1-1-48-15,3 1-39 16,-3 1-10-16,2 0-6 16,-4 0-88-16,-1 0 12 15,-1 0 6-15,-2 0-17 16,-1 0 46-16,2 6 5 0,-1-2 18 16,2 1 35-16,-2 1-69 15,1 1 25-15,0 0-71 16,-4 1 0-16,6 1 0 15,-4 1 0-15,2 0 0 16,-2 3 0-16,2-1 0 16,-1 1 0-16,-1-1 0 15,2 3 0-15,-2 0 0 16,-3 1 0-16,5-1 0 16,-2 1 0-16,1 0 0 15,0 0 0-15,-1 2 0 16,2 0 0-16,0 2 0 15,-2-1 0-15,3 1 0 16,4 2 0-16,-1 2 0 16,5 3 0-16,1 3 0 0,1 1 0 15,0 2 0-15,0 0 0 16,0-2 0-16,3 0 0 16,-3-2 0-16,6-2 0 15,0 2 0-15,0-2 0 16,0 1 0-16,0 1 0 15,0 1 0-15,0 0 0 16,3 1 0-16,8 0 0 16,-1 0 0-16,3-1 0 15,5 1 0-15,0-1 0 16,6-1 0-16,0-4 0 16,1 0 0-16,1-2 0 15,1-3 0-15,-1-3 0 16,6 1 0-16,-1-2 0 0,5-2 0 15,1 0 0-15,0-3 0 16,2 1 0-16,0-4 0 16,1-1 0-16,-6-1 0 15,-1-3 0-15,-1-3 0 16,-3 0 0-16,3 0 0 16,-1-5 0-16,-1-6 0 15,3-2 0-15,-2-1 0 16,2-3 0-16,-2-3 0 15,1 1 0-15,-1-3 0 16,-4-3 0-16,0 1 0 16,-2-2 0-16,-4-3 0 15,0 1 0-15,-6-3 0 0,3 0 0 16,-5 0 0-16,-1-2 0 16,-3 3 0-16,2 2 0 15,-4 2 0-15,-1 0 0 16,-2 2 0-16,1-2 0 15,-4-1 0-15,-1 0 0 16,0 0 0-16,0 2 0 16,0-1 0-16,0-2 0 15,-3 3 0-15,-1-1 0 16,-1 2 0-16,1 2 0 0,-1 1 0 16,1-1 0-16,-2 1 0 15,0 1 0-15,3 2 0 16,-2 1 0-16,1 0 0 15,-3 1 0-15,2 2 0 16,-1-2 0-16,-1-1 0 16,-1 0 0-16,1 0 0 15,-1 0 0-15,1 2 0 16,-1-1 0-16,0 5 0 16,0-2 0-16,2 0 0 15,-2 2 0-15,1 0 0 16,0 4 0-16,-1-2 0 15,-1 1 0-15,2 1 0 16,2 0 0-16,-2 1 0 16,2-1 0-16,-2 2 0 0,1 0 0 15,-3 0 0-15,3 3 0 16,1-3 0-16,-2 2 0 16,-2-2 0-16,2 1 0 15,-1 0 0-15,-2-1 0 16,5 1 0-16,-2 0 0 15,-1 1 0-15,1-1 0 16,-2 1 0-16,0 0 0 16,-2 0 0-16,1 1 0 15,3-1 0-15,-2 1 0 0,-3 1 0 16,4 0 0 0,-1-2 0-16,-1 0 0 15,1 1 0-15,0 0 0 0,3-2 0 16,-3 3 0-16,3 1 0 15,-1 0 0-15,-4 0 0 16,4 0 0-16,-1 0 0 16,-1 0 0-16,-8 0 0 15,-21 0-803-15</inkml:trace>
  <inkml:trace contextRef="#ctx0" brushRef="#br0" timeOffset="56656.55">6109 6565 68 0,'0'0'69'0,"0"0"-3"15,0 0 30-15,0 0 26 16,0 0 101-16,0 0 109 15,-73-79-30-15,67 70 70 0,0 0-28 16,-1 5-291-16,5 3-53 16,1-1 0-16,1 2 0 15,0 0 0-15,0 0 0 16,0 0 0-16,0 0 0 16,0 0 0-16,0 11 0 15,1 5 0-15,11 5 0 16,3 3 0-16,7 4 0 15,5 3 0-15,4 0 0 16,4 5 0-16,2 3 0 0,2 2 0 16,6 4 0-16,-2-2 0 15,0-4 0-15,2-5 0 16,1-7 0-16,-1-6 0 16,7-5 0-16,-4-6 0 15,7-7 0-15,6-3 0 16,2-9 0-16,9-11 0 15,-7-6 0-15,-6-3 0 16,-9-4 0-16,-5-4 0 16,-6-3 0-16,-2-5 0 15,-1-5 0-15,-3 1 0 16,-5-2 0-16,-4 3 0 16,-12 1 0-16,0 6 0 15,-9 1 0-15,-3 3 0 16,0 8 0-16,0 3 0 0,-3 6 0 15,-6 6 0-15,3 5 0 16,0 4 0-16,3 4 0 16,1 1 0-16,2 0 0 15,-1 0 0-15,-2 11 0 16,0 13 0-16,-3 11 0 16,6 5 0-16,0 5 0 15,0 2 0-15,16 3 0 16,10-2 0-16,8-7 0 15,8-8 0-15,10-14 0 16,8-7 0-16,2-12 0 16,1 0 0-16,-3-9 0 15,-5-12 0-15,-4-3 0 0,-4-4 0 16,-3-5 0-16,-4 0 0 16,-4-2 0-16,-8 3 0 15,-10 4 0-15,-5 4 0 16,-8 7 0-16,-4 6 0 15,-1 7 0-15,0 4 0 16,0 0 0-16,0 0 0 16,-7 8 0-16,-5 17 0 15,-3 14 0-15,2 10 0 16,-1 7 0-16,5 2 0 16,6-7 0-16,3-11 0 15,20-14 0-15,21-12 0 16,15-12 0-16,8-2 0 15,12-11 0-15,2-13 0 0,-1-5 0 16,5-2 0 0,-7-1 0-16,-5-2 0 0,-10 2 0 15,-14 2 0-15,-12 4 0 16,-12 11 0-16,-13 6 0 16,-6 8 0-16,-3 1 0 15,-9 14 0-15,-19 19 0 16,-12 12 0-16,1 6 0 15,9 3 0-15,14-2 0 16,16-9 0-16,0-7 0 0,22-14 0 16,18-14-123-1,7-8 37-15,8-1-17 0,0-16 46 16,0-1 46-16,-2 1 11 16,-1 0 17-16,0 3-17 15,-4 0 0-15,-5 4 28 16,-9 4-17-16,-10 6-22 15,-12 0 5-15,-12 18 6 16,0 12 0-16,-21 11 0 16,-7 8 34-16,-2 7-5 15,10-3-18-15,13-5-22 16,7-10-1-16,18-14 12 16,21-11 18-16,13-13-7 0,5 0 58 15,1 0 93 1,-3-1-132-16,-9-2-30 0,-4 3 0 15,-3-3 0-15,0-1 0 16,-2-3 0-16,-1-2 0 16,-6-1 0-16,-11 0-24 15,-16 5-677-15,-3 2-118 16,-28 3 513-16</inkml:trace>
  <inkml:trace contextRef="#ctx0" brushRef="#br0" timeOffset="58435.8">6109 6486 73 0,'0'0'55'16,"0"0"4"-16,0 0 4 15,0 0 23-15,0 0 9 16,0 0 60-16,-43-40 101 15,40 37 75-15,3 0 79 16,0 3-86-16,0 0-184 16,0 0-140-16,0 0 0 15,0 0 0-15,0 16 0 0,7 9 0 16,4 12 0-16,4 6 0 16,0 10 0-16,-2 7 0 15,-4 9 0-15,0 6 0 16,1 3 0-16,-4 7 0 15,-1 2 0-15,-4 4 0 16,-1 2 0-16,-12-2 0 16,-21 1 0-16,-17 4 0 15,-14 4 0-15,-17 4 0 16,-8 1 0-16,-10-2 0 16,-4-4 0-16,0-9 0 15,8-11 0-15,17-14 0 16,14-16 0-16,15-15 0 15,10-17 0-15,12-11 0 0,9-6 0 16,9-3 0 0,8-14 0-16,1-8 0 0,30-11 0 15,19-3 0-15,15-5 0 16,12 2 0-16,12 5 0 16,8 6 0-16,-2 9 0 15,-9 14 0-15,-15 8 0 16,-15 12 0-16,-12 24 0 15,-16 19 0-15,-15 17 0 16,-12 14 0-16,-3 13 0 0,-27 10 0 16,-7 8 0-16,-11 6 0 15,-4 3 0-15,-6-2 0 16,-8-3 0-16,-7-3 0 16,3-7 0-16,0-13 0 15,17-15 0-15,15-22 0 16,18-18 0-16,16-14 0 15,4-15 0-15,21-11 0 16,28-3 0-16,17-10 0 16,7-8 0-16,3 0 0 15,-6 6 0-15,-3 3 0 16,-4 8-13-16,-2 1 2 0,-3 10-1 16,-7 23 12-16,-12 17 18 15,-14 19-13 1,-11 19 8-16,-13 17-13 0,-1 15 0 15,-12 10 0-15,-15 8 0 16,-6 0 0-16,-4-8 0 16,-2-9 0-16,1-18 0 15,0-17 0-15,7-21 0 16,7-21 0-16,12-20 0 16,6-17 0-16,6-7 0 15,6-14 0-15,27-28 0 16,19-15 0-16,14-12 0 15,7 4 0-15,0 7-123 16,-8 15 71-16,-5 14 52 16,-9 12-34-16,-8 13 28 15,-7 4 6-15,-9 13 6 0,-5 18 63 16,-8 12 18-16,-10 11-34 16,-4 10-53-16,-3 3 0 15,-19-2 0-15,-5-5 0 16,3-13 0-16,3-7 0 15,2-9 0-15,5-9 0 16,5-3 0-16,-1-3 0 16,4-5 0-16,3-4 0 15,0-6 0-15,3-1 0 16,0 0 0-16,17-21 0 16,5-10-699-16,-3-6-297 15,-5 5 659-15</inkml:trace>
  <inkml:trace contextRef="#ctx0" brushRef="#br0" timeOffset="61568.61">6285 11403 76 0,'0'0'29'0,"0"0"17"0,0 0 9 16,0 0-10-16,0 0 0 16,0 0 7-16,-31 0 10 15,28 0 15-15,1-2 9 16,-1-6 40-16,3-6-25 15,0-4-49-15,0-8 2 16,2-8-7-16,13-7 26 16,13-8-23-16,5-6-3 15,7-7 54-15,8-4-47 16,3-5 26-16,1 3-59 16,3 2 0-16,5 3 5 0,3 6-26 15,1 2 0-15,0 4 0 16,-3 7-10-16,-1 8-6 15,-2 11-21-15,-3 9 17 16,0 10-1-16,-4 6-18 16,-6 0 39-16,-2 23 5 15,-3 9-5-15,-4 9 10 16,-5 7-10-16,-7 5-54 16,-4-4-49-16,-7-4 0 15,-7-6 56-15,-6-10 13 16,0-9 30-16,0-11 4 15,-5-5 0-15,-6-4 53 16,-3-5 64-16,-2-22-26 16,1-12-52-16,0-12-4 15,3-10-20-15,3-7 45 16,-1-2-7-16,4 2 5 0,4 3-15 16,2 6-43-16,0 6-5 15,21 1-1-15,9 6-26 16,9 5 0-16,10 7-5 15,0 7-5-15,6 7 37 16,-1 11-26-16,1 5 26 16,-5 4-9-16,-1 6 14 15,-9 14 4-15,-1 7-4 16,-1 3 10-16,-8 2 5 16,-4-2-9-16,-7-2-1 15,-4-9 0-15,-8-12-5 16,-5-5 21-16,-2-2-6 0,0-17 212 15,-3-12 116-15,-13-11-337 16,1-2 52 0,0-2-34-16,0-1-24 0,2-1 0 15,5 2 0-15,8-5 0 16,0 2 0-16,11 0 0 16,17 3 0-16,12 6 0 15,6 9 0-15,5 7 0 16,0 8 0-16,4 8 0 15,-4 6 0-15,-5 0 0 16,2 13 0-16,-8 8 0 0,-4 6 0 16,-1 3 0-16,-6 4 0 15,-2-1 0-15,-5-1 0 16,-4-8-88-16,-9-9-4 16,-1-10 23-16,-7-5 63 15,-1-3 6-15,0-20 115 16,-12-10-86-16,-1-6 17 15,4-5 1-15,3-2-29 16,6-1-18-16,0 4 0 16,22 1 0-16,9 6-36 15,8 7-16-15,3 6 46 16,4 11-17-16,-1 9 17 16,3 3-17-16,0 9 23 15,2 14 0-15,4 2 6 0,2 4 0 16,3 0 0-16,-2-1-1 15,-5-4-10-15,-10-7-53 16,-16-6-34-16,-12-6 58 16,-14-5 34-16,0 0 11 15,-26-1 156-15,-7-15-86 16,-4-8-28-16,0-10-53 16,1-7 0-16,2-7 0 15,1-7 0-15,9-2 0 16,11 0 0-16,13-1 0 15,0 1 0-15,22 1 0 16,9 1 0-16,7 5 0 16,7 6 0-16,10 8 0 15,10 7 0-15,11 10 0 16,4 9 0-16,-2 10 0 0,-7 0 0 16,-9 7 0-16,-5 11 0 15,-12 4-24-15,-12 0 6 16,-14-1-11-16,-13-3 12 15,-6-3 6-15,0-5 11 16,-17-5 63-16,-11-2-27 16,-9-3-36-16,-8 0 0 15,-5-14 0-15,-4-13 0 16,-6-8 0-16,3-6 0 16,4-5 0-16,6-7 0 0,13-5 0 15,9-9 0-15,10-7 0 16,13-3 0-16,2-1 0 15,20 2 0-15,14 1 0 16,6 4 0 0,5 10 0-16,1 9 0 0,0 15 0 15,1 10 0-15,2 8 0 16,3 8 0-16,-4 7 0 16,-6 4-18-16,-4 0-6 15,-11 0-51-15,-7 8 23 16,-10 5 23-16,-4 0 1 15,-6 1 28-15,0 0 11 16,-6 0 6-16,-13-3 1 0,-8-1-7 16,-7-4-11-16,-4-3 64 15,0-3-64-15,2 0 0 16,3-3 52-16,5-9-35 16,5-2 19-16,2 0-36 15,5 3 0-15,1-2 0 16,2 3 0-16,2-4 0 15,-1 0 0-15,-1-3 0 16,4-4 0-16,0-6 0 16,2-2 0-16,5-2 0 15,2-1-13-15,0 6 2 16,16-1-1-16,7 3-40 16,5 4 29-16,3 3-23 15,4 5 46-15,-1 3-41 16,2 2 30-16,0 4-6 0,-2 3 11 15,-1 0 6-15,-5 0-23 16,-10 0 23-16,-7 0 0 16,-8 0-35-16,-3 0 81 15,-3 0-46-15,-23 0 92 16,-7 0-86-16,-4 0 41 16,1-11-7-16,3-10 19 15,2-8-59-15,1-7 0 16,5-4 0-16,4 0 0 15,6-2 0-15,7 2 0 16,3 1 0-16,3 3 0 16,2 1 0-16,0 2 0 15,15 4 0-15,7 4 0 16,1 3 0-16,-1 8 0 0,-1 3 0 16,-4 8 0-16,-3 0 0 15,0 2 0-15,1 1 0 16,0 0 0-16,2 0-53 15,2 0 41-15,-5 0-109 16,-6 0 75-16,-4 0 11 16,-4 0 35-16,0 0 0 15,0 0 12-15,0 0 17 0,0 0 86 16,0 0-115 0,0 0 29-16,0 0 53 15,0 0-82-15,0 0 0 0,0 0 0 16,-6 0 0-16,2 0 0 15,-1-3 0-15,4 1 0 16,-2 0 0-16,3-2 0 16,-3 4 0-16,3-1 0 15,0 1 0-15,0 0-53 16,0 0-572-16,0 0 17 16,0 0 377-16,-3 0 83 15,-3 0-39-15,0 0 66 16</inkml:trace>
  <inkml:trace contextRef="#ctx0" brushRef="#br0" timeOffset="62085.85">9594 7267 67 0,'0'0'55'0,"0"0"-12"16,0 0 25-16,0 0 24 16,0 0-17-16,0 0 60 15,0 0 81-15,0-54 113 16,0 47 136-16,0 2-258 15,0-4 29-15,3 0-177 16,2-2-59-16,-1 2 0 16,2-1 0-16,-1 1 0 15,-2 1 0-15,0 5 0 16,-1 1 0-16,0 2 0 16,7 0 0-16,8 0 0 15,5 5 0-15,6 6 0 16,-4 1 0-16,1-3 0 0,-7 0 0 15,-3-1 0-15,-6-1 0 16,-4 0 0-16,-4 0 0 16,-1-1 0-16,0 2 0 15,-6 2 0-15,-13-1 0 16,-1-3 0-16,-2-5 0 16,1-1 0-16,2 0 0 15,-1-16 0-15,4-2 0 16,1-5 0-16,6-1 0 15,3 2 0-15,4 3 0 16,2 5 0-16,0 6 0 16,0 7 0-16,0 1 0 15,0 0 0-15,0 0 0 16,6 0 0-16,2 0 0 0,0 0 0 16,-1 1 0-16,6 3 0 15,-1 4-459-15,5 2-467 16,-7-3 526-16,-7 3 149 15</inkml:trace>
  <inkml:trace contextRef="#ctx0" brushRef="#br0" timeOffset="63954.75">9724 7179 66 0,'0'0'30'0,"0"0"10"16,0 0-3-16,0 0 20 15,0 0-4-15,0 0 23 16,-24-43 6-16,24 37 7 15,-1 0 3-15,-1-2 56 16,2 1 39-16,0 1-72 16,0 4 14-16,0-2 28 15,0 3-79-15,0-2-2 0,3-1-76 16,18 0 0-16,10 0 11 16,11 1 5-1,10 2-10-15,9-1-6 0,11 2 10 16,10 0-20-16,6 0 10 15,6 0 0-15,-3 0 16 16,-1 8 6 0,-2 6-22-16,3 2 11 0,-3 4-6 15,-3 1-10-15,-2 3-12 16,0 1 17-16,5 0-38 16,4-4 60-16,2-7-38 15,0-7 16-15,-4-5 0 16,-7-2 21-16,-4 0-21 15,-7-7 0-15,-4-6 45 16,1-3-40-16,0-2 12 0,1 6-17 16,-6-1 0-16,-2 3 0 15,0 2-34-15,6 0 34 16,10-2-22-16,9-3 39 16,14-4-34-16,8-1 23 15,7-2-6-15,2 3 5 16,3 6-5-16,1 8 0 15,2 3 40-15,10 0-40 16,14 6 0-16,7 2-45 16,9 1 45-16,5-2 0 15,-8-3 0-15,-7-1 0 16,-20-2 39-16,-25-1-22 16,-26 0-34-16,-24 0-17 15,-16 0 34-15,-6 0-16 0,4-10 16 16,6-4 0-16,11-5-22 15,11-4 11-15,13 0 0 16,13 1-38-16,12 2 49 16,9 6-37-16,12 4 37 15,20 4 0-15,13 5 53 16,20 1-42-16,7 0-22 16,3 7-10-16,2 6 21 15,1-3 27-15,-1-6 6 16,-2-1-22-16,-3-3-11 15,-15 0 10-15,-13-3-10 0,-19-7 0 16,-21 1 0 0,-17 4 56-16,-20 2-45 0,-14 3-11 15,-8 0 11 1,-6 0 6-16,2 7-34 0,5 2-5 16,12-1-61-16,11 2 72 15,4 4-75-15,5-1 65 16,2 5-10-16,1 2 31 15,8 0-10-15,6-2 10 16,4-3 0-16,7-2 20 16,2-5-4-16,1-2-32 15,2 0 11-15,-3-5 5 0,-3 2-15 16,-3 0 15 0,-6 0 0-16,-7 0 31 0,-5-1-10 15,-4-2-21-15,0 0 5 16,-1 0 0-16,3 0 32 15,-4 2-37-15,0 4-16 16,-3 2-26-16,-1 3 53 16,-2 0-22-16,0-1 1 15,0-1 10-15,3-5 21 16,0-3-21-16,1-1 0 16,1 0 31-16,-1 0 12 15,-4 5-26-15,-10-1-17 16,-9 2 0-16,-14-2-27 15,-6 0-1-15,-4-4 28 16,-2 0 28-16,2 0-1 0,1 0-16 16,2-6-11-16,0-4 11 15,-3 2-11-15,-2-1 0 16,-1 4-66-16,-4 2-134 16,1 2-245-16,-5 0 151 15,-2 1 99-15,-6-6 47 16,-3-4 30-16</inkml:trace>
  <inkml:trace contextRef="#ctx0" brushRef="#br0" timeOffset="65817.92">22807 7178 12 0,'0'0'9'0,"0"0"36"16,0 0-20-16,0 0 4 15,0 0-11-15,0 0 1 16,-10 0 1-16,10 0-5 15,0 0-1-15,0 0-6 0,0 0-1 16,0 0 1 0,0 0-1-16,0 0 2 0,0 0 4 15,0 0-8 1,0 0 8-16,0 0 3 0,7 0 4 16,9-3 22-16,5-4 12 15,6 0-19-15,2 2 6 16,6-4-39-16,2 1 11 15,1-1-13-15,-1 3 4 16,2-5 3-16,-5 2-3 16,-3-3-4-16,-1-3 39 15,-4-6 1-15,2-5 44 16,4-1-8-16,0-4-59 0,5 3 19 16,2-3-30-16,0 0-6 15,-1 0 77-15,-1-3 25 16,-8 0 99-16,-1-4-9 15,-5 0-26-15,0-2 24 16,3-2-127-16,4 0-51 16,6-3-18-16,6-2 18 15,3 0-18-15,0 2 6 16,-4 0 0-16,-7 1 40 16,-5 5-23-16,-10-1-11 15,1 2 104-15,-4-2-51 16,3 0-59-16,5-7 0 15,5-1 0-15,3-4 0 16,3 1 0-16,1 4 0 0,-2 5 0 16,-1 5 0-16,0 3 0 15,1 4 0-15,2-2 0 16,-1 2 0-16,7-2 0 16,7 1 0-16,2 2 0 15,5 3 0-15,-3 2 0 16,-2 6 0-16,-5 1 0 15,-2 3 0-15,0 1 0 16,3 1 0-16,0 1 0 16,2 4 0-16,-4 2 0 15,-3 2 0-15,-5 3 0 16,-6 0-36-16,-5 0 36 16,-5 3-35-16,-3 9 7 15,-6 2-1-15,-2 4-6 0,-1-1 12 16,-5 1 23-16,-1-3-6 15,-3-2 41-15,0-3-47 16,0-4 18-16,-1-3-6 16,-15 1 92-16,-8-3-63 15,-12-1-23-15,-4 0 30 16,1 0-36-16,9 0 0 16,11 0 0-16,11 0 0 15,5-5 0-15,3-5 0 16,0-3 0-16,0-4 0 15,6-1 0-15,6 0 0 0,0-1 0 16,-1 5 0 0,0 1 0-16,-2 5 0 15,-1 1 0-15,-2 4 0 16,-3 0-18-16,-3 3-35 0,0 0-234 16,0 0-472-16,0 9 217 15,-11 4 351-15</inkml:trace>
  <inkml:trace contextRef="#ctx0" brushRef="#br0" timeOffset="67053.06">22935 7127 14 0,'0'0'72'0,"0"0"-47"15,0 0 14-15,0 0-15 16,0 0 16-16,0 0-16 16,0 0 12-16,-18-21 24 15,18 19-17-15,0 2 6 16,0 0-24-16,0 0-25 16,0 2-8-16,0 8-4 15,3 5 12-15,11 3 8 16,1-2-8-16,5 3 0 15,9-2 3-15,7-2 0 0,10-1 1 16,11-4-4 0,7-1 1-16,4-6 3 0,-1-3-4 15,5 0 0-15,0-3-1 16,2-11 2 0,1-6 6-16,-1-3-7 0,-3-4 0 15,-4-2 2-15,-4-4 3 16,-4 0-5-16,1-4 11 15,-4 1 1-15,0 3 19 16,2 2 6-16,-1 2-33 16,5 3 17-16,8 0-19 15,-1 2-2-15,0 3 0 0,1 0 6 16,-3-1-12-16,1 4 12 16,3-1-3-16,-1 0 84 15,4 2-34-15,-2 2-30 16,1-1 1-16,-6 3-6 15,-7 4-9-15,-5 2-9 16,-3-1 0-16,-1 3 40 16,0 1-30-16,0 1 57 15,-2 0 13-15,-3 2-56 16,2 1 10-16,-8 0-34 16,-4 0 0-16,-6 0-5 15,-11 7 14-15,-5 2-18 16,-4 3 1-16,-4 2 8 15,-2 3 63-15,-2 5-63 16,-2 0 0-16,0 3 27 0,0 2-8 16,-9-3-38-16,-3-6 1 15,-2-4-16-15,-2-5 4 16,-5-7 43-16,-7-2-13 16,-4 0 51-16,1-11-33 15,3-8 1-15,2-4 40 16,6-2-5-16,5-3 168 15,3 0-56-15,7 1-58 16,5-1 30-16,0 6-109 16,11 1 0-16,8 7-29 15,7 3-87-15,3 6-113 16,0 5-456-16,-7 0 158 16,-16 0 222-16,-6 0 101 15</inkml:trace>
  <inkml:trace contextRef="#ctx0" brushRef="#br0" timeOffset="68245.98">23047 7218 28 0,'0'0'28'0,"0"0"11"15,0 0-6-15,0 0 3 16,0 0 22-16,0 0 5 15,-43-34 0-15,40 33 20 16,-2 1-15-16,1 0-19 0,-3 0-13 16,-1 5-34-16,0 8 9 15,2 4-11-15,1 4 0 16,3-1 6-16,2 2 0 16,0 3-6-16,7-3 15 15,9 3-4-15,7 0 18 16,10 1-11-16,8-1-14 15,11-2 48-15,9-1-50 16,5-6 14-16,5-2 7 16,8-4-17-16,8-4 6 15,7-5-12-15,1-1 12 16,-1 0 2-16,-6 0-14 16,-3 0 0-16,-4 0 3 15,-4 0 3-15,1 4 4 0,5-1-10 16,5 1 3-16,5-3 44 15,1 1-33-15,-5 1-14 16,-4-2 3-16,-4 2-3 16,-2 1 14-16,-6-1-14 15,-5 4 0-15,-6-1 34 16,-7 2-23-16,-6 2 15 16,-8 1-18-16,-2 2 28 15,-5 3 15-15,2 0-39 16,-1 4-12-16,0 3 45 15,-2 1-31-15,-1 0-5 0,1-3 4 16,-3 2 1 0,-5-4 63-16,-1 1-52 0,-7 0 14 15,-4 0 29 1,-5 0-52-16,-5-1 10 0,-3 2-26 16,0-2 5-16,0-3 17 15,-9-3-22-15,-6 0 0 16,0-2 27-16,-3-1 0 15,1-4-32-15,4-3 5 16,3-3 0-16,2 0 82 16,1-2-76-16,1-13 33 15,1-5-22-15,4-4 5 0,1 0-27 16,0-2 5-16,0 1-17 16,1 4-22-16,11 1 22 15,6 3-17-15,3 2 2 16,2 2-113-16,2 4-31 15,2 1-254-15,-1 4 77 16,-3 0 158-16,-11 1 43 16</inkml:trace>
  <inkml:trace contextRef="#ctx0" brushRef="#br0" timeOffset="69533.75">22905 7291 36 0,'0'0'49'0,"0"0"-11"16,0 0 3-16,0 0 5 16,0 0-13-16,0 0-8 15,0 0 2-15,0-3 9 16,0 3-8-16,0 0 4 16,0 0-10-16,0 0-8 15,0 0 4-15,2 0-16 16,-2 0-2-16,3 8 25 15,-2 2 4-15,1 2 20 16,1 8-17-16,-2 0-5 16,-1 6 19-16,0 3-35 15,0 1 30-15,0 3-18 16,-1 2 3-16,-5 0 6 16,-2 2-5-16,1 0-25 0,3-3 50 15,2 3-39-15,2 2-16 16,0 1 3-16,8 0 0 15,9 3 17-15,6 1-17 16,0 2 0-16,3 0 3 16,5-2 10-16,5 1-19 15,7-2 9-15,11-3-3 16,10-1 7-16,5-6-7 16,6 0 0-16,0-3-4 15,0-2 4-15,-2-1 0 16,-1-2-3-16,3-2 6 15,7-5-3-15,10-4 7 16,10-6-7-16,3-2 53 0,-5-2-49 16,-6 1 18-16,-10 6-22 15,-9 5 53-15,-4 3 60 16,-7 5-76-16,0 5 25 16,0-1 33-16,2 3-79 15,0-1 41-15,-3 0-46 16,-2 4-1-16,-3 2 28 15,-3 0-27-15,-4 1-11 16,-3-1 22-16,-5 0-11 16,-8-2 0-16,-5-3-11 15,-7-4 0-15,-5-3 16 16,-5-5-16-16,-6-1 0 16,-2-3 0-16,-5 0 5 15,0 3-5-15,0-1 0 0,-7 0 0 16,-7 3 11-16,-2-4 17 15,-1-2-34-15,-2-3 6 16,2-4 0-16,0-2 17 16,2-1-17-16,-2-3 0 15,2-1 34-15,-1 0-11 16,2-3-12-16,3-9 6 16,2-2 5-16,3-6 18 15,4-6-28-15,2 0 11 16,0-4 92-16,0 1-98 15,14 4 12-15,6 3-29 0,7 1-17 16,3 3 11 0,1 3-104-16,-1 2-150 0,-4 2-33 15,-8 0-177-15,-5-5 90 16,-13-2 120-16</inkml:trace>
  <inkml:trace contextRef="#ctx0" brushRef="#br0" timeOffset="75316.53">9755 7063 1 0,'0'0'26'16,"0"0"9"-16,0 0-19 15,0 0 2-15,0 0 2 16,0 0-2-16,-37 11 0 0,30-8-5 16,-1-3-2-16,-1 2 24 15,-1 2-6-15,2-3-2 16,1 3-13-16,1 0-3 16,0 0-6-16,0 1-3 15,3-3-2-15,-1 1 1 16,2 0 4-16,-1-3-2 15,3 0 10-15,0 0 22 16,0 0 1-16,0 0 18 16,0 0 2-16,0 0 13 15,0 0 20-15,0-7-22 16,0-5-67-16,9-1 0 0,4-4-25 16,-1-2 22-1,-1-1 6-15,5-2-3 16,-2 0 13-16,2-3-11 0,5-3 1 15,0 1 12-15,9-2-5 16,0 1-12-16,-1 3 2 16,-3 4 0-16,-4 6 30 15,-8 2-27-15,-1 6 30 16,-6 0 30-16,1 2-60 16,1 1-3-16,9-1 0 15,2 1 0-15,3-2-10 16,1-1 4-16,1 1 6 15,-3-1 13-15,-3-1 1 0,-2 3-14 16,-3-2 0-16,4 2 0 16,-2-1 37-16,5-1-37 15,4 3 0-15,4-2-7 16,5 2 10-16,8 1-10 16,4 2 1-16,-1 1 6 15,7-2 6-15,2 2-6 16,-2 0 0-16,2-1 0 15,-4-1 4-15,-2 1-8 16,0 1-2-16,-3-1 6 16,2 1-10-16,4 0 6 15,-2 0 4-15,2 0-6 0,-3 0 6 16,-2 0 0 0,-1 1-14-16,-1 0 14 0,1 1 3 15,1-2 1-15,2 0-8 16,3 0 4-16,-3 0 0 15,4-2 0-15,0 1-3 16,2 1 3-16,3 0 7 16,4 0 3-16,2 0-10 15,0 0 3-15,-4 0-3 16,-2 0 0-16,-7-5-3 16,-6 0 3-16,-3 1-10 15,-5-1 17-15,3 0-14 16,-3 1 3-16,1 3 4 15,0-4 0-15,-1 2 0 16,-3 1 0-16,0-1-3 0,-5 1 13 16,-6 0-20-1,-7 2 10-15,-4 0 0 0,-5 0 0 16,-3 0-10-16,0 0-7 16,3 0 1-16,1 0 26 15,6 6-17-15,3 3 10 16,4 4-3-16,1 4 0 15,0 4-3-15,3 3 3 16,-2 3 10-16,-2 3 7 16,2 2-21-16,-3 2 11 0,0 1-7 15,-2 0 13 1,-3 2-13-16,1 1 0 0,-6 0 11 16,-2-1-1-1,-1-5-14-15,-2-4 4 16,-1-4 0-16,-1-2 7 15,-2-4 3-15,3-3-10 0,-3 1 7 16,0-2 3-16,3-1-10 16,-3 1 0-16,0 0 0 15,0-1 4-15,0 1-4 16,0 0 0-16,0-3 4 16,2 2 0-16,2-3-8 15,4 1 0-15,2-1 4 16,2-3-11-16,3 0 15 15,0-3-4-15,2-1 19 0,0 0-16 16,-1-1-3-16,1 3 0 16,2-1 0-16,2 0 0 15,5-1 4-15,8-1-4 16,3-2 0-16,6 0 0 16,2 0 0-16,-2-8-15 15,-1 1 11-15,-2 3-17 16,1 0 1-16,-1 4 20 15,8 0-10-15,1 0 6 16,3 0 1-16,3 0 0 16,0 0 3-16,-2 0-17 15,1 0 27-15,-2 0-10 16,-3 0 0-16,0 0 0 16,2 0-3-16,-2 0-1 0,2 4 4 15,-2 0 0-15,-1-1 14 16,-1 0-18-16,-2-2 8 15,1-1-1-15,-2 0 0 16,-2 0-3-16,1 0 0 16,-3 0-3-16,-1 0 6 15,1 0-6-15,-1 0-27 16,-2 0-3-16,-1-1 27 16,-1-3-44-16,-1-1 50 15,-2 1-13-15,0 3 8 16,-4-2 3-16,1 2-21 15,-1-1-21-15,4 1 29 16,0 0-29-16,4 0 30 16,0-3 11-16,1 0 5 15,0 0-10-15,1 1 8 0,2 2 0 16,0 1-2-16,-1 0 2 16,3 0 0-16,-3 0-2 15,-1 1 8-15,0 1-8 16,-1-2 2-16,-3 0 0 15,2 0 4-15,0 0 0 16,3 0-4-16,4 0 0 16,0 0 3-16,2 0-5 15,-6 0 2-15,-6 0 0 16,-10 0-5-16,-6-3 5 0,-8-1 0 16,0-5 19-1,-3-1-14-15,-2-1 10 0,1-5-15 16,-2-1 2-1,-2-4 4-15,-1-1-6 0,2-2 0 16,0-2 3-16,-2-2 5 16,2-3-3-16,-2-2 15 15,1-6 34-15,1 1 38 16,-1 3-57-16,-1-1-1 16,0 4-21-16,0 1-10 15,0 1 4-15,0 3-7 16,0 2 0-16,0 3 21 15,0 1-6-15,0 7 34 16,0 1 50-16,0 3 0 16,0 6 12-16,3 1-111 0,2 0-10 15,0 1-25-15,1-1-13 16,2-1 43-16,3-1-18 16,1-3 23-16,7 0 0 15,5-2-4-15,6-1-10 16,4 1-18-16,5 0-7 15,2 3 18-15,-2 0-17 16,-4 3 38-16,-2-1-8 16,-4-1 4-16,0 4 4 15,-2-2 4-15,-2-1 13 16,4 1-17-16,1-2 0 0,2 2 0 16,0 1-13-16,2 1-26 15,-3 0 1-15,-1 2 19 16,-3 0 1-16,0 0 11 15,0-1 7-15,1-1 0 16,3-4 14-16,7-1-14 16,2 0 0-16,0-2 0 15,-1 1 19-15,-2-2-19 16,0 4 0-16,-2 0 3 16,-4-1-14-16,-3 4 7 15,-2 2 4-15,-1 1-4 16,2 0-40-16,0 0 44 15,1 0-30-15,2 0 30 16,0 0-20-16,-2-2 20 16,-1-3 0-16,-3 0-3 15,3-1 23-15,4 0-30 0,1 2 10 16,1 0 0-16,0 2-13 16,-4 0 13-16,-2 0-23 15,-3 2 2-15,-5-1-3 16,-4 1 14-16,0 0 7 15,-3 0 3-15,3 0 6 16,0 0-6-16,4 0 0 16,2 0 0-16,3 0 0 15,4 0 2-15,1 0-2 16,2 0 0-16,2 0 5 0,-2 0 7 16,0-2-9-1,1 2-3-15,-5 0 12 0,-1 0-18 16,-2 0 6-1,-3 3 0-15,3 6-9 0,-5-3 9 16,-2 0 0-16,-4-1 0 16,-4-3 0-16,-1-2 6 15,-1 0 0-15,4 0 0 16,-2 0 61-16,4 1-67 16,-1 4 20-16,2 2-20 15,3 1 0-15,1 4-3 16,-1 2 3-16,0 1 0 15,-3 3 24-15,1-2-4 0,-5 1-13 16,-1 0 12 0,0 4 15-16,0 2 33 0,0 6-55 15,-4 3 1-15,2 2 74 16,-1 3-87-16,-2-1 50 16,4-3-36-16,-4 0 1 15,3-2 104-15,1-3-88 16,1-1 16-16,2-2 138 15,0 1-78-15,2-2 42 16,-4 0-16-16,-1 2-91 16,-3 0-42-16,-4 0 0 15,-1 1 0-15,0-4 0 16,0-3 0-16,0-5 0 0,0-2 0 16,0-4 0-16,0-4 0 15,0 2 0-15,5 1 0 16,1-2 0-16,-1 3 0 15,2 1 0-15,-3 0 0 16,-1 4 0-16,0 1 0 16,0 3 0-16,-1 1 0 15,-1 1 0-15,2-3 0 16,-1-2 0-16,2-5 0 16,0-3 0-16,1-3 0 15,1 0 0-15,2-2 0 16,8-1 0-16,4 1 0 15,3-1 0-15,4-1 0 16,1 1 0-16,2 2 0 16,0 0 0-16,1 0 0 15,1 1 0-15,1 1 0 0,-1-1 0 16,4-3 0-16,2 1 0 16,0-2 0-16,0 0 0 15,-1 0 0-15,2 1 0 16,1 1 0-16,-1 2 0 15,3-1 0-15,1 1 0 16,-3 0 0-16,-1 0 0 16,1 2 0-16,0 0 0 0,1-2 0 15,5 1 0 1,2-2 0-16,4-3 0 0,1 0 0 16,-1 0 0-16,-6 0 0 15,-3 0 0-15,-3 0 0 16,-3 0 0-16,2 3-105 15,-3-2 41-15,0 1 30 16,0-1-12-16,1-1 40 16,2 0-6-16,3 0 12 15,7 0 6-15,3 0-6 16,2 2 0-16,-1 1-6 16,-2-1 29-16,-14 1-46 15,-5 0 18-15,-10 0-165 16,-5 0 88-16,0 1-31 15,-1-3 51-15,1 1 57 0,-3-2-11 16,-1 0 6-16,1 0 10 16,-4 0 0-16,3 0 20 15,-2 0-14-15,1-2-6 16,0-2 0-16,1 0-16 16,4 0 16-16,-2-1-44 15,-2 0 44-15,-4 0-30 16,0 0 45-16,-2 0-15 15,2-1 20-15,0-1-20 16,3-4 24-16,0 2-24 16,-1-1 0-16,2-1 5 15,-4-2 0-15,0-2-5 16,0-3 21-16,-3-6-1 16,-5-1 64-16,1-5 24 0,-2 1-35 15,0-5 79-15,0-1-146 16,0-3 23-16,0 3-6 15,-2-4 0-15,2-1 98 16,0 4-86-16,3 1-5 16,8 3-30-16,2 5 0 15,-1 2 0-15,3 4 0 16,-2-1 0-16,4-1 0 16,-4-1 0-16,0 0 0 15,1 0 0-15,-2 2 0 16,1-1 0-16,0 3 0 15,0 3 0-15,-3 3 0 16,2 3 0-16,2 2 0 16,-4 2 0-16,3 2 0 15,-2 0 0-15,-2 1 0 0,3-2 0 16,1-1 0-16,3 0 0 16,4-1 0-16,4 1 0 15,4 2 0-15,2 0 0 16,3 4-42-16,0 1 25 15,-2 0-12-15,2 0-40 16,0 0 17-16,3 0 23 16,5 0-34-16,4 0 46 15,3 0-23-15,-2 0-10 16,-1-1 33-16,-3-4-17 0,0 1 1 16,1 3 6-16,0-2 5 15,0 1 11-15,-3 1-48 16,-2-1-19-16,-4 0 57 15,1-3 1-15,-1 2 20 16,4-1 0-16,1 1 0 16,2 0-5-16,0 2-9 15,1-3-83-15,0 3 28 16,-2-1-151-16,-4 0 108 16,-6 2 94-16,-5-1 6 15,-7 1 9-15,-2 0 3 16,-4 0 0-16,3 0-6 15,2 0 6-15,-1 0-8 0,1 0-7 16,-1 1-8 0,2-1 23-16,-2 0 0 0,1 0 2 15,-1 0 6-15,-4 0 0 16,1 2 20-16,-1 1-22 16,1 1-3-16,0 0 0 15,-3 1-3-15,-2-3 0 16,-2 1 6-16,-2 1 9 15,-1-2-6-15,0 1 33 16,2 3-5-16,1 0 34 16,2 3-71-16,0 0 4 15,1 3 30-15,-1 1-27 16,0-1-7-16,1 0 20 16,-3-2-8-16,2 0 55 0,-3 0-23 15,0-1-25-15,0 2 45 16,-2 3-49-16,-3 2-5 15,0 3-6-15,0 3-4 16,0 2 25-16,-5 3-25 16,-4-3 0-16,-4-1 5 15,1-4 15-15,0-2-20 16,1-3 5-16,2-2 4 16,2-4 11-16,4-1-20 15,2 2 0-15,1 2-5 16,0 4 42-16,0 4-63 15,0-2 26-15,0 0 0 16,0-5 0-16,0-2 31 16,0-2-31-16,0-2 132 15,0-2-88-15,0 2 22 0,0 0-43 16,0 2-6-16,0 2 90 16,4 2-95-16,2-3 57 15,-2 1 63-15,-1-1-74 16,-1-3-45-16,-1-1-13 15,1-2 0-15,0-2 0 16,-1-1 0-16,-1 0 0 16,2 0 0-16,-2 0 0 15,0 0 0-15,0 0 0 16,0 0 0-16,0 0 0 0,0 0 0 16,0 0-140-16,-3 0-1132 15,-5-11 755-15</inkml:trace>
  <inkml:trace contextRef="#ctx0" brushRef="#br0" timeOffset="79996.48">9815 7101 89 0,'0'0'25'0,"0"0"22"15,0 0 7-15,0 0-16 16,0 0-3-16,0 0 23 16,0 0 18-16,-24-41 13 15,24 41 20-15,0 0 44 16,-1 0 12-16,1 0 34 16,0 0 12-16,0 0-112 15,0 0 42-15,0 0-141 0,0 0 28 16,0 0-22-1,0 0-6-15,0 0-11 16,0 0-34-16,0 8 45 0,0 5-11 16,0 1 22-16,0 0 11 15,0 4 1-15,0-1-23 16,0 2 33-16,0-3-33 16,0 1 0-16,0-1 45 15,1 1-28-15,2-1-17 16,0-2 0-16,-1 2 0 15,1-3 17-15,-2 0-17 16,1-3 0-16,-1 1 6 0,3-1 5 16,-2-2-22-1,1 1 11-15,0-1 0 0,-3 0 0 16,3 2 0-16,0 1 0 16,0 1 6-16,0-1 5 15,-1 0-17-15,1-2 6 16,0 0 0-16,-2-4 0 15,2 1 0-15,0-3 0 16,0 1-5-16,0 1 27 16,1 0-33-16,-1 3 11 15,2-5 0-15,1 3 0 16,1 1 0-16,1-1 0 16,-1-1-23-16,5 0 29 15,0-2-29-15,0 1 18 16,3-3 5-16,0 0 0 0,4-1 5 15,2 0-5-15,0 2 0 16,4 0 6-16,5-1-17 16,2-1 11-16,2 1 0 15,0-1-28-15,-1 0 22 16,0 0 6-16,1 0-6 16,-3-4 40-16,1-2-51 15,-3 2 17-15,1 0 0 16,3 1 0-16,4 2 0 15,4-1 0-15,3 2 17 16,1-1-17-16,1 1 6 16,-2-2-6-16,-2 1 0 15,-2-2-23-15,-1-1 23 16,-2 4 0-16,2-5-22 0,7 3 44 16,-1-1-44-16,4 1 22 15,-1-1 0-15,-2 3-12 16,-4 0 12-16,-2 0-5 15,-6 0-6-15,-2 0 16 16,-4 0-10-16,-1 0-7 16,-3 3 12-16,0-3-28 15,1 3 28-15,2 0-11 16,1 1-87-16,2 2 3 16,-2 0 54-16,2-1-19 15,-3 0 16-15,0-3 24 0,-2 1 25 16,-1-3-10-1,3 0 5-15,-2 0 0 16,-2 0 15-16,4 0-15 0,-5 0 0 16,0 0-10-16,1 0 20 15,4 2-20-15,3 0 0 16,-1-2 1-16,3 0 5 16,-4 2-51-16,-1-2 23 15,-5 0 28-15,-2 0-34 16,-4 0 34-16,-1 0-9 15,0 2 13-15,-5-2-8 16,2 0-5-16,-1 0-23 0,1 0 32 16,1 0-52-16,1 0 37 15,2 0-18-15,0 0-3 16,4 0 30-16,-2 0-37 16,1 0 23-16,0-2 3 15,-4-1 3-15,3 0 13 16,-1-1 3-16,-1 1 2 15,-1-1-3-15,3 1 3 16,-3 0-2-16,1-1-11 16,1 0 0-16,-1-1 11 15,2 1-14-15,-3 1 16 16,1-1-4-16,-2 1 6 16,-1-1-2-16,4 1 0 15,-1-1 2-15,-3 1-6 16,1-1-3-16,1 1-24 0,-5-2 31 15,-2 3-21-15,-1-1 13 16,-4 0 5-16,0 2 3 16,3-3-2-16,-1 0 2 15,1-2 0-15,4-1 0 16,-1 0 7-16,-2 0-12 16,4 0 8-16,-4-2-3 15,1 2 0-15,1 0-3 16,-1 0 3-16,0 0 0 15,1 0 5-15,0 0-9 16,-3 0 8-16,1-1 0 16,-1-2 2-16,-1 2-6 15,2-2 13-15,-4 0 29 16,0 1-33-16,2-3 24 0,-1 1-17 16,1-2 2-16,-1 2 11 15,3-1-29-15,-2 2 3 16,-2-3 33-16,0 3-25 15,0 0 64-15,-1-1-10 16,1 0-9-16,0-2 15 16,1-3-14-16,2 1-16 15,-3-1 35-15,1 1-61 16,1 1 15-16,-2-2-16 16,0 3-4-16,0 2 42 15,0-2-52-15,-3 3 52 16,6-2 62-16,-5 1-104 15,1 0 63-15,1 0-51 16,0 0-5-16,0 0 28 16,0-1-28-16,1 3-17 0,-1-1 23 15,2 0 0-15,0 0-12 16,-2 0-11-16,0 0 0 16,-1 0 35-16,4-1-24 15,-1-2-11-15,-1 2 17 16,5-3 6-16,-3 1-23 15,3-1 0-15,4 0 0 16,-1 2 0-16,2-3 0 16,-1 2 0-16,2 3 0 15,0-3 29-15,-3 4-52 0,1 1 23 16,-2 1 0-16,1-2 0 16,2 2 0-16,2 0 0 15,3-1-11-15,3 1 11 16,-1 1-18-16,2 1 7 15,-4 0 11-15,-1 1-46 16,-2 0 46-16,2 2-12 16,2 1-22-16,0-1-11 15,0 2 5-15,4 0-33 16,-2 0-3-16,2 0 49 16,0-1-32-16,1-1 28 15,5-2 31-15,1-1 0 0,5 0-16 16,1 1 6-1,1-3 10-15,-4 3 0 0,2-2 31 16,-3 2-42-16,-2 0 11 16,0 1 0-16,1-1-15 15,-1 0 15-15,-1-2 0 16,0 1 21-16,0 0-6 16,-4 2-25-16,1-2 10 15,0 2 0-15,-2 1 5 16,1 0-5-16,1-1 0 15,0 3-10-15,2-3 36 16,1 0-31-16,2-1 5 16,0-1 0-16,0 0 0 15,-2 0 0-15,-2 1 0 16,-4 0 5-16,1 2 16 0,-2-2-37 16,2 3 16-16,2 0 0 15,-2-1 0-15,-1 0 0 16,-3 1 0-16,3-1-16 15,-4-1 27-15,2 0-22 16,-3-1 11-16,0 1 0 16,-1 2-5-16,3-1 5 15,3 1 0-15,-6 0-26 16,7 1 47-16,-4-2-42 16,0 1 16-16,-2-1 5 15,1 1-5-15,-1-1 10 0,2-1-5 16,-2 1 5-1,-1 1 0-15,-1-1-10 16,-4 2-5-16,0 0 10 0,1 0-47 16,1 0 47-1,-2 0 0-15,0 0-10 0,0 3 35 16,-1-1-40-16,-1 0 15 16,-1-1 0-16,-1 2 5 15,-3 0 5-15,1 0-15 16,-3 1 5-16,2 0-24 15,0 2 19-15,2-1 5 16,2 1 0-16,-2-1-15 0,1 0 20 16,-1-1-5-1,0 0 0-15,-2 0 5 0,0-1-5 16,0 3 0-16,0 0 0 16,0 0 0-16,-2 2 0 15,1 1 0-15,-1 0 0 16,-2 0 5-16,5 0-20 15,-2-3 15-15,-4 1 0 16,2 3-5-16,-1-4 20 16,-1 0-15-16,1 3 0 15,2-1 0-15,-1-3-10 16,2 1 10-16,0 0 0 16,0-2 5-16,-1 1 14 15,3-1-28-15,-3 1 9 0,1 0 0 16,0-1-5-16,0 2 5 15,1-2 0 1,0 1 0-16,0-1 19 0,0 2-24 16,3-2 5-16,0 3 0 15,0-4 10-15,2 3-10 16,0-4 0-16,1 1 5 16,0-1 26-16,-2-1-46 15,-2 0 15-15,1 2 0 16,-2 1-6-16,2 1 6 15,1-1 0-15,-1 0-5 16,1-1 36-16,-1-2-41 16,1 0 10-16,0-1 0 15,-2 0 21-15,2 2-16 16,-5-2-5-16,-1 0 37 0,-1 0-27 16,0 1-10-16,3 2 0 15,1 0 0-15,3 0-5 16,-1-2 5-16,1 2 0 15,-1-2 31-15,-2-1-26 16,-1 0 23-16,-1 0-28 16,-2 0 5-16,0 0 44 15,0 2-38-15,1-1-11 16,1 2 0-16,1 0-5 16,1 1-12-16,2-1 17 15,-1 0 0-15,-1 1 0 0,1-1 11 16,0-2-11-1,-2 3 0-15,2-2 11 0,1 1 11 16,6 1-22-16,0 1 0 16,1-1 16-16,2 0 7 15,-2 1-35-15,-2 0 12 16,-4 2 0-16,-1-3-16 16,-3 1-6-16,1 1 22 15,-1 0-16-15,-1-1 54 16,1 2-44-16,0 1 6 15,1 0 0-15,1 1 34 16,-2-1-17-16,0-1-1 0,-2-1 97 16,1 1-113-1,2-2 64-15,-2 1-24 0,-1 1 0 16,2 0 59-16,-3-1-70 16,2 1-24-16,0 1 8 15,0 0-13-15,-2-1 0 16,2 1 0-16,-1-1 0 15,-1 0 0-15,2 0 0 16,-1-1 0-16,0 0 0 16,-1 3 0-16,2-5 0 15,-1 2 0-15,-1 0 0 16,4-1 0-16,-2 0 0 16,0 2 0-16,-1-3 0 15,2 0 0-15,-1 1 0 16,-1-1 0-16,2 0 0 0,-5 2 0 15,-1 2 0-15,0 2-436 16,0-2-399-16,-4-5 292 16</inkml:trace>
  <inkml:trace contextRef="#ctx0" brushRef="#br0" timeOffset="83940.97">15917 7113 13 0,'0'0'60'16,"0"0"-29"-16,0 0 16 15,0 0-3-15,0 0 1 16,0 0-16-16,0 0 5 16,0-6 20-16,0 6-5 15,0-1 18-15,0 1 42 16,0 0-42-16,0 0 24 16,0 0-49-16,0 0-36 15,3 3-12-15,3 8-15 16,2 3 21-16,3 5 18 15,1-1-3-15,3 1 8 0,-3 4-14 16,2 0-9-16,-1 2 39 16,-2 2-29-16,0 1-6 15,-5 2 9-15,2-1 4 16,-2-1-3-16,0-6-14 16,1-4 0-16,-2-2 7 15,-1-5-3-15,1-2-4 16,-4-2 4-16,2-2 7 15,-3 0-18-15,2-1 7 16,-1 0 0-16,2 0 3 16,4 1-3-16,4-1 0 15,7 0 12-15,10-1-5 16,6 0 5-16,4-1-12 0,-1 1 0 16,1 0 22-16,2 0-22 15,-1-1 0-15,4 1 0 16,8 3 0-16,5-2 0 15,5 2-4-15,3 0-41 16,4-1 38-16,0-1-63 16,1-2 24-16,-1-2 35 15,-3 0 5-15,-9 0 0 16,-5 0-12-16,-3 0 18 16,-3-1 3-16,1-5-3 15,-3 0-3-15,0 1 3 16,-4-1 0-16,-1 3-6 0,-4 0 6 15,-1 3 0 1,-3 0-9-16,-2 0 24 0,0 0-27 16,-1 0 18-16,0 0-6 15,-2 0 6-15,-2 0-6 16,1 0 0-16,-4 0 3 16,-3 0 3-16,-1 0-9 15,-4 0 3-15,0 0 0 16,-1 0-9-16,-1 0 0 15,0 0 9-15,2 0 0 16,1 3 9-16,-2-1-12 16,0-1 3-16,-1-1 0 15,1 0 15-15,-2 0-15 16,0 0 0-16,-1 0 15 16,-2 0-7-16,0 0-5 15,1 0-3-15,-1 0 0 0,1 0-3 16,-1 0 3-16,1-1 0 15,2-5 45-15,0-1-25 16,2-4 66-16,1-2-11 16,1-4-4-16,2-1 29 15,3-2-90-15,-2-1-10 16,2 1 20-16,-3 0-1 16,-3-1-4-16,0 0-15 15,1 0 0-15,-2 0 44 16,2 1-23-16,-1-2-21 0,2 3 26 15,3 1-11-15,0-1-25 16,2 1 10-16,0 1 0 16,1-1 10-1,-1 2-10-15,-1 0 0 0,-1 1 11 16,-1 1 4-16,-1 0 17 16,1-3-32-16,-4 2 0 15,1-1 86-15,-2 1-80 16,0-1 21-16,2 0 17 15,-1 2-21-15,2-1 44 16,0 2-67-16,0 0 6 16,1 0-1-16,-2 2 12 15,0 1-17-15,-2 1 0 0,-2 0 12 16,3-1 16-16,-6 0-28 16,3 0 0-16,-1 2 6 15,-1-2 11-15,0 1-17 16,1 2 0-16,-1-1 0 15,3 0 0-15,0-1 0 16,-1 1 0-16,1-4-23 16,-1 3 46-16,-2 0-23 15,5 1 0-15,-1 0 6 16,1 1-41-16,3 2 7 16,-2-1 28-16,2 1-23 15,-3 0 6-15,1 3-16 16,-2-1-1-16,1 0 34 0,4 0-34 15,2-1 23 1,6-1 11-16,1 1 0 0,5 1 17 16,1-1-28-16,4 0 11 15,-1 1 0-15,4 3-33 16,1 0 33-16,2 0-5 16,5 0-12-16,2 0 17 15,1 0-16-15,2 6 16 16,3 1 0-16,4 0-27 15,1 0 27-15,0 0-38 16,0-1-9-16,-2-2-21 16,-2 0 58-16,0-1-34 15,-4 0 29-15,-11-1-9 16,-7-2 24-16,-6 1-15 16,-3 0 5-16,1 0 20 15,5 3-20-15,4 1 10 0,8 1-77 16,6-3 24-16,0 3-135 15,-2 0 74-15,-4-2 65 16,-8-1 36-16,-4-2 5 16,-6 1 6-16,-2-2 2 15,-4 0 23-15,0 0-16 16,-6 1 4-16,0 1-11 16,-3-1 7-16,1 2-14 15,3 2 7-15,3-2 0 0,1 0 2 16,2 2 15-16,-3-2-5 15,-3-2 26-15,-1 2 7 16,-4 0-4-16,-1 1-41 16,1 0 0-16,0 2 3 15,1 2 7-15,2 0-10 16,1 1 4-16,-2-1 11 16,1 4 60-16,-1 0-41 15,1 3-13-15,-2 1 43 16,-1 2-55-16,0 2 19 15,1 3-28-15,3-2 9 16,-2-1 0-16,5 0-9 0,3-3 0 16,-1-3 27-1,0-3-2-15,-4-2-25 0,-3-3 0 16,-6 3 0-16,1-2 14 16,-1 0-14-16,-1 4 0 15,2 1-4-15,2 1 33 16,-2 1-34-16,1 0 5 15,1-2 0-15,2 1-5 16,-2 0 5-16,-1-2 0 16,-1-1-5-16,1 1 25 15,0 0-20-15,-2 1 0 16,2-1 0-16,0 0-10 16,2 1 15-16,2-1-5 15,-1-1 0-15,2-2 30 16,-1-1-40-16,-3 2 10 15,-1-2 0-15,1 1-10 0,-3 2 10 16,3 0 0-16,-2 1 10 16,1 2 4-16,1 1-28 15,3-1 4-15,-2-1 10 16,3 1 0-16,-4-2 20 16,3-1-30-16,-4 0 10 15,2 0 0-15,-2-2 10 16,1 3-10-16,1-3 0 15,-1 0-50-15,1 1 41 16,0-2 4-16,2-1-38 16,-1-2 43-16,2-1 4 15,0-1-4-15,3 0 0 16,2-1 19-16,4-1-4 0,5 0-20 16,3 0 5-1,3 0 0-15,4 0-20 0,2 0 20 16,0 0 0-16,0 0 0 15,4 0 5-15,0 0-5 16,0 0 0-16,-2 0 0 16,-3 0 5-16,0 2-5 15,-3-2 0-15,-1 0 5 16,-4 0 0-16,-5 0-5 16,-3 0 0-16,-3 0 0 15,-4 0-10-15,2 0-27 16,5 0-18-16,2 0 42 0,0 0-59 15,-1 0 55-15,0 2 0 16,0-1 17-16,-3-1-11 16,-3 0 7-16,-5 0 4 15,-2 0 0-15,-4 0 4 16,3 0-4-16,3 0 0 16,-1 0 0-16,4 1-19 15,0-1 19-15,4 1 0 16,-2 1-11-16,1-2 18 15,-1 1-14-15,0-1 7 16,-3 0 0-16,0 0 7 16,1 0-7-16,2 0 0 15,6 0-11-15,3 0 34 0,1 0-50 16,-1 0 27-16,0 0 0 16,-3 0 15-16,-3 0-15 15,1-3 0-15,-1 0 12 16,-3-5 6-16,1 2 53 15,0-1-37-15,0 3-29 16,-1 0-1-16,1-1 10 16,1 3-28-16,-1-3 14 15,-2 1 0-15,-1-1 27 16,-4-2-8-16,-3-3 8 16,-2-1 203-16,-1-1-122 15,-3-1 19-15,2 1-76 16,-2-1-17-16,1-1 29 15,1 0-46-15,4-1 6 16,0-3 122-16,0 0-92 0,0 0-53 16,0 0 0-16,2-1 0 15,-2 2 0-15,2 1 0 16,-3 2 0-16,2 3 0 16,-1 2 0-16,0-1 0 15,0 3 0-15,0-1 0 16,1 1 0-16,-2 0 0 15,-1 2 0-15,1-1 0 16,-2 0 0-16,-2 3 0 16,-1 2 0-16,0 1 0 15,0 0 0-15,0 0 0 16,0 0 0-16,0 0 0 16,0 0 0-16,0 1 0 15,-4 8-958-15,-16-6 151 0</inkml:trace>
  <inkml:trace contextRef="#ctx0" brushRef="#br0" timeOffset="86204.56">4662 5166 111 0,'0'0'71'0,"0"0"-28"16,0 0 52-16,0 0-4 15,0 0 4-15,0 0-11 16,0 0-47-16,-18-23-29 15,43 23 10-15,11 5 44 16,6 8 105-16,7 4-43 16,2 7 30-16,3 2 13 0,-1 7-78 15,1 9 45 1,-3 5-28-16,1 7 30 16,0 4-50-16,-4 1-45 15,3 4-7-15,-5-3 47 0,-1 2-68 16,-8-1-13-16,-3 1 0 15,-5 0 0-15,-7-1 0 16,2 0 0-16,-9-7 0 16,-3-7 0-16,3-11 0 15,-8-5 0-15,2-10 0 16,0-7 0-16,-8-6 0 16,1-4 0-16,-2-4 0 15,0 0 0-15,0 0 0 16,0 0 0-16,0 2 0 15,0-2 0-15,0 0 0 0,0 0 0 16,0 0 0-16,0 0 0 16,0 0 0-16,0 0 0 15,-2 0 0-15,1 0 0 16,-1 0 0-16,-1 0 0 16,-1 0 0-16,-2 0 0 15,2 0-519-15,-2-2-397 16,1-2 525-16</inkml:trace>
  <inkml:trace contextRef="#ctx0" brushRef="#br0" timeOffset="86742.12">5299 6103 108 0,'0'0'64'0,"0"0"56"15,0 0 45-15,0 0 136 16,0 0 194-16,0 0 21 0,-19-48-238 16,19 48-278-16,0 0 0 15,0 0 0-15,1 8 0 16,17 12 0-16,6 7 0 16,6 5 0-16,-1 1 0 15,4-4 0-15,-3-3 0 16,-3-8 0-16,-6-8 0 15,-2-7 0-15,-5-3 0 16,7-11 0-16,-1-19 0 16,2-11 0-16,3-11 0 0,-3-3 0 15,0-3 0-15,-3 3 0 16,-5 8 0 0,-6 10 0-16,-5 11 0 15,-3 9 0-15,0 10 0 0,0 4 0 16,0 3 0-16,0 0 0 15,0 14 0-15,0 15-754 16,0 6-183-16,0 6 623 16</inkml:trace>
  <inkml:trace contextRef="#ctx0" brushRef="#br0" timeOffset="87555.23">3565 8742 129 0,'0'0'100'16,"0"0"-43"-16,0 0 42 16,0 0-2-16,0 0-50 0,0 0-46 15,130-82 8-15,-20 41-8 16,22-1 28-16,17 3 7 16,-1 4-3-16,-14 4-2 15,-13 4-29 1,-27 3-2-16,-21 4 21 0,-18 7-9 15,-22 4 22-15,-15 5-14 16,-12 4 28-16,-6 0 69 16,0 0 65-16,-18 0-4 15,-7 11-113-15,-5-1-65 16,7-2-134-16,7-2-438 16,4-6 281-16,6 0 86 15</inkml:trace>
  <inkml:trace contextRef="#ctx0" brushRef="#br0" timeOffset="87984.08">4499 8102 70 0,'0'0'248'0,"0"0"-58"16,0 0 382-16,0 0-58 16,0 0-97-16,0 0-381 15,-25-14-36-15,25 14 0 0,9 12 0 16,7 5 0-16,11 1 0 16,9 1 0-16,10 1 0 15,5-2 0-15,1-2 0 16,-3 0 0-16,-8-2 0 15,-10-3 0-15,-7-1 0 16,-12-3 0-16,-6-3 0 16,-6-2 0-16,0 1 0 15,0 5 0-15,0 8 0 16,-9 7 0-16,-10 9 0 16,-4 9 0-16,-7 3 0 15,2 4 0-15,-2-1 0 16,3-4 0-16,2-3 0 15,4-4 0-15,0-11-1241 16,-3-5 691-16</inkml:trace>
  <inkml:trace contextRef="#ctx0" brushRef="#br0" timeOffset="89278.02">4486 11953 91 0,'0'0'37'0,"0"0"6"16,0 0 7-16,0 0-9 16,0 0 23-16,0 0 23 15,21-38 16-15,25-10-24 16,29-21 59-16,29-18 18 16,21-10-32-16,11-1-40 15,0 3-17-15,-8 12-35 16,-6 9-18-16,-9 4 0 15,-11 11-4-15,-16 8 5 0,-21 13-6 16,-25 13 16-16,-16 12 66 16,-15 9 52-16,-9 4-44 15,0 0 31-15,0 0-44 16,-6 7-46-16,-12 7 18 16,-1 2-29-16,-4-3-29 15,3-2 0-15,6-3-138 16,-2 0-198-16,1-1-181 15,-6 3 146-15,-4 0 174 16,-4 1 74-16,1 0 37 16,4-2 34-16,2-5 11 15,4-3 17-15,6-1 2 0,4 0-17 16</inkml:trace>
  <inkml:trace contextRef="#ctx0" brushRef="#br0" timeOffset="89714.86">5450 11090 50 0,'0'0'39'0,"0"0"12"16,0 0 3-16,0 0 10 16,0 0 34-16,0 0 22 15,-54-43 93-15,45 39 182 16,4 0 87-16,1 1-19 16,-2 2-445-16,3 1-18 15,3 0 0-15,-1 0 0 16,1 0 0-16,0 0 0 15,0 0 0-15,0 0 0 16,4 0 0-16,17 0 0 0,9 2 0 16,6 4 0-16,8-3 0 15,3-2 0-15,2 2 0 16,0-2 0-16,-3-1 0 16,-7 0 0-16,-9 0 0 15,-9 0 0-15,-9 0 0 16,-9 0 0-16,-3 0 0 15,0 3 0-15,0 4 0 16,0 7 0-16,-3 8 0 16,-11 4 0-16,-8 9 0 0,-2 8 0 15,-4 2 0 1,-2-1 0-16,6-5 0 0,2-6 0 16,4-6 0-16,4-9 0 15,3-5 0-15,0-5-546 16,2-3-518-16,-6-4 718 15</inkml:trace>
  <inkml:trace contextRef="#ctx0" brushRef="#br0" timeOffset="91702.75">1475 7772 7 0,'0'0'113'0,"0"0"-58"16,0 0 60-16,0 0 34 15,0 0 109-15,-49-73 264 16,46 70-1-16,0 2-214 15,0 1-307-15,3 0 0 16,-6 7 0-16,-3 16 0 16,-3 17 0-16,-3 12 0 15,5 10 0-15,1 9 0 16,1 3 0-16,4 2 0 16,-2 4 0-16,3-3 0 15,0-3 0-15,3-10 0 16,0-20 0-16,0-15 0 15,0-14 0-15,0-9 0 0,0-6 0 16,0 0 0-16,0-20 0 16,0-12 0-16,3-17 0 15,9-14 0-15,-5-5 0 16,1-3 0-16,-2 6 0 16,-2 5 0-16,-1 5 0 15,-3 6 0-15,3 2 0 16,0 4 0-16,2 5 0 15,-1 4 0-15,2 4 0 16,0 10 0-16,-3 6 0 16,-3 7 0-16,1 5 0 15,-1 2 0-15,2 0 0 0,7 2 0 16,5 16 0-16,9 7 0 16,6 7 0-16,2 8 0 15,5 3 0-15,-2 7 0 16,5-1 0-16,-5 1 0 15,5 0 0-15,3-5 0 16,-1-2 0-16,-3-5 0 16,-8-10 0-16,-15-7 0 15,-5-8 0-15,-7-8 0 16,-3-3 0-16,0-2 0 16,0 0 0-16,0 0 0 15,-18-9-442-15,-10-2-683 16,-8 1 790-16</inkml:trace>
  <inkml:trace contextRef="#ctx0" brushRef="#br0" timeOffset="91913.97">1381 8250 118 0,'0'0'93'16,"0"0"49"-16,0 0 140 15,0 0 28-15,0 0-162 16,0 0-118-16,61-83-30 16,-14 54 18-16,9 0-18 0,4 1-177 15,7 1-156-15,-4 6 50 16,-5 3 69-16</inkml:trace>
  <inkml:trace contextRef="#ctx0" brushRef="#br0" timeOffset="92592.69">1884 7913 73 0,'0'0'24'0,"0"0"23"15,0 0 4-15,0 0 23 16,0 0 15-16,0 0 13 16,-6-21 78-16,3 18 96 15,3 0 91-15,0 0 90 16,0-1-150-16,6 0-307 15,15 1 0-15,0 1 0 16,4 2 0-16,2 0 0 16,-5 7 0-16,-1 13 0 15,0 7 0-15,-3 2 0 0,0 4 0 16,-3 3 0 0,-5-2 0-16,-5-5 0 0,2-7 0 15,-7-9 0-15,0-8 0 16,0-5 0-16,0 0 0 15,0-4 0-15,0-15 0 16,0-8 0-16,-4-8 0 16,1-7 0-16,3-2 0 15,0-1 0-15,0 4 0 16,0 6 0-16,0 5 0 16,0 4 0-16,0 3 0 15,0 7 0-15,0 5 0 16,0 4 0-16,0 6 0 15,0 1 0-15,0 0 0 16,0 0 0-16,0 11 0 0,0 11 0 16,3 8 0-16,4 5 0 15,-4 4 0-15,8-2 0 16,2 0 0-16,2-6 0 16,9-6 0-16,1-8 0 15,8-4 0-15,6-11-673 16,7-2-200-16,5-15 579 15,-1-11 107-15</inkml:trace>
  <inkml:trace contextRef="#ctx0" brushRef="#br0" timeOffset="92983.64">2524 7627 248 0,'0'0'118'16,"0"0"231"-16,0 0 431 15,0 0-264-15,0 0-480 16,0 0-36-16,-73-24 0 16,64 55 0-16,0 7 0 15,6 3 0-15,0 0 0 16,1-3 0-16,2-4 0 16,0-9 0-16,0-5 0 15,2-8 0-15,10-7 0 0,4-5 0 16,1 0 0-16,8-6 0 15,-1-9 0-15,-2-1 0 16,-7 1 0-16,-4 3 0 16,-7-2 0-16,-4 1 0 15,0 1 0-15,0-2 0 16,-9 0 0-16,-7-1 0 16,-5 0 0-16,2-1 0 15,-1 4 0-15,4 2 0 16,7 3 0-16,3 6-175 15,6 1-767-15,0 0 313 16,0 0 394-16</inkml:trace>
  <inkml:trace contextRef="#ctx0" brushRef="#br0" timeOffset="93092.8">2524 7627 271 0</inkml:trace>
  <inkml:trace contextRef="#ctx0" brushRef="#br0" timeOffset="93549.27">2524 7627 271 0,'49'-81'237'16,"-56"67"563"-16,7 7-61 0,0 3-739 0,0 3 0 15,0 1 0-15,0 0 0 16,18 1 0-16,10 13 0 16,5 7 0-16,3 5 0 15,-2 3 0-15,-3 5 0 16,-5 0 0-16,-6 2 0 15,-9-1 0-15,-2-6 0 16,-2-7 0-16,-5-10 0 16,-1-6 0-16,-1-6 0 15,0 0 0-15,0 0 0 0,0-17 0 16,-10-8 0-16,1-8 0 16,-2-8 0-16,4-1 0 15,3-4 0-15,2 5 0 16,2 3 0-16,0 6 0 15,0 5 0-15,6 9 0 16,4 4 0-16,1 5 0 16,7 5 0-16,0 4 0 0,9 0 0 15,-2 11 0-15,3 10 0 16,-4 8 0-16,4 5 0 16,-3-1 0-16,-5 2 0 15,-2-5 0-15,-7-6 0 16,-5-5 0-16,-2-9 0 15,-2-6 0-15,-1-4 0 16,-1 0 0-16,0 0 0 16,0 0 0-16,0 0 0 15,0-6 0-15,0-4 0 16,-4-5-169-16,-10-5-1304 16,-4-9 1068-16</inkml:trace>
  <inkml:trace contextRef="#ctx0" brushRef="#br0" timeOffset="95265.56">25379 5336 157 0,'0'0'15'15,"0"0"53"-15,0 0 26 16,0 0-20-16,0 0-4 16,0 0-22-16,21-75-18 15,10 41 34-15,8-8 20 16,12-1 98-16,10-2 0 0,12-2 8 15,10-3 42-15,7-1-89 16,4-6-53-16,0 0 71 16,0 6-121-16,-3 4 36 15,-10 9-47-15,-10 7-11 16,-17 8-18-16,-11 5 0 16,-18 5 0-16,-9 6 0 15,-9 3 0-15,-7 3 0 16,0 1 0-16,0 0 0 15,0 0 0-15,-20 0 0 16,-12 14 0-16,-13 5-759 16,-7 8-13-16,-4-2 489 15,-5 2 81-15</inkml:trace>
  <inkml:trace contextRef="#ctx0" brushRef="#br0" timeOffset="96200.63">25476 4979 55 0,'0'0'32'16,"0"0"15"-16,0 0 5 15,0 0 23-15,0 0 21 16,0 0 4-16,0-35 14 16,0 31 12-16,0 1 86 15,0 2-49-15,0-1 18 16,0 0-55-16,0 2 7 16,0 0-46-16,0 0-53 15,0 0 0-15,0 0 91 16,0 0-91-16,0 0 76 0,0 0-41 15,0 0-27-15,0 0-42 16,0 0 0-16,0 0 0 16,0 0 0-16,0 0 0 15,0 0 0-15,0 0 0 16,0 0 0-16,0 0 0 16,0 0 0-16,0 0 0 15,0 0 0-15,0 0 0 16,0 8 0-16,0 6 0 15,-3 7 0-15,-6 4 0 16,-3 5 0-16,0 3 0 16,-1 2 0-16,-4 3 0 15,4-1 0-15,-2-5 0 16,3-6 0-16,4-8 0 16,4-10 0-16,3-4 0 0,1-2 0 15,0-2 0-15,0 0 0 16,11 0 0-16,15-10 0 15,10-1 0-15,6-2 0 16,7 4 0-16,0 0 0 16,0 2 0-16,-4 3 0 15,-11 2 0-15,-7 2 0 16,-8 0 0-16,-6 0 0 16,-6 2-134-16,-7 8-452 15,0 3-95-15,-7 1 399 16,-13 2 75-16</inkml:trace>
  <inkml:trace contextRef="#ctx0" brushRef="#br0" timeOffset="96906.74">26267 6426 101 0,'0'0'33'15,"0"0"5"-15,0 0 31 16,0 0-28-16,0 0 14 15,0 0 6-15,-45 15-1 16,45-15 27-16,21-5-8 16,19-16 30-16,23-10-81 15,22-6 17-15,10-4 58 16,8-1 35-16,-1 2-25 16,-8 5 44-16,-9 4-111 0,-11 4 59 15,-17 5-34-15,-15 5-33 16,-17 5 41-16,-12 4-79 15,-8 6 11-15,-5 2-5 16,0 0-6-16,-6 0-273 16,-19 3-252-16,-13 13 133 15,-9 0 201-15,-11 2 62 16,-11 1-19-16</inkml:trace>
  <inkml:trace contextRef="#ctx0" brushRef="#br0" timeOffset="97328.63">26365 6234 132 0,'0'0'40'0,"0"0"62"15,0 0 51-15,0 0 130 16,0 0 157-16,0 0-51 15,9-32-176-15,-9 32-185 16,-1 11-5-16,-13 10-17 16,-7 7 6-16,-5 5 57 15,-4 2-69-15,-2-1 0 16,1-3 29-16,4-6 11 0,8-5-34 16,4-7-6-16,7-5 0 15,5-2 82-15,3-1-82 16,0 2 0-16,2 2 0 15,19-1 0-15,8 2 0 16,9-4 0-16,4-2 0 16,1-2 0-16,-4-2 0 15,-6 0 0-15,-8 3 0 16,-7-2 0-16,-5 3 0 16,-4-1-18-16,0 0-606 15,4 1-126-15,1-4 376 16,4 0 183-16</inkml:trace>
  <inkml:trace contextRef="#ctx0" brushRef="#br0" timeOffset="98084.84">25942 7896 107 0,'0'0'69'0,"0"0"-22"15,0 0 62-15,0 0 4 16,0 0-26-16,0 0-50 16,91-19 18-16,-10-7 36 15,20-11-33-15,18-10 99 16,11-9-28-16,4-4 115 15,0-1-57-15,-7 3-55 16,-9 5 32-16,-17 10-60 16,-16 11-23-16,-20 9-5 15,-19 10-76-15,-17 6 0 16,-15 3 0-16,-8 4 0 16,-6 0 0-16,0 0-363 15,-12 14-111-15,-24 6-94 16,-16 6 240-16,-17 0 160 15</inkml:trace>
  <inkml:trace contextRef="#ctx0" brushRef="#br0" timeOffset="98488.19">26073 7652 156 0,'0'0'22'0,"0"0"50"16,0 0 32-16,0 0 39 16,0 0 52-16,0 0 15 0,13-31-94 15,-13 38-91-15,0 10 37 16,0 6 47-16,-3 2-25 15,-9 2 70-15,-4 0-45 16,-5 1 65-16,-6 3 27 16,-4-1-90-16,-3 4-111 15,4-3 0-15,9-5 0 16,9-3 0-16,12-4 0 16,15-7 0-16,40-7 0 15,29-5 0-15,20-5 0 16,6-18 0-16,-11-3 0 0,-16 3 0 15,-14 2 0-15,-15 0-901 16,-14-2-11-16</inkml:trace>
  <inkml:trace contextRef="#ctx0" brushRef="#br0" timeOffset="99118.51">27933 5094 127 0,'0'0'97'16,"0"0"51"-16,0 0 142 15,0 0 253-15,0 0 165 16,0 0-574-16,-19-52-134 16,19 52 0-16,0 0 0 15,0 11 0-15,0 21 0 16,0 15 0-16,0 12 0 15,0 7 0-15,0 5 0 16,3 4 0-16,7 4 0 16,-2 0 0-16,1 0 0 15,1-4 0-15,-2-4 0 16,-4-5 0-16,1-8 0 16,-1-14 0-16,-2-12 0 0,-1-15 0 15,-1-12 0-15,3-5 0 16,-3-4 0-16,1-19 0 15,1-12-134-15,-2-11-819 16,0-7 336-16,-6-9 375 16</inkml:trace>
  <inkml:trace contextRef="#ctx0" brushRef="#br0" timeOffset="99513.29">27763 5074 137 0,'0'0'48'16,"0"0"51"-1,0 0 51-15,0 0-60 0,0 0-67 16,0 0-12-16,108-11 2 16,-46 23 36-16,8 7 74 15,3 5 64-15,2 4 79 16,-3 7-62-16,-7 7-32 15,-6 5 71-15,-9 7-99 16,-14 4-56-16,-12 2-88 16,-13 3 0-16,-11 3 0 0,-8-1 0 15,-25-3 0 1,-12-1 0-16,-13-5 0 0,-9-3 0 16,-5-4 0-16,7-12 0 15,10-10 0-15,14-12 0 16,11-8 0-16,11-7 0 15,4 0 0-15,2 0 0 16,4-3 0-16,1-6-950 16,8-6 223-16,0-8 388 15</inkml:trace>
  <inkml:trace contextRef="#ctx0" brushRef="#br0" timeOffset="100033.43">28600 5700 11 0,'0'0'152'0,"0"0"-152"15,0 0 20-15,0 0 27 16,0 0-9-16,0 0 12 15,51 29-12-15,-41-29 3 16,1 0 9-16,2-6 48 16,5-10-68-16,3-2-23 15,0-1-5-15,-2-4 4 16,0 2-1-16,-6 1-5 16,-4 0 0-16,-5 1 21 15,-1 0-8-15,-3 1 93 0,0 3 28 16,0 0 31-16,-6 6 6 15,-3 0 3-15,-2 6 24 16,0 0 28-16,-3 3-139 16,-5 0 11-16,-1 3-39 15,-2 13-59-15,0 5 0 16,2 4 0-16,1 6 0 16,3 3 0-16,2 4 0 15,3 0 0-15,6 0 0 16,5-5 0-16,0-4 0 0,16-3 0 15,11-3 0-15,6-7 0 16,6-3 0-16,7-7 0 16,2-6 0-16,5 0-725 15,-4-9-30-15,-8-7 406 16,-12-3 152-16</inkml:trace>
  <inkml:trace contextRef="#ctx0" brushRef="#br0" timeOffset="100564.52">28993 5545 208 0,'0'0'75'16,"0"0"144"-16,0 0 334 0,0 0 53 16,0 0-220-16,0 0-386 15,16-32 0-15,-2 44 0 16,2 7 0-16,-1 4 0 15,0 2 0-15,-3 4 0 16,-2 0 0-16,-6 0 0 16,-1-2 0-16,-3-4 0 15,0-2 0-15,0-5 0 16,-4-5 0-16,-1-7 0 16,3-4 0-16,2 0 0 15,-3 0 0-15,0-11 0 16,1-9 0-16,-1-8 0 15,3-5 0-15,0-3 0 0,0-2 0 16,0 2 0-16,2 7 0 16,9 4 0-16,3 5 0 15,5 6 0-15,1 4 0 16,1 4 0-16,1 6 0 16,1 0 0-16,0 1 0 15,1 14 0-15,-2 1 0 16,-4 4 0-16,-3 3 0 15,-4 4 0-15,-7 0 0 16,-4 7 0-16,0-2 0 0,-4 0 0 16,-10-4 0-1,1-6 0-15,5-7 0 0,5-7 0 16,3-5 0 0,3-3-290-16,18 0-930 15,-1-3 867-15</inkml:trace>
  <inkml:trace contextRef="#ctx0" brushRef="#br0" timeOffset="101244.04">29815 5627 337 0,'0'0'64'0,"0"0"296"15,0 0 152-15,0 0-39 16,0 0-172-16,0 0-301 16,-44-59 0-1,34 55 0-15,-1 0 0 0,-2 4 0 16,-5 0 0-16,-3 0 0 16,-1 2 0-16,-5 14 0 15,-3 5 0-15,0 6 0 16,0 6 0-16,5-1 0 15,4 2 0-15,9-7 0 16,6-5 0-16,6-8 0 16,0-8 0-16,14-6 0 0,13 0 0 15,8-12 0-15,4-10 0 16,1-6 0-16,-1-7 0 16,-1-5 0-16,-1-7 0 15,1-5 0-15,-3-4 0 16,-4-5 0-16,-3-4 0 15,-6-1 0-15,-6-3 0 16,-9 3 0-16,-5 2 0 16,-2 5 0-16,-3 5 0 15,-12 8 0-15,0 10 0 16,3 13 0-16,2 12 0 16,5 10 0-16,2 1 0 15,0 10 0-15,0 15 0 16,-1 9 0-16,1 7 0 15,3 4 0-15,0 4 0 0,0 9 0 16,0 6 0-16,0 6 0 16,-8 5 0-16,-1 1 0 15,0-2 0-15,3-4 0 16,6-11 0-16,0-11 0 16,0-11 0-16,14-13 0 15,4-10 0-15,1-3 0 16,5-9 0-16,3-2 0 15,0 0 0-15,-2 0-901 16,-7 0 143-16,-3-2 499 0</inkml:trace>
  <inkml:trace contextRef="#ctx0" brushRef="#br0" timeOffset="101668.43">30083 5538 263 0,'0'0'88'16,"0"0"88"-16,0 0 498 16,0 0-146-16,0 0-210 15,0 0-318-15,36-15 0 16,-17 24 0-16,-2 9 0 0,-1 6 0 15,-5 1 0-15,-5 3 0 16,-3 0 0-16,-3-1 0 16,0-4 0-16,0-6 0 15,0-7 0-15,0-6 0 16,0-4 0-16,0 0 0 16,0-9 0-16,0-12 0 15,0-7 0-15,4-3 0 16,3-3 0-16,-2 0 0 15,1 0 0-15,0 2 0 16,3 4 0-16,1 5 0 16,-1 5 0-16,4 6 0 0,1 9 0 15,4 3-735-15,-2 0 69 16,2 13 352-16,-4 0 148 16</inkml:trace>
  <inkml:trace contextRef="#ctx0" brushRef="#br0" timeOffset="101982.6">30470 5493 230 0,'0'0'84'15,"0"0"157"-15,0 0 433 16,0 0 10-16,0 0-550 15,0 0-134-15,8-23 0 0,-8 23 0 16,0 0 0-16,0 11 0 16,0 4 0-16,0 7 0 15,0 4 0-15,0 4 0 16,-1 2 0-16,-5 1 0 16,3-2 0-16,0-6 0 15,3-7 0-15,0-6 0 16,0-7 0-16,0-5 0 15,13 0-744-15,4-3-57 16,-2-14 468-16</inkml:trace>
  <inkml:trace contextRef="#ctx0" brushRef="#br0" timeOffset="102240.92">30559 5221 110 0,'0'0'430'0,"0"0"-108"16,0 0 863-16,0 0-1185 15,0 0 0-15,0 0 0 16,-25-33 0-16,25 33 0 16,0 0 0-16,0 0 0 15,0 0 0-15,0 0 0 16,0 6 0-16,0 5 0 0,0 4 0 15,2 1-481-15,12 0-503 16,1-5 625-16</inkml:trace>
  <inkml:trace contextRef="#ctx0" brushRef="#br0" timeOffset="102635.81">30886 4989 347 0,'0'0'40'0,"0"0"442"0,7-89 516 15,-5 69-818-15,-1 1-180 16,-1 6 0-16,0 8 0 16,0 0 0-16,0 5 0 15,0 0 0-15,0 0 0 16,0 0 0-16,0 9 0 15,0 14 0-15,0 10 0 16,0 14 0-16,-4 8 0 16,-4 10 0-16,-1 8 0 15,-3 7 0-15,2 2 0 16,1 0 0-16,3-7 0 16,6-9 0-16,0-9 0 15,2-12 0-15,12-8 0 16,5-11 0-16,3-6 0 15,5-10 0-15,1-4 0 0,0-6 0 16,-3 0 0-16,-5 0-595 16,-8-14-420-16,-12-10 670 15</inkml:trace>
  <inkml:trace contextRef="#ctx0" brushRef="#br0" timeOffset="102829.8">30591 5475 153 0,'0'0'183'15,"0"0"-101"-15,97-54 258 16,-31 36-76-16,12 2-90 16,12 4-174-16,7 3-41 0,-5 8-420 15,-8 1 93-15,-22 0 160 16</inkml:trace>
  <inkml:trace contextRef="#ctx0" brushRef="#br0" timeOffset="103198.81">31378 5444 149 0,'0'0'21'0,"0"0"63"15,0 0 53-15,0 0 31 0,0 0 34 16,0 0 88-16,40 40 43 15,-20-40-73-15,-1 0 9 16,5-8-135-16,-2-6-134 16,2-4 0-16,-4-5 0 15,-1-2 0-15,-4-5 0 16,-5 0 0-16,-5 1 0 16,-5 1 0-16,0 5 0 15,-5 4 0-15,-11 9 0 16,-4 1 0-16,-5 6 0 15,-6 3 0-15,-7 8 0 16,-3 18 0-16,2 12 0 16,8 7 0-16,7 5 0 0,12-3 0 15,12 0 0 1,6-7 0-16,30-8 0 0,14-6 0 16,13-11 0-16,9-6 0 15,-5-9-1029-15,-10 0 297 16</inkml:trace>
  <inkml:trace contextRef="#ctx0" brushRef="#br0" timeOffset="109076.93">14959 5798 85 0,'0'0'14'15,"0"0"17"-15,0 0 9 16,0 0-4-16,0 0-2 16,0 0 5-16,0 0 7 0,0 0-7 15,-73 41 0 1,70-37-11-16,0 0-6 0,2-1 24 15,1 0-26-15,0-1 14 16,0 0-14-16,0-2 0 16,0 0 25-16,0 0 9 15,0-4 153-15,22-20 108 16,23-13-226-16,21-15-75 16,19-6 1-16,7-1-15 15,2 3 26-15,-6 6-26 16,-11 9 0-16,-8 6 16 15,-12 5 5-15,-14 9-32 16,-13 6 11-16,-14 6 0 16,-10 8-5-16,-6 1 0 0,0 0 5 15,0 0 10-15,0 0-10 16,-13 3-5-16,-2 4-264 16,-4 0-170-16,2 4 236 15,4-4 6-15,4-3 55 16</inkml:trace>
  <inkml:trace contextRef="#ctx0" brushRef="#br0" timeOffset="109567.59">15405 5360 169 0,'0'0'60'15,"0"0"77"-15,0 0 50 16,0 0 169-16,0 0 135 16,0 0 22-16,-52-33-379 15,52 33-134-15,0 0 0 16,0 0 0-16,14 0 0 15,11 9 0-15,9 3 0 16,11-4 0-16,7 1 0 16,2-4 0-16,-2 0 0 15,-6-1 0-15,-11-1 0 0,-8 1 0 16,-12-1 0-16,-5-2 0 16,-7 1 0-16,-3-2 0 15,0 0 0-15,0 1 0 16,0 3 0-16,0 6 0 15,0 8 0-15,0 11 0 16,0 6 0-16,0 6 0 16,-8 0 0-16,-3-5 0 15,0-3 0-15,3-7 0 16,1-6 0-16,1-3 0 16,5-4-261-16,1-3-710 0,0-9 475 15,0-1 267 1</inkml:trace>
  <inkml:trace contextRef="#ctx0" brushRef="#br0" timeOffset="110476.86">16392 4668 73 0,'0'0'74'0,"0"0"-33"16,0 0 50-16,0 0 22 16,0 0 42-16,0 0 41 15,-32-36 171-15,31 33-3 16,1 1-58-16,0 0-39 15,-2 2-267-15,2 0 0 16,0 0 0-16,0 0 0 16,0 0 0-16,-1 4 0 15,-2 14 0-15,3 10 0 16,0 11 0-16,0 11 0 16,4 7 0-16,12 9 0 15,3 7 0-15,3-1 0 16,3 4 0-16,-1-2 0 0,-3-2 0 15,-3-5 0 1,-5-10 0-16,1-12 0 0,-7-12 0 16,-1-8 0-16,-3-11 0 15,-3-7 0-15,0-5 0 16,0-2 0-16,0 0 0 16,-9-4 0-16,-10-14 0 15,-4-8 0-15,-1-7 0 16,2-8 0-16,0-5-1265 15,1-3 802-15,0-4 290 16</inkml:trace>
  <inkml:trace contextRef="#ctx0" brushRef="#br0" timeOffset="110986.56">16285 4785 124 0,'0'0'35'15,"0"0"28"-15,-28-95 16 16,22 69 35-16,3 3 27 15,3 1 18-15,0 3-2 16,5 1 26-16,16 2-174 16,10 2 11-16,11 3-11 15,1 4 17-15,3 5-26 16,-1 2 13-16,0 3-4 16,-6 15 64-16,-4 6-58 15,-6 8 9-15,-9 6 66 0,-9 7-70 16,-9 4 64-16,-2 9-14 15,-8 1-26-15,-17-3 6 16,-4-4-50-16,-2-13 0 16,0-8 17-16,-1-7 5 15,0-5-22-15,2-7 11 16,7-4-11-16,10-3 23 16,5-4-12-16,6 0-11 15,2-1 74-15,0 3-68 16,11 2-6-16,22 1-114 15,14-1 114-15,12 1 17 16,11-1 0-16,8 2-17 16,-1 2 17-16,-2-1-17 15,-12 2 23-15,-16 0-6 0,-12 0-17 16,-16-2 92-16,-5-1-87 16,-10-4 47-16,-2-1-34 15,-2-2-13-15,0 0-10 16,1 0-19-16,1-5-461 15,2-10-290-15,2-8 421 16,6-3 167-16</inkml:trace>
  <inkml:trace contextRef="#ctx0" brushRef="#br0" timeOffset="111874.19">17224 4798 156 0,'0'0'30'0,"0"0"82"15,0 0 65-15,0 0 55 0,0 0 202 16,0 0 47-16,-51-60-202 16,41 60-133-16,-4 16-146 15,-2 8 0-15,1 7 0 16,2 5 0-16,4 5 0 16,4-3 0-16,4-2 0 15,1-10 0-15,0-7-13 16,4-6-21-16,8-6 34 15,5-4-29-15,0-3 23 0,1-3 12 16,2-14-1-16,-5-5 24 16,-4 3-17-16,-3-2-12 15,-6 1 30-15,-1 3-30 16,-1 1 0-16,0 7 0 16,0 3 0-16,0 3 0 15,0 3 0-15,0 0 0 16,6 0 0-16,6 10 0 15,4 8 0-15,5 3 0 16,-1 1 0-16,1-4 0 16,-4-3-140-16,-2-8-393 15,-1-4-116-15,-4-3 367 16,1-1 123-16,-3-14 54 16,-2-5 53-16,-2-4 23 15,-1-3 23-15,-2-1 6 0,-1-5 10 16,0 1 21-16,0 1 0 15,2 2 12-15,-1 5 24 16,2 6 42-16,0 6 5 16,2 4 27-16,0 3-3 15,3 5-59-15,2 0-79 16,8 7 0-16,0 10 0 16,5 2 44-16,-3 5-31 15,-3-1 77-15,-4 0 36 16,-2-1 14-16,-5-1-13 15,-3-2-54-15,-2-6-2 16,-1-8 85-16,0-5-133 16,0 0 91-16,2-8 101 15,0-14-215-15,1-3 0 0,2-4 0 16,-2 2 0-16,0 1 0 16,0 6 0-16,0 4 0 15,0 6 0-15,-1 3 0 16,1 4 0-16,-2 3 0 15,6 0 0-15,5 0 0 16,6 5 0-16,5 10 0 16,4 0 0-16,-4 0 0 15,3-2 0-15,-4-4 0 16,-2-4 0-16,-4-3 0 16,-4-2 0-16,-3 0 0 0,-2 0 0 15,-1-6 0-15,-1-7 0 16,-1 1 0-16,1 0 0 15,-1 1-238 1,0 0-648-16,3 0 368 0,-3-2 280 16</inkml:trace>
  <inkml:trace contextRef="#ctx0" brushRef="#br0" timeOffset="112336.46">17903 4531 129 0,'0'0'164'16,"0"0"-13"-16,0 0 546 16,0 0 196-16,0 0-880 15,0 0-13-15,-5-45 0 16,5 45 0-16,2 11 0 15,16 10 0-15,5 8 0 16,3 1 0-16,3 0 0 16,0-3 0-16,1-8 0 15,-3-8 0-15,-5-6 0 16,-1-5 0-16,-1-1 0 16,-1-20 0-16,-1-10 0 15,0-6 0-15,-5-1 0 0,-1-1 0 16,-4-2 0-16,-4 7 0 15,-1-1 0-15,-3 7 0 16,0 3 0-16,0 7 0 16,0 6 0-16,0 5 0 15,0 7 0-15,0 0 0 16,0 0 0-16,0 0 0 16,2 0 0-16,5 4 0 15,3 12-203-15,3-1-1029 16,1-2 855-16,-2-6 142 15</inkml:trace>
  <inkml:trace contextRef="#ctx0" brushRef="#br0" timeOffset="112525.95">18395 4374 254 0,'0'0'60'0,"0"0"163"16,0 0 345-16,0 0-161 15,0 0 128-15,0 0-535 16,73 94 0-16,-56-65 0 15,-3-2 0-15,-3-4 0 16,-2-7 0-16,-4-6 0 16,-1-9 0-16,-4-1-942 15,0-12 190-15,-12-20 413 16</inkml:trace>
  <inkml:trace contextRef="#ctx0" brushRef="#br0" timeOffset="112692.51">18369 4068 145 0,'0'0'335'0,"0"0"295"16,0 0 294-16,0 0-911 15,0 0-13-15,0 0 0 16,7-55-363-16,15 80-469 16,5 8 357-16,-2-1 278 15,-2 1 61-15</inkml:trace>
  <inkml:trace contextRef="#ctx0" brushRef="#br0" timeOffset="113032.13">18580 4240 48 0,'0'0'28'0,"0"0"-8"16,0 0 7-16,88 19 3 15,-68-15-15-15,-4-1 6 16,-1-3 14-16,-5 0 13 16,2 0 32-16,-3-13 29 15,0-4 5-15,-1-6 51 16,-5-3-60-16,-3 3 29 15,0 0 28-15,0 2-30 16,-5 3 107-16,-5 3-16 16,-1 7 7-16,1 4-148 15,1 3-82-15,0 1 0 16,-4 4 0-16,-2 17 0 16,-2 9 0-16,4 7 0 15,0 2 0-15,6 5 0 0,4-2 0 16,3-1 0-16,3-7 0 15,20-9 0-15,11-9 0 16,7-9 0-16,8-7 0 16,-3 0-94-16,-3 0-846 15,-7-3 361-15,-9-6 331 16,-9-6 95-16</inkml:trace>
  <inkml:trace contextRef="#ctx0" brushRef="#br0" timeOffset="113310.4">18964 4160 104 0,'0'0'67'16,"0"0"57"-16,-4-81 86 16,4 66 181-16,0 5 129 15,7 8-173-15,8 2-347 0,8 12 46 16,7 15-63-16,-1 8 34 16,-4 3-11-16,-8-2 11 15,-6-6-11-15,-5-10 23 16,-3-10-24-16,-1-10 105 15,-2-1-45-15,0-29-65 16,0-14 0-16,0-11 0 16,3 0 0-16,-2 10 0 15,1 11 0-15,-2 13 0 16,0 9 0-16,0 10 0 16,0 2 0-16,0 0 0 0,-6 0-1769 15</inkml:trace>
  <inkml:trace contextRef="#ctx0" brushRef="#br0" timeOffset="136364.5">25280 8992 13 0,'0'0'22'0,"0"0"9"16,0 0-11-16,0 0 4 16,0 0-3-16,0 0-8 15,0 0-4-15,0 0 4 16,5-6 2-16,-5 6 8 16,0 0 6-16,0 0 8 15,0 0 4-15,0 0 6 16,0 0-6-16,0 0 13 15,0 0 1-15,0 0 32 16,0 0 33-16,0 0-3 16,-6 0 27-16,-3 0-118 0,-1 0 10 15,-1 0 58 1,-4 0-62-16,3 0 33 16,0 0-21-16,-1 0-19 0,1 0 4 15,0 1-24-15,3 2 0 16,-1 0 32-16,1 1-22 15,0 0-15-15,1 2 11 16,1 0-1-16,0 0-4 16,-1 1-6-16,4 2 0 15,-1-1 20-15,0 1-9 16,2-1-16-16,0 0 10 16,2 1-5-16,-3 3 0 15,2 0 0-15,-1 2 0 16,2-1 10-16,-1-2 1 0,2 1-22 15,0-3 6-15,0-1 5 16,0 0 0-16,0 1-5 16,0-1 5-16,0-1 21 15,2-2-21-15,-1-3 0 16,1 1-11-16,1-3 11 16,1 1-21-16,2-1 6 15,1 0 15-15,4 0-16 16,4 0 32-16,0 0-32 15,3 0 21-15,-2 0-5 16,2-1 6-16,-3-2-6 16,1 2 0-16,-2-4 0 0,-1 1 10 15,-1-3-20-15,1 0-6 16,1-1 16-16,-3-1 0 16,2 3-5-16,-4-2 5 15,-2 3 0-15,1 0 15 16,-5-2-25-16,1 0 10 15,-1 0 0-15,0 0-5 16,-1-1 20-16,1-1-15 16,-2 0 11-16,-1-3 4 15,2 2-30-15,-2 0 20 16,1 0-5-16,1 2 16 16,-2-1-16-16,2 2-6 15,-2 2 6-15,0-1 0 16,0-1 0-16,0 2 32 15,0-1-32-15,0 0 11 0,0 1 0 16,0 0 0-16,0 0 11 16,-5 2-6-16,0 0 22 15,1 0-10-15,-4 0-22 16,2 3 27-16,-4-4-21 16,2 2-12-16,-1 2 5 15,-1 0-5-15,3 0 0 16,-3 0-5-16,1 0 5 15,1 0 5-15,0 0 12 16,-1 0-34-16,0 0 6 0,2 2 11 16,-1 4 0-1,1 2-34-15,-2 2 34 16,2-1-22-16,-1 1 27 16,0-1-10-16,1-2-1 0,4-1 6 15,0-2 0 1,0 0-22-16,2 2-38 0,-1 2-444 15,2 1 26-15,0-3 187 16,0-4 87-16</inkml:trace>
  <inkml:trace contextRef="#ctx0" brushRef="#br0" timeOffset="138778.76">26031 10687 47 0,'0'0'33'16,"0"0"12"-16,0 0-9 15,0 0 22-15,0 0 1 16,0 0 23-16,-69-25 5 16,50 25-5-16,1 0 29 15,-3 0 40-15,1 1-8 16,1 8 42-16,0-1-55 15,1 4 31-15,0 2 12 16,-1 1-89-16,-1 7 12 16,-2 3 13-16,1 6-45 0,3 3 11 15,2 2-39-15,5 3-36 16,2 2 0-16,6-3 0 16,3 0 0-16,0 1 0 15,0-4 0-15,5 1 0 16,7-1 0-16,6-2 0 15,0-1 0-15,7-3 0 16,6-4 0-16,5-5 0 16,10-8 0-16,5-7 0 15,6-5 0-15,-3 0 0 0,-4-12 0 16,-8-8 0 0,-6-2 0-16,-6-7 0 0,-2-4 0 15,-6-4 0-15,-5-3 0 16,-4 1 0-16,-7-1 0 15,-6 1 0-15,0-1 0 16,0 0 0-16,-16-2 0 16,-4 3 0-16,-2 2 0 15,-2 3 0-15,-3 4 0 16,2 1 0-16,-2 4 0 16,-1 2 0-16,1 5 0 15,2 1 0-15,1 4 0 16,4 2 0-16,1 2 0 0,1 1 0 15,5 4 0 1,-1 1 0-16,-1 3 0 0,2 0 0 16,-1 4-117-16,4 9-996 15,1-2 600-15,-3-7 254 16</inkml:trace>
  <inkml:trace contextRef="#ctx0" brushRef="#br0" timeOffset="141477.51">24567 10190 3 0,'0'0'91'15,"0"0"-30"-15,0 0 20 16,0 0 23-16,0 0 55 0,0 0 187 15,-71-65 136 1,69 65-40-16,2 0-379 0,0 7-63 16,0 14-69-16,3 9 58 15,12 8 11-15,2-2 63 16,7 1-57-16,7-2 17 16,12 0-18-16,11-2 1 15,13-5-6-15,7-4 0 16,7-8 0-16,-2-11 0 15,-3-5 6-15,-9-7 11 16,-10-19 6-16,-12-8 6 16,-8-11 23-16,-10-2-17 15,-6-9-5-15,-9-7-30 0,-6-1 0 16,-6-2 0-16,0 4 0 16,0 6 0-16,-2 7 0 15,-5 10 0-15,-2 11 0 16,3 8 0-16,1 11 0 15,1 5 0-15,3 4 0 16,1 0 0-16,0 0 0 16,0 13 0-16,0 13 0 15,13 12 0-15,6 8 0 16,10 7 0-16,5 2 0 16,12-7 0-16,8-7 0 15,5-16 0-15,9-14 0 16,-1-11 0-16,5-4 0 15,3-27 0-15,3-11 0 16,0-12 0-16,-10-5 0 16,-10-3 0-16,-14-1 0 0,-13 5 0 15,-10-1 0-15,-12 4 0 16,-9 2 0-16,0 3 0 16,-7 2 0-16,-14 4 0 15,-2 7 0-15,-2 4 0 16,0 8 0-16,-1 2 0 15,3 6 0-15,3 3 0 16,4 4 0-16,7 6 0 16,4 1 0-16,3 3 0 15,2 0 0-15,0 14 0 0,0 18 0 16,7 9 0-16,3 9 0 16,0-1 0-16,-1-6 0 15,2-12 0-15,-2-9 0 16,-3-9 0-16,0-7 0 15,-2-5 0-15,-1-1 0 16,0 0 0-16,-1-4 0 16,3-13 0-16,-2-7 0 15,-1-4 0-15,-2 0 0 16,0-2 0-16,0 0 0 16,-7-1 0-16,-4 5 0 15,-2-1 0-15,-5 3 0 16,1 1 0-16,0 0 0 0,-3 1 0 15,1 1 0 1,-4-1 0-16,0 0 0 0,-1 2 0 16,3 2 0-16,1 1 0 15,5 3 0-15,1 1 0 16,1 3 0-16,2 4 0 16,-1-2 0-16,1 3 0 15,-2-1 0-15,-1 0 0 16,-2 1 0-16,-1 0 0 15,-2 1 0-15,1 1 0 16,-1 0 0-16,0 3 0 16,-3 0 0-16,0 0 0 15,-2 0 0-15,2-2 0 16,2-1 0-16,1 1 0 0,4-2 0 16,0 1 0-16,5 0 0 15,-2 0 0-15,3 2 0 16,0-1 0-16,0 0 0 15,2 0 0-15,-1 1 0 16,1 1 0-16,1 0 0 16,-3-1 0-16,1-1 0 15,-1 1 0-15,2-2 0 16,-2 0 0-16,2 0 0 16,3 1 0-16,1 0 0 15,0 1 0-15,2 1 0 16,-1-1 0-16,2 1 0 15,-1-2 0-15,-1 1 0 16,0-1 0-16,-1 0 0 16,0-1 0-16,0 0 0 0,-2-2 0 15,4 3 0-15,-1-1 0 16,-1 2 0-16,3 1 0 16,0 0 0-16,0 0 0 15,0 0 0-15,0 0 0 16,0 0 0-16,0 0 0 15,0 0 0-15,5 0 0 16,10 5 0-16,6 5 0 0,4 3 0 16,5 1 0-1,7 3 0-15,8 4 0 0,7 2 0 16,5-2 0-16,7-5 0 16,6-10 0-16,11-6 0 15,8 0 0-15,4-10 0 16,-1-1 0-16,-9 3 0 15,-9 3 0-15,-9 4 0 16,-8 0 0-16,-5-3 0 16,-5-3 0-16,-4-9 0 15,-3-4 0-15,-4-6 0 16,-3-5 0-16,-3 0 0 16,-2 0 0-16,-3 1 0 15,0-1 0-15,-3 6 0 16,-3 7 0-16,-9 8 0 0,-4 9 0 15,-6 1 0-15,0 0 0 16,0 17 0-16,-6 9 0 16,0 11 0-16,0 8 0 15,3 11 0-15,3 5 0 16,0 10 0-16,0 9 0 16,0 5 0-16,0-3 0 15,2-9 0-15,13-16 0 16,12-16 0-16,11-15 0 15,9-8 0-15,9-14 0 16,7-4 0-16,9-9 0 16,1-11 0-16,-5 1 0 15,-7 3 0-15,-5 7 0 16,-11 1 0-16,-8 5 0 0,-6 3 0 16,-8 0 0-16,-11 6 0 15,-5 18 0-15,-7 13 0 16,-7 14 0-16,-26 13 0 15,-9 13 0-15,-2 5 0 16,9-2 0-16,17-7 0 16,16-7 0-16,2-11 0 15,29-9 0-15,16-9 0 16,14-9 0-16,13-6 0 16,13-1 0-16,7 2 0 15,7 1 0-15,8 5 0 16,2 6 0-16,0 0 0 15,-12 2 0-15,-15 1 0 16,-21 0 0-16,-17 4 0 16,-15 4 0-16,-14 5 0 0,-13 5 0 15,-2 1 0-15,-20 3 0 16,-5-5 0-16,-3-6 0 16,4-9 0-16,-5-12 0 15,-2-6 0-15,-6-2-358 16,-6-2-397-16,-6 0 334 15,-7-3 171-15,-2-7 113 16</inkml:trace>
  <inkml:trace contextRef="#ctx0" brushRef="#br0" timeOffset="143660.84">24600 10267 80 0,'0'0'54'16,"0"0"21"-1,0 0 1-15,0 0 44 0,0 0 38 16,0 0 32 0,-24-11-114-16,33 12-76 0,15 16-26 15,11 7 26-15,6 8 39 16,2 9 15-16,-2 13 80 16,-7 14 37-16,-4 10-74 15,-9 8-6-15,-8 7-49 16,-4 7-5-16,-9 7 50 15,0 7-26-15,-16 1-10 16,-12-8-29-16,-8-13-5 0,-2-12 6 16,-2-11-6-1,-2-11 6-15,-1-5 17 0,2-6-34 16,5-14 23-16,11-13-12 16,11-12-6-16,11-10 1 15,3 0-6-15,0-28 5 16,28-14-11-16,18-11-98 15,23-2 52-15,10 5 41 16,7 8 5-16,-1 10-6 16,-4 10-17-16,-3 12 23 15,-13 10 0-15,-10 7-11 16,-13 28 5-16,-12 19-11 16,-14 19 34-16,-16 17-5 15,0 16-7-15,-32 11 18 16,-13 6-6-16,-9 2-17 0,-4 2 0 15,-7-9 23 1,3-15-17-16,8-17-6 0,13-23 0 16,14-22 0-16,17-18-6 15,10-18 6-15,10-5-63 16,33-28 63-16,15-10 6 16,13-8 0-16,2 2-1 15,-2 4-5-15,-1 4 23 16,1 2-23-16,-2 7 0 15,-4 9 12-15,-11 13-7 16,-13 5-10-16,-11 30-1 16,-21 21 6-16,-9 13-12 15,-18 17-10-15,-19 11 22 16,-7 5-6-16,0-1 0 0,2-8 1 16,8-16-29-16,8-14 28 15,14-16 1-15,12-12-85 16,0-8 52-16,15-9-6 15,17-11-21-15,12-2 24 16,10-16 4-16,9-14-4 16,5-7 32-16,1 0-1 15,-2 5-25-15,0 6 25 16,5 6-14-16,1 6 9 16,2 3 6-16,2 3 9 15,-8 6-4-15,-9 2 4 16,-15 0 0-16,-13 12 0 15,-17 11-5-15,-15 8-4 16,0 4 9-16,-15 4 14 16,-13-1-14-16,-2-8 0 0,-2-9-9 15,4-14-1-15,1-7 10 16,4-19 37-16,3-22-32 16,4-12 10-16,5-9-30 15,4 2 15-15,5 3 0 16,2 2-14-16,0 3 14 15,20 4-9-15,12-1-78 16,12 9-101-16,10 7 124 16,4 6 41-16,0 8 23 15,-3 9-16-15,-7 10 13 0,-7 0-2 16,-8 17-7-16,-7 17 12 16,-8 11 12-16,-6 10-7 15,-5 6 37-15,-7 0-22 16,0-8-10-16,0-12 7 15,-6-14-7-15,-1-13 97 16,-1-11 199-16,-1-3-110 16,-3-4 28-16,0-20-121 15,0-10-57-15,5-16-46 16,6-15 0-16,1-5-29 16,1-4 12-16,18 3-12 15,2 2 24-15,0-3-59 0,3-2-65 16,1-2 7-16,4-2-72 15,5-2-92-15,9 4 51 16,14 5 22-16,7 16 108 16,6 16 83-16,-3 16 22 15,-6 14-6-15,-8 9 10 16,-5 3-4-16,-10 19 9 16,-5 6-4-16,-9 4 11 15,-8 4-8-15,-11 4 15 16,-5 7 20-16,-12 5-8 15,-16 4-1-15,-7 1-1 16,3-1-8-16,3-13-19 16,11-13-6-16,8-15 0 15,8-15 13-15,2 0-13 16,4-22 49-16,16-15-41 0,10-7-6 16,6-3 1-16,4 5-3 15,3 4 0-15,6 4 30 16,2 0-21-16,5 0 3 15,2 4-12-15,1 1 8 16,1 9-8-16,-5 8 3 16,-8 9-3-16,-12 3 22 15,-8 3-15-15,-9 12-7 16,-10 2 3-16,-7 2 1 16,-1-4 23-16,0-4-14 15,-9-7-10-15,-12-4 48 16,-4-7-13-16,-5-18 14 0,-1-9 300 15,2-6 62 1,7-4-310-16,4-2-104 16,12-2-23-16,6 4-393 0,17 9-243 15,24 8 347-15,7 9 99 16,6 3 51-16</inkml:trace>
  <inkml:trace contextRef="#ctx0" brushRef="#br0" timeOffset="145944.07">28445 11217 57 0,'0'0'21'0,"0"0"2"15,0 0 10-15,0 0-6 16,0 0 2-16,0 0 9 16,-81-65 13-16,65 55 12 15,-4 0-2-15,0 1 15 0,0-3-26 16,1 4-18-16,4 1 69 15,6 2 79-15,5 4 46 16,1 1 9-16,3 0-15 16,0 0-42-16,0 0-81 15,0 0-51-15,0 0-46 16,0 0-52-16,0 11 0 16,0 11 52-16,-8 11 6 15,-10 7 51-15,-12 10-11 16,-16 8 12-16,-11 6 35 15,-8-4-93-15,-5-6 0 16,6-13 17-16,2-11 13 16,10-10-30-16,3-7 0 15,7-10 0-15,5-3 0 16,6-4 0-16,5-13 0 0,4 2 0 16,4-1 0-16,4 5 0 15,3 2 0-15,6 6 0 16,2 0 0-16,3 2 0 15,8 1-346-15,29-1-312 16,14 1 564-16,17 0 83 16,-1 0-68-16,-7 21 79 15,-14 14-14-15,-19 15 28 16,-22 10-14-16,-5 11 53 16,-30 4 240-16,-17 1 8 15,-8-6-191-15,-1-8-65 16,5-15 34-16,11-19-67 15,8-14 51-15,8-11 127 16,5-3-148-16,0 0-42 16,5-4 0-16,-1-3 0 0,8-3 0 15,2 0 0-15,4 2 0 16,1-2 0-16,0 2 0 16,0-2 0-16,4-2 0 15,10 2 0-15,3-3 0 16,-1 4 0-16,-2 3 0 15,-6 3 0-15,-4 3 0 16,-1 0 0-16,-1 0 0 16,0 0 0-16,-1 0 0 15,-1 0 0-15,3 0 0 0,-3 0 0 16,1 0 0-16,-1 0 0 16,0 0 0-16,2 0 0 15,-2 0 0-15,0 0 0 16,0 0 0-16,0 0 0 15,0 0 0-15,0 0 0 16,0 0 0-16,0 0 0 16,0 0 0-16,0 0 0 15,0 0 0-15,0 0 0 16,0 0 0-16,0 0 0 16,0 0 0-16,0 0 0 15,0 8 0-15,0 4 0 16,0 6 0-16,1 4 0 0,5 2 0 15,3 1 0-15,4 0 0 16,4 4 0-16,2 0 0 16,-1 2 0-16,5 5 0 15,-3 4 0-15,2 4 0 16,-2 10 0-16,0 7 0 16,-2 3 0-16,-2 7 0 15,1 2 0-15,0 3 0 16,4 3 0-16,0-5 0 15,3-4 0-15,1-4 0 16,4-5 0-16,-3-1 0 16,1-2 0-16,-1-1 0 15,1-3 0-15,0 3 0 16,2 4 0-16,1 6 0 0,2 3 0 16,-3 3 0-16,1-3 0 15,-1-2 0-15,-1 1 0 16,-1-3 0-16,-2 1 0 15,2-1 0-15,2-2 0 16,3 2 0-16,5-1 0 16,-1 5 0-16,0 0 0 15,0 2 0-15,-2-5 0 16,-1-4 0-16,0-1 0 16,-2 2 0-16,-1 4 0 0,-2 7 0 15,1 4 0 1,-1 8 0-16,0 1 0 15,2 0 0-15,0-2 0 16,1-7 0-16,2-4 0 16,0-3 0-16,-2-1 0 0,-4-4 0 15,-1-3 0-15,-6-2 0 16,-5-3 0-16,-2-4 0 16,-3-4 0-16,-4-8 0 15,-3-8 0-15,1-3 0 16,1 1 0-16,0 2 0 15,1 2 0-15,2 5 0 16,1-1 0-16,1-3 0 16,-2-6 0-16,-1-9 0 15,-2-9 0-15,-2-7 0 0,-1-5 0 16,-1 1 0-16,3 4 0 16,2 5 0-16,3 7 0 15,-1 3 0-15,3 4 0 16,0-2 0-16,0-3 0 15,0-3 0-15,-5-4 0 16,-1-5 0-16,-2-2 0 16,-2-4 0-16,1 0 0 15,-2-3 0-15,0 0 0 16,0 0 0-16,0 0 0 16,0 0 0-16,-8-3 0 15,-14-14 0-15,-5-5 0 0,-4-4 0 16,0 2 0-16,1 5 0 15,4 8 0-15,2 8 0 16,1 3 0-16,-1 3 0 16,0 14 0-16,-3 4 0 15,1 4 0-15,1 2 0 16,0 5 0-16,0 0 0 16,2 3 0-16,1 3 0 15,4 2 0-15,6 2 0 16,6 0 0-16,6 2 0 15,0 0 0-15,0-4 0 16,0-1 0-16,0-4 0 16,1 0 0-16,-1-2 0 15,0-2 0-15,2 1 0 16,2 2 0-16,4 2 0 0,4-4 0 16,-2-2 0-16,2-4 0 15,1-8 0-15,-2-9 0 16,-2-3-65-16,0-5-4 15,-2-1 63-15,2 0-52 16,2 0 58-16,-1 0 0 16,-2 0-103-16,-2 0-77 15,-2-1-17-15,0-6 81 16,-1-6 82-16,0-5 25 16,-3-4 9-16,0-1 24 0,0-2 10 15,-7 5 35-15,-6 0-37 16,-1 1 25-1,-4 4-31-15,2 5-10 0,0 6 11 16,2 4-16-16,-2 0 88 16,4 5-37-16,-2 8-51 15,7-3-11-15,1 0-17 16,3-7-28-16,3-2-213 16,0 1-204-16,0-2 69 15,0 0 130-15,0-15 71 16</inkml:trace>
  <inkml:trace contextRef="#ctx0" brushRef="#br0" timeOffset="146691.81">29261 16483 93 0,'0'0'86'16,"0"0"-38"-16,0 0 59 15,0 0-6-15,0 0-15 16,96-43 57-16,-62 43-4 15,0 15-26-15,-1 10 14 16,-4 5-47-16,-3 4-25 16,-3-1 1-16,-3 4-46 15,-5 3 24-15,0 2 5 16,-6 6-34-16,-6 3 10 16,-3 2-4-16,0 1-11 0,-1 0 10 15,-11-4-10-15,-5-4 21 16,2-5-16-16,-2-11 6 15,-1-7-1-15,1-13 1 16,0-10-1-16,-2 0 38 16,0-18 12-16,1-11 45 15,0-3 59-15,9-1-2 16,5 2-80-16,4 8-82 16,0 6 0-16,0 5 0 0,7 7 0 15,7 0 0 1,5 2 0-16,-2 1 0 0,2 0 0 15,-1 1 0-15,-6-2 0 16,-5 3 0 0,-4 0 0-16,-3 0 0 0,0 0 0 15,-4 0-244-15,-11 8-25 16,-2 4-282-16,5-4 182 16,1-2 163-16,3-6 41 15,1 0 46-15</inkml:trace>
  <inkml:trace contextRef="#ctx0" brushRef="#br0" timeOffset="147348.14">29269 16431 27 0,'0'0'37'15,"0"0"-8"-15,0 0 9 16,0 0-9-16,0 0 13 16,0 0 2-16,-56-5 8 15,55 5 4-15,1-1-19 16,0-6 1-16,18-6-2 0,16-9 66 15,9-6 28-15,10-5 22 16,6-3 12-16,1 0 57 16,1 1-19-16,2 7 18 15,-1 6-141-15,3 9-45 16,3 6 0-16,-1 6-28 16,-3 1 11-16,-3 0 47 15,-4 8-24-15,-6 12 41 16,-3 9-45-16,-8 4-36 15,-7 10 0-15,-9 2 0 16,-12 3 0-16,-8-1 0 16,-4-1 0-16,-7 1 0 15,-14-1 0-15,-5 0 0 16,-3 0 0-16,-4-4-105 0,1-12-39 16,4-12-43-16,3-16 71 15,6-2 95-15,5-24 21 16,6-13 92-16,8-2 48 15,0-3-48-15,2 5 29 16,11 4-104-16,2 6 23 16,-3 7-40-16,-1 4 0 15,-1 3 0-15,-1 2 18 16,0 2-12-16,-2 2-6 16,-2 1-191-16,-4 4-133 15,-1 2-152-15,0 0 127 16,-8 0 117-16,-6 8 75 0,-4 5 50 15,3-3-11-15</inkml:trace>
  <inkml:trace contextRef="#ctx0" brushRef="#br0" timeOffset="148015.34">29346 16266 9 0,'0'0'29'16,"0"0"16"-16,0 0 1 15,0 0 1-15,0 0 10 16,0 0-13-16,-31-3 9 16,31-20 2-16,0-15 9 15,18-7 52-15,12-8 1 0,11-7 24 16,9-2 34-1,11-1-45-15,10 0 5 0,7 8 59 16,7 6-35-16,0 5-114 16,1 2-22-16,-2-1-6 15,3-1 17-15,1 1-34 16,-5 9 0-16,-4 15 28 16,-6 17-22-16,-7 5 5 15,-10 31 18-15,-9 11-6 16,-10 7-11-16,-13 5-12 15,-8-3 5-15,-10-4-33 16,-6-3 39-16,0-8-22 16,0-4 11-16,-13-1-35 15,-4-4-16-15,-2-8-45 16,3-8 23-16,-2-11 68 16,4-3 10-16,0-11 28 0,1-13-10 15,3-5 112-15,4 2-31 16,3-1-52-16,2 8-41 15,1 2-11-15,-2-2-57 16,-4 1-265-16,-4-8-331 16,-7 1 225-16,-8-3 183 15,-9-5 64-15</inkml:trace>
  <inkml:trace contextRef="#ctx0" brushRef="#br0" timeOffset="151765.73">27775 12128 31 0,'0'0'65'15,"0"0"-17"-15,0 0 1 16,0 0 6-16,0 0 6 15,0 0-8-15,-70-18-15 16,57 17-1-16,0 1 17 16,0 0 8-16,-2 0-16 15,-3 3 15-15,-1 10-41 16,-2 2-6-16,-3 0 12 16,1 1-16-16,0-4 24 0,1-1 54 15,1-1 58-15,3-2 85 16,-2 3-117-16,1-1 44 15,1 1-65-15,-1 2-65 16,1-1 28-16,1 1-50 16,2-1 5-1,1 1 40-15,0 3-34 0,-1 4-11 16,2 3 17-16,-2 7-23 16,6 4 52-16,3 0-41 15,6 3-5-15,0-3 86 16,3-1-80-16,10 0 40 15,5 1-22-15,-1-2-30 16,1 5 0-16,-1 2 0 16,1 8 0-16,2 4 0 0,-1 4 0 15,4 3 0-15,-1 4 0 16,0 2 0-16,1 4 0 16,-1-1 0-16,-3-2 0 15,-2-5 0-15,-1 1 0 16,-4 0 0-16,0 1 0 15,-3 4 0-15,-3-4 0 16,2-3 0-16,-1-5 0 16,-1-10 0-16,1-6 0 15,-1-7 0-15,0-11 0 16,2-3 0-16,-4-9 0 16,-2-5 0-16,-1-3 0 15,2 0 0-15,0-3 0 0,5-15 0 16,8-7 0-1,4-4 0-15,11-3 0 0,12-2 0 16,12-4 0-16,14-2 0 16,16-1 0-16,7-1 0 15,1 3 0-15,-9 6 0 16,-10 6 0-16,-10 10 0 16,-7 7 0-16,-3 9 0 15,-2 1 0-15,0 5 0 16,-2 11 0-16,0-2 0 15,-2-1 0-15,-2-2 0 16,-3-5 0-16,-4 0 0 16,0-3 0-16,-3-2 0 0,-2 2 0 15,-1 2 0 1,-3 2 0-16,-2 2 0 16,-1 2 0-16,-3 0 0 15,-4-1 0-15,-1 2 0 0,-3 0 0 16,-4 1 0-16,3 4 0 15,-3 2 0-15,1 6 0 16,2 2 0-16,-1 5 0 16,2 2 0-16,-1 2 0 15,4 7 0-15,-1 0 0 16,2 3 0-16,2-3 0 16,-1 0 0-16,1-3 0 0,-4-5 0 15,0-6 0-15,-6-6 0 16,-3-9 0-16,-3-6 0 15,0-1 0-15,-3 0 0 16,-3 1 0-16,0 3 0 16,0 3 0-16,0-1 0 15,0 0 0-15,-2-3 0 16,-11-2 0-16,-7-3 0 16,-8-3 0-16,-12-2 0 15,-8 0 0-15,-7 0 0 16,-8 0 0-16,-6 0 0 15,-5 0 0-15,4 0 0 16,1 0 0-16,6 7 0 16,5 11 0-16,0 5 0 15,-1 2 0-15,-3 3 0 0,-2 1 0 16,2-4 0-16,3-2 0 16,9-1 0-16,8-2 0 15,11 1 0-15,5 4 0 16,8 1 0-16,5 3 0 15,7 1 0-15,1 1 0 16,4-2 0-16,-1-3 0 16,-1 0 0-16,0-4 0 15,-1 0 0-15,1 1 0 16,-1 3 0-16,1-1 0 16,-3 2 0-16,1 3 0 15,-1-2 0-15,0 0 0 16,5 2 0-16,1-1 0 15,0 2 0-15,0-1 0 0,0-1 0 16,0 0 0-16,0-2 0 16,0-2 0-16,0-3 0 15,0 2 0-15,8 2 0 16,2-1 0-16,0 2 0 16,2 2 0-16,0-3 0 15,-2 0 0-15,2-1 0 16,-3-1 0-16,0 0 0 15,1 1 0-15,-4 2 0 16,2 0 0-16,-3 3 0 16,1-1 0-16,-1 0 0 15,1 4 0-15,-1-1 0 16,2 2 0-16,1 2 0 16,4-1 0-16,-2 3 0 15,3-2 0-15,-2-6 0 0,-2-4 0 16,-3-11 0-16,0-10 0 15,0-5 0-15,4-7 0 16,10-19 0-16,8-7 0 16,8-6 0-16,9 0 0 15,8-1 0-15,9 2 0 16,3 2 0-16,4 0 0 16,2 2 0-16,0-1 0 15,-3 0 0-15,0 0 0 16,-6-4 0-16,-4 3 0 0,0 0 0 15,-5 9 0-15,-7 9 0 16,-1 11 0-16,-5 7 0 16,-1 0 0-16,2 18 0 15,-5 1 0-15,-1 4 0 16,-4-3 0-16,-6-2 0 16,-3-7 0-16,-5-4 0 15,-5-5 0-15,-6-2 0 16,-2 0 0-16,-1 0 0 15,-1-6 0-15,1 1 0 16,-2 3 0-16,1-1 0 16,1-3 0-16,-1-3 0 15,2-8 0-15,-4-8 0 0,0-8 0 16,0-5 0-16,-15-11 0 16,-7-7 0-16,-10-10 0 15,-5-7 0-15,-8-1 0 16,-6 3 0-16,-2 11 0 15,-4 6 0-15,0 4 0 16,0 9 0-16,5 2 0 16,6 4 0-16,1 4 0 15,3 0 0-15,1-1 0 16,1-2 0-16,-2-5 0 16,2 3 0-16,4 1 0 15,6 5 0-15,10 6 0 16,3 5 0-16,6 5 0 15,-2 1 0-15,-1 1 0 0,0 0 0 16,-5 0 0-16,0 3 0 16,2-2 0-16,0 1 0 15,3-1 0-15,-1-2 0 16,5-2 0-16,-2 2 0 16,3 1 0-16,1 3 0 15,2 3 0-15,1 4 0 16,0 2 0-16,-1 0 0 15,-3 0 0-15,-4 0 0 16,-5 0 0-16,-6 10 0 16,-4 7 0-16,-4 6 0 0,-7 8 0 15,-3 7 0 1,-3 5 0-16,0-3 0 16,0-7 0-16,6-7 0 15,3-9 0-15,2-6 0 0,-1-5 0 16,-4-5 0-16,-3-1 0 15,-4 0 0-15,2 0 0 16,5 0 0-16,6 0 0 16,5-3 0-16,1-5 0 15,2-4 0-15,1-3 0 16,2-2 0-16,4-6 0 16,3-3 0-16,6-9 0 0,8-3 0 15,1-4 0 1,1-3 0-16,14-2 0 0,0-1 0 15,-3-1 0-15,1 1 0 16,-2 3 0-16,-1 4 0 16,-3 6 0-16,0 5 0 15,-3 5 0-15,-1-1 0 16,0 2 0-16,0-1 0 16,1 0 0-16,1-2 0 15,-1 0 0-15,1 4 0 16,-1 5 0-16,1 5 0 15,-2 6 0-15,4-1 0 16,5-1 0-16,10-5 0 0,10-3 0 16,8-4 0-1,6-4 0-15,2-3 0 0,1-1 0 16,-2 1 0-16,-7 1 0 16,-7 3 0-16,-9 3 0 15,-3 0 0-15,-4 3 0 16,-2-2 0-16,0-1 0 15,-3-1 0-15,-1-1 0 16,-3-6 0-16,-5 1 0 16,-3-4 0-16,0-6 0 15,-11 1 0-15,-6-8 0 16,-4-5 0-16,2-2 0 16,1-6 0-16,3-1 0 15,5-2 0-15,2 4 0 16,2 1 0-16,-3 7 0 15,2 5 0-15,-1 2 0 0,-2 4 0 16,-2 3 0-16,1 2 0 16,0 6 0-16,0-1 0 15,-2 1 0-15,-2 0 0 16,0 1 0-16,-4-3 0 16,-2 1 0-16,1 2 0 15,1-2 0-15,0 6 0 16,2-1 0-16,1 5 0 15,2 1 0-15,4 1 0 16,-2 5 0-16,3 3 0 16,3 2 0-16,0 3 0 15,2 2 0-15,-1 1 0 16,-2 0 0-16,-4 0 0 16,-5 0 0-16,-2 0 0 15,-2 0 0-15,-2 0 0 0,1 0 0 16,-4 0 0-16,-5 5 0 15,-12 12 0-15,-4 8 0 16,-8 1 0-16,8-5-278 16,9-7-164-16,6-14-391 15,5-19 466-15</inkml:trace>
  <inkml:trace contextRef="#ctx0" brushRef="#br0" timeOffset="154903.47">22314 10730 23 0,'0'0'33'15,"0"0"-24"-15,0 0 12 16,0 0 3-16,-83 24 12 16,78-23 7-1,2 1-3-15,2-1 5 0,-3-1 8 16,2 0 8-16,2 0 9 15,-1 2-1-15,1-2 5 16,0 0-26-16,0 0-8 16,0 0-12-16,0 0-28 15,0 0-5-15,0 0 5 16,4 0-20-16,15 0 20 16,14-12 25-16,21-13 6 15,19-13-12-15,17-13-16 16,15-11 0-16,9-6 3 0,8-1 3 15,11 1-3-15,1 5-6 16,-1 2 3-16,-6 3-3 16,-11 3-41-16,-12 6 20 15,-9 2-2-15,-10 3 23 16,-6 5-8-16,-4 3 11 16,-4 4-3-16,-4 3 10 15,-3 1-7-15,0 2-3 16,-1-1 0-16,0 1 2 15,-5 1 9-15,-7 3-11 16,-10 1 0-16,-6 3-6 16,-5 1 6-16,-2 2-5 15,0-2 5-15,5-2 0 0,5-2 0 16,-1 0-2-16,0 5-1 16,-11 2 3-16,-9 5 3 15,-9 7-3-15,-7 2 2 16,-1 0-2-16,0 0 0 15,0 0 0-15,0 0 0 16,0 0 0-16,-1 0-60 16,-11 6-83-16,-4 4-11 15,-3-3 4-15,0-5 30 16</inkml:trace>
  <inkml:trace contextRef="#ctx0" brushRef="#br0" timeOffset="155379.71">24494 9428 179 0,'0'0'53'0,"0"0"114"15,0 0 116-15,0 0 172 16,-85-33 41-16,76 31-82 15,6 1-414-15,3 1 0 16,0 0 0-16,0 0 0 16,0 0 0-16,0 0 0 15,2 0 0-15,19 0 0 0,13 1 0 16,15 9 0 0,8 0 0-16,8 2 0 15,3 1 0-15,-3-2 0 0,-5 1 0 16,-11-2 0-1,-10-3 0-15,-14 0 0 0,-8-2 0 16,-8-1 0-16,-3-2 0 16,-5 0 0-16,-1-1 0 15,0-1 0-15,0 2 0 16,0-1 0-16,0 5 0 16,-7 7 0-16,-8 9 0 0,-9 9 0 15,-6 8 0-15,-4 8 0 16,-4 3 0-16,1 3 0 15,0-1 0-15,4-2 0 16,3-4-363-16,6-7-728 16,-1-10 708-16</inkml:trace>
  <inkml:trace contextRef="#ctx0" brushRef="#br0" timeOffset="156729.28">17812 12327 81 0,'0'0'74'0,"0"0"-26"16,0 0 41-16,0 0 55 0,0 0 21 16,0 0 96-1,-58-22 46-15,41 23-159 16,-2 20-55-16,-2 11-93 15,0 7 0-15,3 9 6 0,6 0-1 16,5 5-5-16,5 0 0 16,2-7-5-16,0-2-1 15,5-2 6-15,10-5 0 16,6-3-10-16,5-5 5 16,9-7 5-16,5-10 0 15,6-3 5-15,2-6 11 16,1-1-11-16,-4 2-5 15,-3 3 15-15,-9 5-15 16,-10 3 11-16,-6 5-11 16,-9 4 87-16,-8 4-22 0,0 4 93 15,-3 0-31-15,-17 3 36 16,-7-1-163-16,-4-3 0 16,-2-5 0-16,3-5 0 15,3-8 0-15,6-8-152 16,8-5-374-16,8 0-231 15,5-8 419-15,3-12 130 16</inkml:trace>
  <inkml:trace contextRef="#ctx0" brushRef="#br0" timeOffset="157260.84">18110 12858 162 0,'0'0'66'15,"0"0"143"-15,0 0 209 16,0 0 179-16,-36-74-2 16,36 72-595-16,0 2 0 15,0 0 0-15,0 5 0 16,2 15 0-16,10 8 0 16,7 8 0-16,0-1 0 15,-2-3 0-15,2-5 0 16,-2-9 0-16,1-6 0 15,0-7 0-15,0-5 0 16,1 0 0-16,-3-11 0 16,-1-9 0-16,-3-6 0 15,-3-5 0-15,-3 1 0 0,-6-1 0 16,0 1 0-16,0 3 0 16,-6 4 0-16,-3 4 0 15,2 5 0-15,2 5 0 16,2 7 0-16,2 2 0 15,1 0 0-15,0 0 0 16,0 2 0-16,0 17 0 16,13 6 0-16,1 10 0 15,2 7 0-15,-2 4 0 16,-3 8 0-16,-5 0 0 16,-6 3 0-16,0-6 0 15,-4-4 0-15,-9-11 0 0,1-12 0 16,-1-9 0-1,-3-4 0-15,1-5 0 0,-3 0 0 16,2-6-431-16,7 0-481 16,6-6 514-16,3-18 194 15</inkml:trace>
  <inkml:trace contextRef="#ctx0" brushRef="#br0" timeOffset="157792.04">18431 12684 128 0,'0'0'146'0,"0"0"-7"16,0 0 420-16,0 0 204 16,0 0-451-16,0 0-312 15,-3-54 0-15,3 54 0 16,13 3 0-16,10 14 0 15,5 10 0-15,4 4 0 16,-2 11 0-16,-2 2 0 16,-4 4 0-16,-4-1 0 15,-3-6 0-15,-4-10 0 16,-5-12 0-16,-4-10 0 16,-2-8 0-16,-1-1 0 15,-1 0 0-15,0-15 0 0,0-7 0 16,0-8 0-16,-3-9 0 15,-4-7 0-15,-2-8 0 16,0 2 0-16,1 2 0 16,5 8 0-16,3 11 0 15,0 9 0-15,0 6 0 16,8 5 0-16,5 5 0 16,2 3 0-16,3 3 0 15,3 0 0-15,5 5 0 16,0 15 0-16,3 4 0 15,-1 6 0-15,0 0 0 16,-3-3 0-16,2-7 0 16,3-12 0-16,3-8-221 15,0-4-508-15,-2-20 133 0,-4-3 334 16,-9 0 127-16,-3 1 34 16</inkml:trace>
  <inkml:trace contextRef="#ctx0" brushRef="#br0" timeOffset="158213.91">19106 12421 52 0,'0'0'39'0,"0"0"19"16,0-77 21-16,-7 63 58 16,-2 4 57-16,0 5 226 15,1 2 135-15,0 3-165 16,-1 0-267-16,-3 3-123 16,0 15 0-16,0 8 0 15,4 6 0-15,3 6 0 16,3 0 0-16,2 2 0 15,0-7 0-15,2-6 0 0,4-9 0 16,1-6 0 0,-1-8 0-16,2-4 0 0,2 0 0 15,4-10 0-15,1-10 0 16,-1-7 0-16,-3-2 0 16,-3-4 0-16,-3 1 0 15,-3 3 0-15,-2 2 0 16,0 5 0-16,0 4 0 15,0 5 0-15,0 7 0 16,0 1 0-16,0 5 0 16,0 0 0-16,0 0 0 0,3 7 0 15,13 13 0 1,8 5 0-16,1 2 0 0,1 1 0 16,2-4 0-16,3-7 0 15,2-8-813-15,0-9 50 16,-5 0 512-16,-8-19 94 15</inkml:trace>
  <inkml:trace contextRef="#ctx0" brushRef="#br0" timeOffset="158543.03">19390 12165 192 0,'0'0'111'0,"0"0"288"0,0 0 691 15,0 0-835 1,0 0-255-16,0 0 0 0,-18-61 0 15,18 62 0-15,0 19 0 16,0 10 0-16,5 15 0 16,10 10 0-16,0 7 0 15,4 6 0-15,1 2 0 16,3-2 0-16,3 0 0 16,1-5 0-16,-1-3 0 15,1-7 0-15,-3-6 0 16,-3-11 0-16,-5-14 0 15,-8-11 0-15,-2-8 0 16,-5-3 0-16,-1-2 0 16,3-20 0-16,-1-13 0 15,-2-12 0-15,0-5 0 0,-3-2-1215 16,-19 2 710-16,-8 0 277 16</inkml:trace>
  <inkml:trace contextRef="#ctx0" brushRef="#br0" timeOffset="158801.34">19383 12217 85 0,'0'0'24'0,"0"0"23"16,-28-79 29-16,26 73 53 15,2 4 11-15,10 2-94 16,17 0-13-16,12 2 151 16,1 13-109-16,2 4 69 15,-3 8-22-15,-5 6 7 16,-2 6 63-16,-7 8 55 15,-10 7-19-15,-13 5-82 0,-2-2-146 16,-22-3 0 0,-6-12 0-16,1-13 0 0,8-15 0 15,5-13 0-15,8-1-616 16,6-21-184-16,0-20 475 16,9-11 118-16</inkml:trace>
  <inkml:trace contextRef="#ctx0" brushRef="#br0" timeOffset="159137.94">19666 12036 224 0,'0'0'66'0,"0"0"203"16,0 0 386-16,0 0 21 16,0 0-519-16,0 0-157 15,-40 8 0-15,33 26 0 16,2-1 0-16,5-3 0 15,0-9 0-15,9-10 0 16,16-4 0-16,8-5 0 16,8-2 0-16,2 0 0 15,-4 0 0-15,-7 0 0 16,-5 7 0-16,-6 4 0 16,-6 3 0-16,-3 5 0 0,-8 3 0 15,-4 3 0-15,0 4 0 16,-14-1 0-16,-9-4 0 15,4-7 0-15,3-9 0 16,5-8 0-16,6 0-358 16,5-24-817-16,0-15 804 15</inkml:trace>
  <inkml:trace contextRef="#ctx0" brushRef="#br0" timeOffset="159509.96">19966 12046 150 0,'0'0'6'16,"0"0"25"-16,0 0 28 15,84 8 13-15,-57-21-4 0,1-9 6 16,-4-3-24-16,-8-2-18 16,-5 2 6-16,-7 1 59 15,-4 0 91-15,0 0 2 16,-10-3-67-16,-5 1 47 15,-5 1-87-15,2 4 14 16,1 4-9-16,4 9-43 16,3 4 86-16,4 4 36 15,-1 1-79-15,-2 20-88 16,-3 7 0-16,4 9 0 0,5 5 0 16,3 3 0-1,0 5 0-15,11-4 0 0,14-2 0 16,8-9 0-16,11-9 0 15,6-11 0-15,7-15 0 16,4 0-47 0,0-15-910-16,-10-5 239 0,-15 1 456 15</inkml:trace>
  <inkml:trace contextRef="#ctx0" brushRef="#br0" timeOffset="160516.84">18643 14032 158 0,'0'0'87'0,"0"0"37"15,0 0 70-15,0 0-60 0,0 0-31 16,0 0-97-16,-15-34-6 16,15 45-55-16,0 7 55 15,1 2 2-15,2-3 6 16,0-4-8-16,0-7 0 15,-1-3-3-15,0-3 6 16,-2 0 30-16,0 0 52 16,0-9 15-16,0-5-7 15,0-3-93-15,-4 1 8 16,0 7-4-16,-1 2 5 0,2 4 44 16,3 3 54-1,0 0-33-15,0 0-74 0,0 0-49 16,2 5-37-16,10 8 72 15,3-1 14-15,-3 3 0 16,-2-3 0 0,-1-4-5-16,-4-4-31 0,-2-1 18 15,-2-3 18-15,-1 0 13 16,0-6 94-16,0-12-3 16,-6-8-104-16,-3 2 0 15,-1 2 0-15,2 3 0 16,-1 5 57-16,-1 6 93 15,2 3-33-15,1 3-4 16,-1 2 2-16,0 0 1 16,-1 4-80-16,-4 21-36 0,-3 14 0 15,4 8-13-15,2 13 8 16,6 6-1-16,4 2 6 16,0 2 0-16,11-7 0 15,7-11 0-15,5-12-18 16,2-10 18-16,3-12-81 15,7-7 12-15,3-11-63 16,6 0-134-16,3-19-115 16,1-12-153-16,-2-8 244 15,-7-6 116-15</inkml:trace>
  <inkml:trace contextRef="#ctx0" brushRef="#br0" timeOffset="160868.2">19020 14071 61 0,'0'0'95'15,"0"0"-26"-15,0 0 33 16,-61-74 34-16,51 68 78 16,2 6 193-16,2 0 15 15,0 11-289-15,-1 14-116 16,1 8-17-16,6 1 0 16,0 1 0-16,0 1 0 15,3-4 0-15,10-5 0 16,4-3 0-16,2-10-51 15,0-6-53-15,2-8 39 16,-1 0-2-16,-4-2 25 16,-2-14 23-16,-7-4 9 15,-2-3 10-15,-4-3 14 16,-1-2-4-16,0-1 115 16,0 0 84-16,-6 2-27 0,-3 2-90 15,-4 3-51-15,4 2-41 16,1 8 0-16,2 5-253 15,6 3-355-15,0 4-10 16,0 0 317-16,9 0 128 16</inkml:trace>
  <inkml:trace contextRef="#ctx0" brushRef="#br0" timeOffset="161473.57">19184 13869 22 0,'0'0'215'0,"0"0"-89"16,0 0 166-16,0 0 287 0,0 0 54 16,0 0-453-16,-19-46-180 15,19 46 0-15,0 0 0 16,10 14 0-16,10 8 0 16,8 7 0-16,2 8 0 15,1 3 0-15,1 6 0 16,-5-4 0-16,-5-5 0 15,-7-9 0-15,-3-10 0 16,-8-8 0-16,-1-8 0 16,-1-2 0-16,-2 0 0 0,0-15 0 15,0-11 0-15,0-8 0 16,-5-6 0-16,-2-5 0 16,-5 0 0-16,0 3 0 15,0 2 0-15,2 9 0 16,2 7 0-16,3 6 0 15,2 6 0-15,3 5 0 16,0 3 0-16,0 4 0 16,0 0 0-16,0 0 0 15,0 0 0-15,0 0 0 16,0 0 0-16,0 0 0 16,7 10 0-16,6 4 0 15,2 5 0-15,2 3 0 16,0 5 0-16,3 2 0 0,4 1 0 15,-4 2 0 1,4-2 0-16,-3-1 0 0,0-4 0 16,-3-4 0-16,-5-4 0 15,-2-4 0-15,-2-5 0 16,-5-2 0-16,-2-3 0 16,-2-3 0-16,0 0 0 15,0 0 0-15,0-6 0 16,0-8 0-16,-9-6-730 15,-1-8-177-15,-3-4 600 16</inkml:trace>
  <inkml:trace contextRef="#ctx0" brushRef="#br0" timeOffset="162450.44">19581 13623 115 0,'0'0'125'0,"0"0"13"15,0 0 232-15,0 0 510 16,0 0-461-16,0 0-419 16,-46-50 0-16,46 50 0 0,0 0 0 15,0 0 0-15,0 9 0 16,19 17 0-16,10 14 0 16,7 7 0-16,3 6 0 15,-1 4 0-15,-5-4 0 16,-7 0 0-16,-3-10 0 15,-5-9 0-15,-7-13 0 16,-5-12 0-16,-5-9 0 16,1 0 0-16,-2-13 0 15,0-14 0-15,0-11 0 16,-8-7 0-16,-4-2 0 16,-3 2 0-16,2 3 0 15,0 7 0-15,3 5 0 16,4 6 0-16,5 5 0 0,1 3 0 15,0 4 0-15,0 5 0 16,0 3 0-16,12 4 0 16,9 0 0-16,4 4 0 15,5 11 0-15,1 5 0 16,2 3 0-16,1 1 0 16,1-6 0-16,-5-7 0 15,-2-7 0-15,-6-4 0 16,-2-6 0-16,-1-20 0 15,0-9 0-15,-4-6 0 16,-2-4 0-16,-6 1 0 16,-7 3 0-16,0-2 0 15,-5 2 0-15,-14 2 0 16,-3 4 0-16,2 9 0 0,-1 8 0 16,5 9 0-16,5 5 0 15,4 4 0-15,1 5 0 16,-1 22-128-16,1 11 110 15,3 6 18-15,3 5-11 16,0 6 11-16,16 0 0 16,8 0 17-16,7-8-17 15,5-11 12-15,1-13-12 16,4-11 23-16,-1-12-23 16,2 0 0-16,-4-15-359 15,-3-12-439-15,-4-7 367 0,-6-8 197 16</inkml:trace>
  <inkml:trace contextRef="#ctx0" brushRef="#br0" timeOffset="162834.41">20553 13169 257 0,'0'0'127'15,"0"0"-68"-15,0 0 249 16,0 0 114-16,0 0-105 0,0 0-78 15,0 11-147 1,0-9-6-16,0-2-51 16,0 0 5-16,0 0 25 0,0 0-65 15,-6-11 0-15,-8-3 0 16,-2-3 0-16,-1 0 0 16,-1 3 0-16,2 3 0 15,1 3 0-15,3 4 0 16,3 4 0-16,5 0 0 15,1 4 0-15,1 18 0 16,2 14 0-16,0 7 0 16,0 6 0-16,5 4 0 15,10 0 0-15,3-2 0 16,4-10 0-16,8-11 0 16,6-19 0-16,8-11-71 15,3-17-602-15,0-17-61 0,-6-4 421 16,-13 0 170-16</inkml:trace>
  <inkml:trace contextRef="#ctx0" brushRef="#br0" timeOffset="163320.67">20852 12423 143 0,'0'0'76'0,"0"0"70"15,0 0 131-15,-38-75 300 16,31 70 251-16,6 3-828 16,1 2 0-16,0 0 0 15,0 19 0-15,0 14 0 0,15 20 0 16,9 12 0-16,4 7 0 15,7 5 0-15,3 6 0 16,0-1 0 0,-1-7 0-16,-4-8 0 0,-8-12 0 15,-2-16 0-15,-9-11 0 16,-5-11 0-16,-6-11 0 16,-3-6-341-16,0 0-559 15,-23-2 437-15,-13-5 260 16</inkml:trace>
  <inkml:trace contextRef="#ctx0" brushRef="#br0" timeOffset="163616.43">20775 13017 167 0,'0'0'24'16,"0"0"18"-16,51-97 15 16,-14 54 1-16,8-2-10 15,1 3-1-15,0 4 0 16,-4 5-16-16,-6 8 23 15,-8 4-13-15,-7 8 53 16,-7 5 112-16,-3 6 74 16,0 2-45-16,3 0-89 15,3 2 69-15,5 15 40 16,2 7-255-16,0 5 0 16,0 7 0-16,-3 2 0 15,-2-2 0-15,-5-2 0 16,-4-7 0-16,-1-9 0 0,-6-8 0 15,-3-8 0-15,0-2-1071 16,-5-7 449-16</inkml:trace>
  <inkml:trace contextRef="#ctx0" brushRef="#br0" timeOffset="163772.19">21179 12502 283 0,'0'0'92'16,"0"0"240"-16,-52-87 594 15,41 72-512-15,4 6-414 16,4 6 0-16,3 3 0 16,2 0 0-16,23 14-1286 0,9 3 873 15,8-3 150 1</inkml:trace>
  <inkml:trace contextRef="#ctx0" brushRef="#br0" timeOffset="164101.31">21542 12408 169 0,'0'0'157'0,"0"0"144"16,0 0 498-16,0 0-178 15,0 0-621-15,0 0 0 16,-57-36 0-16,48 57 0 0,3 9 0 16,2 7 0-16,2 3 0 15,2-1 0-15,0-2 0 16,5-6 0-16,8-9 0 15,0-7 0-15,3-9 0 16,0-4 0-16,-1-2 0 16,-2-2 0-16,-4-15 0 15,-1 0 0-15,-4-3 0 16,-4-5 0-16,0 1 0 16,0-1 0-16,-13-3 0 15,1 5 0-15,-3 2 0 16,4 4 0-16,4 6-329 15,7 1-822-15,0-2 740 16</inkml:trace>
  <inkml:trace contextRef="#ctx0" brushRef="#br0" timeOffset="164504.23">21638 12240 354 0,'0'0'224'0,"0"0"809"16,0 0-597-16,0 0-436 15,0 0 0-15,0 0 0 16,26 20 0-16,3 12 0 16,2 8 0-16,0 3 0 15,-1 4 0-15,-2-1 0 16,-4-7 0-16,-5-13 0 16,-7-13 0-16,-4-13 0 15,1-7 0-15,0-24 0 16,-2-13 0-16,-1-9 0 0,-3-4 0 15,-3 0 0-15,0 7 0 16,0 10 0-16,0 12 0 16,0 13 0-16,0 9 0 15,4 6 0-15,7 0 0 16,6 4 0-16,10 14 0 16,4 6 0-16,0 6 0 15,1 1 0-15,-1-2 0 16,0-3 0-16,-4-7 0 15,-3-8 0-15,-5-8 0 16,-2-3 0-16,-3 0-140 0,-3-17-1324 16,-2-10 1024-1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31T08:39:12.03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17703 14123 23 0,'0'0'82'0,"0"0"-40"15,0 0 17-15,0 0 0 16,0 0 12-16,0 0 5 15,-27-16 22-15,26 16 43 16,1-2 17-16,-2 0 27 16,2 1-19-16,0 1-33 15,0-1-26-15,0 1 27 16,0 0-69-16,0 0-14 16,0 0-12-16,0 0 1 0,0 0-23 15,0 0 0-15,0-1 6 16,0 1-17-16,0 0 0 15,2 0-12-15,5-2-6 16,8 2 12-16,0-1 0 16,3 1 0-16,-3 0 6 15,-1 0-12-15,-1 0 6 16,-3 0-5-16,3 3-1 16,-1 2-6-16,2 3-5 15,-4-1 12-15,2 3 5 16,3 2 0-16,-3-1 5 0,1 2-10 15,-2 0 5 1,-2-2-6-16,1 1-5 16,-1 1 11-16,-1-2 0 15,2 2-6-15,-3 0 6 0,1 1 0 16,0 0 0-16,0 1-6 16,0 1 1-16,-1 0 5 15,1-1 17-15,-2 1-17 16,0 1-6-16,0-1 0 15,-2 1 6-15,1 3 23 16,-1 2-17-16,-1-2 5 16,0 2-5-16,1-1 5 15,-1-2-11-15,1-1-11 16,-3-2 11-16,1 1 0 0,1 1 5 16,-3-1-5-16,1-2 0 15,1 2 0-15,-2-1 0 16,0 4 6-16,0-1-6 15,0 1 6-15,0-1-6 16,0 3 11-16,0-4-11 16,0 0 6-16,0-1-6 15,0 0 6-15,0 1-6 16,0 1 0-16,-2 1 6 16,-1 0 5-16,3 0-5 15,-1 2-6-15,1 0 0 16,0 2 6-16,-2-1-6 15,2 0 5-15,-3-1 7 0,1 2-1 16,2-1 1-16,-1 0-1 16,1 0 1-16,-2-1-1 15,2 3-5-15,0-2-6 16,0 0 6-16,0 1 0 16,0 2 0-16,0-1-1 15,0-1-5-15,0 0 6 16,0 0-6-16,0-1 6 15,0 1 0-15,5-1-6 16,1-2 0-16,0-1 0 16,2 1 6-16,2 1-6 15,0-2 11-15,4-1-11 16,-1-1 0-16,6 0-6 16,0-3 6-16,4-1 0 0,1-2 6 15,-1-3-6-15,2-1-23 16,0 0 11-16,2-1 1 15,-1-2 5-15,0 1 0 16,0-2-34-16,-2-1 28 16,-2-1-16-16,-3-1 28 15,-1-1-12-15,-1 0 12 16,-4 0-6-16,-4 0 6 16,-3 0 0-16,-3 0 0 15,-3 0 0-15,0 0 0 0,0 0 6 16,0 1 23-16,0 1 11 15,-12 2 18-15,-4 5-12 16,-7 4-34 0,-3 2-12-16,-3 4 0 15,0 4 0-15,0 0 6 0,2 0-12 16,2 0 6-16,-1 1-6 16,3-2 6-16,0 4-6 15,5 2 6-15,2 7-6 16,1 4 1-16,-1 3 5 15,4 3 23-15,1-2-23 16,2-2 6-16,5 0-6 16,1-2-6-16,1 2 6 15,1 3 6-15,1-1 11 16,0 3-11-16,0-3 0 0,0 2 12 16,6-5-18-16,1 1 0 15,3 1 0-15,-3-3 0 16,-3 0 0-16,-2 0 0 15,-2-2 0-15,0 0 0 16,-3 0 0-16,-10-3 0 16,-6 1 0-16,-5 1 0 15,-5 1 0-15,-7 1 0 16,-6 6 0-16,-3-1 0 16,0-3 0-16,2-2 0 15,6-8 0-15,4-6 0 16,6-7 0-16,6-4 0 0,3-5 0 15,-1-5 0-15,-1-3 0 16,-5-6-730-16,-5-26-143 16,-6-16 574-16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24:16.94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7055 7701 158 0,'0'0'41'16,"0"0"68"-16,0 0 115 15,0 0 208-15,0 0 181 0,0 0-143 16,0 0-470-16,0 0 0 16,-45-65 0-16,45 65 0 15,0 0 0-15,0 6 0 16,0 13 0-16,9 8 0 15,5 6 0-15,2 4 0 16,1 2 0-16,0-2 0 16,1-7 0-16,2-9 0 15,-3-9 0-15,-1-6 0 16,-3-6 0-16,5 0 0 16,15-21 0-16,13-15 0 15,10-14 0-15,4-4 0 16,-3 1 0-16,-6 3 0 15,-11 8 0-15,-13 10 0 0,-8 9 0 16,-11 12 0-16,-5 7 0 16,-3 4 0-16,3 0 0 15,2 18-910-15,1 16 268 16,-1 11 387-16,-5 7 103 16</inkml:trace>
  <inkml:trace contextRef="#ctx0" brushRef="#br0" timeOffset="702.12">7154 8692 90 0,'0'0'48'0,"0"0"34"16,0 0 78-16,0 0 152 16,0 0 230-16,0 0 62 15,-20-50-395-15,20 50-209 0,0 0 0 16,0 0 0-16,12 15 0 16,10 10 0-16,5 11 0 15,3 6 0-15,-3 5 0 16,-3-1 0-16,-2-4 0 15,-4-8 0-15,-6-11 0 16,0-12 0-16,-5-7 0 16,-2-4 0-16,4-1 0 15,13-26 0-15,14-9 0 16,6-11 0-16,2-1 0 16,-6 3 0-16,-8 4 0 15,-7 11 0-15,-4 7 0 16,-8 10 0-16,-3 8 0 15,2 5 0-15,5 7-1205 0,3 22 767 16,3 10 243-16,-7 12 73 16</inkml:trace>
  <inkml:trace contextRef="#ctx0" brushRef="#br0" timeOffset="1452.86">7599 10586 91 0,'0'0'47'0,"0"0"35"15,0 0 45-15,0 0 97 16,0 0 135-16,-49-78 196 15,49 74 7-15,0 1-562 16,0 3 0-16,0 0 0 16,0 0 0-16,0 0 0 15,3 12 0-15,15 14 0 0,6 13 0 16,2 4 0-16,-3 8 0 16,0-2 0-16,-7-5 0 15,-4-12 0-15,-3-13 0 16,-3-11 0-16,0-8 0 15,1 0 0-15,10-22 0 16,17-18 0-16,11-14 0 16,3-5 0-16,-1 2 0 15,-6 1 0-15,-5 10 0 16,-8 11 0-16,-7 9 0 16,-9 12 0-16,-7 9 0 15,-5 3 0-15,0 2 0 16,0 0 0-16,0 0 0 15,0 3 0-15,0 11-59 0,-3 10-1043 16,-11 7 591-16,-7-4 292 16</inkml:trace>
  <inkml:trace contextRef="#ctx0" brushRef="#br0" timeOffset="6159.33">7231 5591 63 0,'0'0'39'16,"0"0"16"-16,0 0 23 16,0 0 23-16,-13-81 55 15,7 70 113-15,1 4 152 16,4 1 81-16,1 4-139 0,0 0-363 16,0 2 0-1,0 0 0-15,0 0 0 0,0 0 0 16,0 0 0-16,0 4 0 15,3 13 0-15,9 8 0 16,4 9 0-16,3 6 0 16,1 8 0-16,8 4 0 15,-1 5 0-15,3 6 0 16,-2 6 0-16,-1 6 0 16,1 0 0-16,-1-5 0 15,-1-5 0-15,2-3 0 16,-1-1 0-16,-2-3 0 0,-1-5 0 15,-2-4 0-15,-4-8 0 16,-3-3 0-16,-1-9 0 16,-4-5 0-16,0-4 0 15,-5-4 0-15,4-3 0 16,-1 0 0-16,0-2 0 16,0 1 0-16,-2 0 0 15,0-3 0-15,1-2 0 16,-4-1 0-16,-1-3 0 15,-1-2 0-15,-1-1 0 16,0 1 0-16,0-1 0 16,0 0 0-16,0 2 0 15,0-1 0-15,2 1 0 0,-1 0 0 16,1-1 0-16,-2 1 0 16,0 0 0-16,0-2 0 15,0 0 0-15,0 0 0 16,0 0 0-16,0 0 0 15,1 0 0-15,-1 0 0 16,2 0 0-16,-2 0 0 16,1 0 0-16,-1 0 0 15,2 0 0-15,-2 0 0 16,0 0 0-16,4 0 0 16,5 0 0-16,3-5 0 15,3-3 0-15,6-3 0 16,4-4 0-16,3-3 0 15,5 0 0-15,5 1 0 0,4-1 0 16,1 0 0-16,2 0 0 16,1 2 0-16,-3-3 0 15,3 1 0-15,-1-1 0 16,3 1 0-16,-2-3 0 16,3-2 0-16,-2-1 0 15,-3-3 0-15,0 1 0 16,2-1 0-16,0-1 0 15,3-1 0-15,-1 2 0 16,0 2 0-16,-2 1 0 16,0 0 0-16,-4 3 0 15,-2 4 0-15,-3 2 0 16,-4 2 0-16,-3 0 0 16,0 1 0-16,1-3 0 15,2 1 0-15,3-3 0 0,6-3 0 16,4-1 0-16,-1 1 0 15,-7-1 0-15,-6 4 0 16,-11 3 0-16,0 1 0 16,-4 0 0-16,3-3 0 15,4 0 0-15,1-1 0 16,5-1 0-16,0 1 0 16,3 0 0-16,-2 3 0 15,-3 1 0-15,-5 2 0 16,-2 1 0-16,-2 1 0 0,1-4 0 15,3-1 0-15,7-2 0 16,2-2-65-16,2 0-137 16,-1 2 61-16,-2 0-19 15,-1 4 91-15,-5-1 59 16,-1 1 10-16,-2 1-16 16,-2-1 27-16,2-1-11 15,0-1 15-15,1 0-15 16,2-1 0-16,-1 3-47 15,-3 1-28-15,-7 2 55 16,-3 4 20-16,-6 1 0 16,-4 2 15-16,1 1-5 15,-1-1 5-15,1-1-1 0,-1 2-9 16,2-2 31-16,-3 1-30 16,2-2 4-16,-2 2 96 15,0-1 3-15,0-2 66 16,0 1 21-16,0-3-114 15,0-2-82-15,-3 0 0 16,-3-2 0-16,0-2 0 16,-1-3 0-16,-1 1 0 15,-1-2 0-15,1-3 0 16,-2 1 0-16,0-3 0 16,-1 1 0-16,-1-2 0 15,2 0 0-15,-2-2 0 16,2-3 0-16,-1 0 0 15,-1 0 0-15,2-1 0 0,-1 0 0 16,-1 1 0-16,3-1 0 16,-1-1 0-16,-2 0 0 15,0 1 0-15,4 1 0 16,-2 2 0-16,3 1 0 16,1 4 0-16,3 5 0 15,0 0 0-15,1 2 0 16,-1-2 0-16,3 2 0 15,-4-1 0-15,1-1 0 16,3-1 0-16,-2 2 0 16,-1 0 0-16,3 2 0 0,-1 0 0 15,-2 2 0 1,1 1 0-16,1 0 0 0,-1 0 0 16,-1 3 0-16,2 0 0 15,-1 1 0-15,1 0 0 16,1 1 0-1,-2 2 0-15,2 0 0 0,0-1 0 16,0 1 0-16,0-3 0 16,0 2 0-16,0 0 0 15,-1 0 0-15,1 0 0 16,0 1 0-16,0-2 0 16,0 0 0-16,-3 4 0 0,3-2 0 15,0 1 0 1,0 2 0-16,-1 0 0 0,1 0 0 15,0 0 0-15,-2 0 0 16,2 0 0-16,0 0 0 16,0 0 0-16,0 0 0 15,0 0 0-15,0 0 0 16,0 0 0-16,0 0 0 16,0-1 0-16,0 1 0 15,0 0 0-15,0 0 0 16,0 0 0-16,0 0 0 15,0-1 0-15,0-1 0 16,0 0 0-16,0-2 0 16,0 2 0-16,0 2 0 15,0-2 0-15,0 1 0 0,0 1 0 16,0 0 0 0,0 0 0-16,0 0 0 0,0 0 0 15,0 0 0-15,0 0 0 16,0 0 0-16,0 0 0 15,0 0 0-15,0 0 0 16,0 0 0-16,0 0 0 16,0 0 0-16,0 0 0 15,-1 0 0-15,1 0 0 16,-2 0 0-16,1 0 0 16,-1 0 0-16,1 0 0 15,-4 0 0-15,-4 4 0 16,-7 5 0-16,-8 3 0 15,-6 2 0-15,-3 3 0 16,-3-2 0-16,-4 3 0 16,1 0 0-16,-4 0 0 0,0 2 0 15,-3 1 0-15,-7 2 0 16,-2 2 0-16,-6 3 0 16,-2 1 0-16,5-2 0 15,7 0 0-15,3 0 0 16,1 2 0-16,0-3 0 15,1-3 0-15,3-2 0 16,0-2 0-16,1-3 0 16,-4 3 0-16,4-3 0 15,-3 2 0-15,-4-1 0 16,0 0 0-16,4-2 0 0,0 1 0 16,-1-1 0-16,7-1 0 15,-1 1 0-15,3-3 0 16,2 1 0-1,-2-1 0-15,4 1 0 0,-4 1 0 16,-2 2 0-16,-1-1 0 16,1 1 0-16,-4 2 0 15,4-2 0-15,2 1 0 16,1-2 0-16,4 1 0 16,4-2 0-16,1-2 0 15,-1 1 0-15,3 0 0 16,-2 0 0-16,4-1 0 0,-2 1 0 15,3-2 0-15,-2 1 0 16,1-3 0-16,1 1 0 16,1-1 0-16,-1 0 0 15,5-1 0-15,-2-1 0 16,-1 1 0-16,0 0 0 16,-1-2 0-16,0 3 0 15,0-1 0-15,0 1 0 16,5-4 0-16,4 1 0 15,4-3 0-15,4-3 0 16,2 1 0-16,1 1 0 16,1-2 0-16,-2 0 0 15,2 0 0-15,0 0 0 0,0 0 0 16,0 0 0-16,0 0 0 16,0 0 0-16,0 1 0 15,0-1 0-15,-4 3 0 16,-6 3 0-16,-4 2 0 15,-2 1 0-15,1-1 0 16,4-3 0-16,4 0 0 16,2-3 0-16,2 0 0 15,0 0 0-15,2 0 0 16,-2 1 0-16,-3-2 0 16,0 2 0-16,2-1 0 15,-1-1 0-15,5-1 0 16,0 0 0-16,0 0 0 15,0 0 0-15,0 0 0 0,0 0 0 16,0 2 0 0,0-2 0-16,-3 1 0 0,0 1 0 15,0 4 0-15,-5 0 0 16,0 0 0-16,0-2 0 16,5-3 0-16,2-1 0 15,-1 0 0-15,2 0 0 16,0 2 0-16,0-2 0 15,0 0 0-15,-1 2 0 16,-2-1 0-16,-2 0 0 16,-2 2 0-16,2-1 0 15,2-2 0-15,2 0 0 16,1 0 0-16,0 0 0 0,0 0 0 16,-6 4 0-1,-12 8 0-15,-13 3-1484 0,-13-3 1044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14:14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2224 6851 12 0,'0'0'19'16,"0"0"-1"-16,0 0-4 16,0 0 10-16,0 0-1 15,0 0 1-15,0 0 3 16,0-12 9-16,0 11 3 16,-3-2 6-16,2 2 1 0,1 0 25 15,-2-1 0-15,2 0 10 16,-1 1 2-16,1 0 14 15,0 1 25-15,-2-2 2 16,2 2-7-16,0-2 73 16,0 2-89-16,0 0 32 15,0-1-6-15,0 1-14 16,-3-1 20-16,3 0-35 16,0 1-39-16,0 0-59 15,0 0 0-15,0 0 0 16,0 0 0-16,0 0 0 15,0 0 0-15,0 0 0 16,0 0 0-16,0 0 0 16,0 0 0-16,0 0 0 0,0 0 0 15,0 0 0-15,0 0 0 16,0 0 0-16,5 8 0 16,7 6 0-16,4 4 0 15,2 4 0-15,4 2 0 16,1 3 0-16,-1-2 0 15,-1 2 0-15,1-2 0 16,-1 0 0-16,-1 1 0 16,-1-1 0-16,0 1 0 15,-4-5 0-15,-4-3 0 16,-1-4 0-16,-2-4 0 16,-5-6 0-16,-2 0 0 15,1-4 0-15,-2 0 0 0,0 0 0 16,1 0 0-16,-1 0 0 15,3 0 0-15,3-16 0 16,6-15 0 0,16-16 0-16,11-17 0 0,9-4 0 15,1 1 0-15,0 2 0 16,-1 6 0-16,0 4 0 16,1 7 0-16,-7 7 0 15,-6 8 0-15,-8 7 0 16,-4 3 0-16,-11 8 0 15,-5 5 0-15,-1 4 0 16,-7 5-76-16,0 1-206 16,0 0-33-16,0 0-37 0,0 0 52 15,0 10 38-15,-3 10 77 16,-13 2 77-16,-6 3 7 16</inkml:trace>
  <inkml:trace contextRef="#ctx0" brushRef="#br0" timeOffset="675.19">2700 6691 96 0,'0'0'40'16,"0"0"-1"-16,0 0 36 0,0 0 19 15,0 0 34-15,0 0 66 16,-64-52 116-16,62 49 31 16,2 3 26-16,0 0-103 15,0 0-165-15,0 0-99 16,0 0 0-16,0 0 0 16,0 0 0-16,0 11-111 15,14 6 94-15,8 7 17 16,8 8 46-16,1 1 23 15,7 5-56-15,2 4-13 16,3 0 0-16,2 0 0 16,-3-1 0-16,-2-4 0 0,-6-4 0 15,-7-4 0-15,-4-5 0 16,-7-6 0-16,-4-7 0 16,-6-4 0-16,-5-6 0 15,1-1 0-15,-2 0 0 16,0 0 0-16,1 0 0 15,-1 0 0-15,3 0 0 16,2-12 0-16,10-15 0 16,10-14 0-16,15-18 0 15,8-9 0-15,3 0 0 16,-3 4 0-16,-5 7 0 16,-7 9 0-16,-8 10 0 0,-4 10 0 15,-11 9 0-15,-5 8 0 16,-5 7 0-1,0 2 0-15,-3 2 0 16,0 0 0-16,0 0 0 0,0 0 0 16,0 0 0-16,0 0 0 15,0 0 0-15,0 0 0 16,0 0 0-16,0 0 0 16,0 2 0-16,0-1 0 15,0 2-699-15,0 3 9 16,0 5 345-16,0 5 201 15,0 4 2-15</inkml:trace>
  <inkml:trace contextRef="#ctx0" brushRef="#br0" timeOffset="2866.33">22125 11554 23 0,'0'0'74'0,"0"0"-23"16,0 0 24-1,0 0 27-15,0 0 48 0,0 0 97 16,-58-20 69-16,46 12 120 15,4 3-66-15,1 1-167 16,1 3-203-16,3-1 0 16,2 2 0-16,1 0 0 15,0 0 0-15,0 0 0 16,0 0 0-16,0 0 0 16,0 0 0-16,0 0 0 15,0 0 0-15,0 0 0 16,0 0 0-16,0 12 0 15,11 6 0-15,5 9 0 16,6 2 0-16,3 6 0 16,3-1 0-16,4 5 0 15,-1-3 0-15,2 4 0 16,-3-2 0-16,0 4 0 0,-4-5 0 16,-4-1 0-16,-3-3 0 15,-6-6 0-15,-1-3 0 16,-3-7 0-16,-3-3 0 15,-1-2 0-15,-4-7 0 16,-1 1 0-16,0-3 0 16,0-2 0-16,0 0 0 15,0-1 0-15,2 0 0 16,2 0 0-16,6-18 0 16,11-16 0-16,12-12 0 0,7-10 0 15,5 0 0-15,0 1 0 16,0 1 0-1,-2 2 0-15,-6 4 0 16,-4 9 0-16,-9 6-157 0,-7 11-385 16,-7 8-36-16,-6 5 229 15,-4 5 188-15,0 4 51 16,-6 0-7-16</inkml:trace>
  <inkml:trace contextRef="#ctx0" brushRef="#br0" timeOffset="3400.43">22444 11551 109 0,'0'0'60'15,"0"0"35"-15,0 0 45 16,0 0 87-16,0 0 48 15,0 0-12-15,-14-18-105 16,14 18-96-16,0 4-62 16,16 14 0-16,7 7 6 15,3 11 84-15,6 5-36 16,1 4 12-16,2 6-27 16,1 0-16-16,-2-2 5 15,-1 1-11-15,-2-7-17 0,-4-3 17 16,-5-8-17-16,-5-9 28 15,-4-10-28-15,-2-8 12 16,-2-5 22-16,6 0 47 16,7-15 82-16,10-15-163 15,11-12 0-15,2-8 0 16,4-1 0-16,-3-1 0 16,2-2 0-16,-5 3 0 15,-1-1 0-15,-8 10 0 16,-3 5 0-16,-7 13 0 15,-7 6 0-15,-8 9 0 16,-4 6 0-16,-5 3 0 16,0 0 0-16,0 0 0 15,0 0 0-15,0 0 0 16,0 8 0-16,-10 9-425 0,-2 2-338 16,0 6 329-16,-1 0 232 15,1-2 80-15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31T08:32:55.49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26062 1731 63 0,'0'0'94'15,"0"0"13"-15,0 0 59 16,0 0 62-16,0 0 198 15,0 0-15-15,0-35-57 16,0 29-156-16,0 3-198 16,-3 1 0-16,-1-1 0 15,-2 3 0-15,-3 0 0 16,-7 0 0-16,-4 0 0 16,-1 3 0-16,0 7 0 0,1 1 0 15,3 2 0-15,2-2 0 16,2 3 0-16,2 4 0 15,-1 3 0-15,3 4 0 16,2 0 0-16,0-3 0 16,5-3 0-16,2-6 0 15,0-6 0-15,0-5 0 16,6-2 0-16,6 0 0 16,9 0 0-16,4-14 0 15,7-8 0-15,5-7 0 16,-3-1 0-16,-3-8 0 15,-4 1 0-15,-6-2 0 16,-3 4 0-16,-7 0 0 16,-3 5 0-16,-3 0 0 15,-5-3 0-15,0 0 0 0,0-2 0 16,0-2 0-16,0 1 0 16,-7 3 0-16,-2 3 0 15,1 8 0-15,2 7 0 16,1 5 0-16,1 2 0 15,3 6 0-15,1-1 0 16,-2 3 0-16,2 0 0 16,0 0 0-16,-1 0 0 15,-1 0 0-15,1 0 0 16,-2 9 0-16,0 11 0 0,0 14 0 16,0 10 0-16,3 8 0 15,0 4 0-15,0-1 0 16,7-4 0-1,7-2 0-15,2-3 0 0,0-2 0 16,-1-4 0-16,-3-2 0 16,0-9 0-16,-3-6 0 15,-1-8 0-15,-4-5 0 16,0-7 0-16,-2-1 0 16,-2-2 0-16,0 0 0 15,1 0 0-15,-1 0 0 16,3 0 0-16,0-5 0 15,1-5-1576-15</inkml:trace>
  <inkml:trace contextRef="#ctx0" brushRef="#br0" timeOffset="466.91">26525 1359 71 0,'0'0'133'16,"0"0"-38"0,0 0 138-16,0 0 218 0,13-79 194 15,-11 68-226-15,-1-1-419 16,1 4 0-16,-1 0 0 15,-1 3 0-15,0 3 0 16,0 2 0-16,0 0 0 16,0 0 0-16,0 0 0 15,0 8 0-15,0 19 0 16,0 12 0-16,0 15 0 16,-4 8 0-16,1 1 0 15,0-3 0-15,3-1 0 16,0-6 0-16,0-3 0 15,1-6 0-15,8-1 0 16,3-9 0-16,1-4 0 16,0-5 0-16,0-5 0 15,0-6 0-15,5-5 0 0,-1-6 0 16,6-3 0-16,7 0 0 16,3 0-1335-16,2-10 855 15</inkml:trace>
  <inkml:trace contextRef="#ctx0" brushRef="#br0" timeOffset="827.94">26966 1546 175 0,'0'0'90'0,"0"0"240"16,0 0 598-16,0-79-404 15,0 70-524-15,0 3 0 16,0 6 0-16,0 0 0 16,0 0 0-16,0 0 0 15,0 1 0-15,0 15 0 16,0 9 0-16,0 9 0 16,0 8 0-16,0 8 0 15,0 3 0-15,0 4 0 16,0-5 0-16,2-4 0 15,7-11 0-15,0-9 0 16,4-9 0-16,1-7 0 0,0-5 0 16,6-6 0-16,2-1 0 15,-1 0 0-15,-4-4 0 16,-10-9-1438-16,-7-1 967 16</inkml:trace>
  <inkml:trace contextRef="#ctx0" brushRef="#br0" timeOffset="979.53">26790 1759 70 0,'0'0'200'0,"0"0"-103"16,0 0-4-16,102-26-75 16,-20 21-18-16,7 2-3 0,-8-3-167 15,-23-3-53-15</inkml:trace>
  <inkml:trace contextRef="#ctx0" brushRef="#br0" timeOffset="1230.83">27283 1322 359 0,'0'0'140'15,"0"0"511"-15,0 0 199 16,0 0-803-16,0 0-47 15,0 0 0-15,104 123 0 16,-68-48 0-16,-8 1 0 16,-13 0 0-16,-9-7 0 15,-6-5 0-15,0-9 0 0,-13-8 0 16,-10-12 0-16,-2-6 0 16,0-11 0-16,1-8 0 15,3-8-244-15,6-2-1197 16</inkml:trace>
  <inkml:trace contextRef="#ctx0" brushRef="#br0" timeOffset="2239.19">29918 1342 147 0,'0'0'65'16,"0"0"86"-16,-11-75 126 16,7 55 202-16,-1 7 120 15,2 5-270-15,0 3-329 16,-1 4 0-16,1 1 0 16,1 0 0-16,1 0 0 15,-1 0 0-15,2 17 0 16,0 8 0-16,0 9 0 15,0 5 0-15,15-1 0 16,2-3 0-16,3-7 0 16,0-8 0-16,-4-6 0 15,0-8 0-15,1-6 0 0,1 0 0 16,2-7 0-16,2-13 0 16,-2-10 0-16,-3-4 0 15,-4-2 0-15,-2 0 0 16,-3 7 0-16,-4 4 0 15,-1 5 0-15,-3 4 0 16,0 6 0-16,0 4 0 16,0 1 0-16,0 4 0 15,0 1 0-15,0 0 0 16,0 0 0-16,0 2 0 0,0 15 0 16,1 10 0-16,7 10 0 15,1 6 0-15,0 6 0 16,1 0 0-16,-4-1 0 15,-4-3 0-15,-2-5 0 16,0-4 0-16,-6-2 0 16,-12-4 0-16,0-6 0 15,-5-6 0-15,1-6 0 16,4-9 0-16,0-3 0 16,6 0 0-16,0-2 0 15,3-12 0-15,5-5-1021 16,2-8 232-16</inkml:trace>
  <inkml:trace contextRef="#ctx0" brushRef="#br0" timeOffset="2580.79">30513 1178 143 0,'0'0'160'0,"0"0"221"16,0 0 574-16,0 0-547 16,0 0-408-16,0 0 0 15,4-65 0-15,-4 65 0 16,0 0 0-16,0 14 0 16,0 14 0-16,-7 14 0 0,-5 15 0 15,3 13 0-15,4 8 0 16,5 1 0-16,0-2 0 15,0-9 0-15,6-12 0 16,5-10 0-16,4-11 0 16,0-10 0-16,6-12 0 15,5-9 0-15,13-4 0 16,6-4-774-16,-5-16-156 16,-2-8 656-16</inkml:trace>
  <inkml:trace contextRef="#ctx0" brushRef="#br0" timeOffset="2931.84">30822 1265 143 0,'0'0'217'16,"0"0"329"-16,0 0 595 15,0 0-1141-15,0 0 0 16,0 0 0-16,4-66 0 15,-4 66 0-15,0 0 0 16,2 0 0-16,-2 11 0 16,0 13 0-16,0 11 0 15,0 8 0-15,0 8 0 16,0 4 0-16,3 0 0 16,0-1 0-16,1-6 0 0,3-3 0 15,-1-7 0-15,3-6 0 16,2-7 0-16,-1-7 0 15,2-10 0-15,4-5 0 16,4-3 0-16,4 0 0 16,1-10 0-16,-4-5-1098 15,-9-5 430-15,-10-2 402 16</inkml:trace>
  <inkml:trace contextRef="#ctx0" brushRef="#br0" timeOffset="3110.36">30647 1542 129 0,'0'0'128'15,"0"0"23"-15,0 0 50 16,93-30-93-16,-23 22-40 16,9 2-68-16,1 0-6 15,-7 1-218-15,-11-6-90 16</inkml:trace>
  <inkml:trace contextRef="#ctx0" brushRef="#br0" timeOffset="3412.43">31276 1039 244 0,'0'0'72'15,"0"0"103"-15,0 0 393 16,0 0-110-16,0 0-325 16,0 0 9-16,101 47 83 15,-53 4-195-15,1 11-30 16,-6 8 0-16,-6 1 0 16,-14 1 0-16,-12-7 0 15,-11-7 0-15,-4-10 0 16,-22-7 0-16,-8-5 0 15,-4-1 0-15,2-7 0 16,1-5 0-16,3-4-1168 16,-3-6 606-16,-1-6 326 15</inkml:trace>
  <inkml:trace contextRef="#ctx0" brushRef="#br0" timeOffset="4775.28">25825 2356 25 0,'0'0'41'0,"0"0"-26"16,0 0 13-16,0 0 6 0,0 0-4 16,-85 10 6-16,75-10 7 15,4 0 14-15,3 0 18 16,3 0 25-16,-2 0 25 15,2 0 89-15,-3 3-39 16,-6 1-59-16,-9 1-38 16,-5 4-2-16,-3-2 40 15,5 2 23-15,3-2-6 16,9-3 3-16,3 1-44 16,3-3 29-16,2 0-79 15,-2 1-42-15,0-1 0 16,3 1 0-16,-1-1 0 15,1-2 0-15,0 0 0 0,0 0 0 16,8 2 0-16,18 1 0 16,20 2 0-16,20-5 0 15,22 0 0-15,23-4 0 16,21-12 0-16,25-4 0 16,23 0 0-16,5 4 0 15,-6 4 0-15,-19 5 0 16,-29 2 0-16,-22 3 0 15,-28 0 0-15,-20 0 0 16,-17 0 0-16,-15 0 0 16,-13 1 0-16,-8 1 0 15,-7 0 0-15,-1-1 0 16,0 1 0-16,0 0 0 16,0 0 0-16,0 0 0 0,0 0 0 15,0 0 0-15,0 0 0 16,0 0 0-16,0 0 0 15,0 0-842-15,0 0-23 16,0-3 553-16</inkml:trace>
  <inkml:trace contextRef="#ctx0" brushRef="#br0" timeOffset="5606.56">29763 2181 136 0,'0'0'78'15,"0"0"-8"-15,0 0 54 16,0 0-5-16,-86 0 76 15,83 0 134-15,3 0 25 16,0 0-58-16,0 0-73 16,0 0-100-16,15-3-123 15,33 1 0-15,40-3 0 16,43 3 0-16,39-2-111 16,29 1-158-16,14-2 157 15,-1-1 102-15,-8-4-7 0,-14-3-37 16,-23-5 54-16,-9 0 5 15,-13-1 1-15,-12 2-6 16,-17 3 27-16,-34 2-11 16,-28 5 11-16,-34 4-16 15,-20 2 209-15,0 1 41 16,-14 0-261-16,-19 0-71 16,-9 0-50-16,-7 4-542 15,-1 3-62-15,3-7 376 16</inkml:trace>
  <inkml:trace contextRef="#ctx0" brushRef="#br0" timeOffset="7788.85">26770 2796 162 0,'0'0'101'0,"0"0"86"15,0 0 166-15,0 0 93 16,0 0-6-16,0 0-82 15,0 0-358-15,-47-27 0 0,28 32 0 16,-3 9 0 0,0 6 0-16,-1 4 0 0,-1 4 0 15,2 3 0-15,3 3 0 16,6 2 0-16,4 1 0 16,8-3 0-16,1 1 0 15,9-1 0-15,21-5 0 16,10-9 0-16,2-4 0 15,-1-12 0-15,-1-4 0 16,-5 0 0-16,-2-20 0 16,-4-6 0-16,-3-5 0 15,-7-3 0-15,-7-2 0 16,-7-4 0-16,-5-1 0 16,0 1 0-16,-17 4 0 15,-1 5 0-15,1 4 0 16,0 6 0-16,1 4 0 0,2 6 0 15,1 2 0-15,1 3 0 16,-1 6 0-16,0 0-1450 16,3 0 1015-16</inkml:trace>
  <inkml:trace contextRef="#ctx0" brushRef="#br0" timeOffset="9672.34">30971 2393 234 0,'0'0'119'16,"0"0"170"-16,0 0 238 15,0 0-113-15,0 0-21 16,0 0-322-16,-6-9-71 0,3 9 0 15,-2 0 0 1,-1 0 0-16,-3 5 0 0,-4 8 0 16,-2 5 0-16,0 6 0 15,2 7 0-15,0 6 0 16,3 3 0-16,4 4 0 16,5 0 0-16,1-3 0 15,0-8 0-15,7-7 0 16,13-7 0-16,1-9 0 15,6-6 0-15,4-4 0 16,2 0 0-16,5-7 0 16,-2-9 0-16,-3-2 0 15,-5-4 0-15,-8 1 0 16,-5 0 0-16,-9-2 0 0,-5-1 0 16,-1-1 0-16,0-2 0 15,-9 2 0-15,-7 0 0 16,1 1 0-16,-4 1 0 15,-1 4 0-15,-2 4 0 16,-2 4 0-16,-1 8-255 16,2 3-1086-16,-2 0 979 15</inkml:trace>
  <inkml:trace contextRef="#ctx0" brushRef="#br0" timeOffset="13838.7">27078 3909 153 0,'0'0'107'0,"0"0"71"15,0 0 193-15,0 0 168 16,0 0 55-16,0 0-489 0,0 0-105 16,-52-14 0-16,34 15 0 15,-3 6 0-15,0 3 0 16,-1 2 0-16,-2 4 0 16,2 5 0-16,1 5 0 15,3 3 0-15,1 6 0 16,3-2 0-16,5 2 0 15,3-1 0-15,4-4 0 16,2-3 0-16,0-6 0 16,12-3 0-16,10-2 0 0,5-5 0 15,8-4 0-15,4-6 0 16,2-1 0-16,-1-4 0 16,-8-13 0-1,-10-3 0-15,-5-2 0 0,-8-5 0 16,-3-5 0-16,-5-4 0 15,-1-4 0-15,0 3 0 16,0 3 0-16,-7 4 0 16,-4 6 0-16,0 5 0 15,-3 3 0-15,2 5 0 16,3 2 0-16,8 7 0 16,1 2-958-16,32 0 67 15</inkml:trace>
  <inkml:trace contextRef="#ctx0" brushRef="#br0" timeOffset="14636.18">30811 3671 164 0,'0'0'119'0,"0"0"154"15,0 0 498-15,0 0-51 16,0 0-720-16,3-73 0 16,-2 63 0-16,1 4 0 0,-1 2 0 15,1 4 0 1,-2 0 0-16,2 0 0 0,-2 4 0 16,3 16 0-16,0 9 0 15,4 7 0-15,3 9 0 16,-1 5 0-1,2 1 0-15,-1-2 0 0,1-2 0 16,-4-4 0-16,-1-9 0 16,1-3 0-16,-4-10 0 15,0-7 0-15,-3-6 0 16,2-7 0-16,-2-1 0 16,0 0 0-16,0 0 0 15,3-4 0-15,2-13 0 16,2 0 0-16,-1 1 0 15,-6 7-1013-15,-9 2 27 0</inkml:trace>
  <inkml:trace contextRef="#ctx0" brushRef="#br0" timeOffset="15602.63">27174 5023 157 0,'0'0'46'0,"0"0"36"15,0 0 52-15,0 0 31 16,0 0 126-16,0 0 63 16,0-7 45-16,0 7 20 0,0 0-419 15,0 0 0-15,0 0 0 16,0 0 0-16,0 0 0 15,0 0 0-15,0 0 0 16,0 0 0-16,0 2 0 16,0 12 0-16,0 14 0 15,0 11 0-15,6 11 0 16,-3 4 0-16,0 0 0 16,0 2 0-16,0-4 0 15,1-6 0-15,1-7 0 16,1-3 0-16,1-7 0 15,-1-4 0-15,-1-4 0 16,-2-7 0-16,0-4 0 16,-2-7 0-16,-1-3 0 15,0 0 0-15,2 0 0 0,1-9 0 16,1-12 0-16,3-9 0 16,13-3 0-16,17 2-1277 15,11 2 598-15</inkml:trace>
  <inkml:trace contextRef="#ctx0" brushRef="#br0" timeOffset="16806.34">31208 4917 219 0,'0'0'208'0,"0"0"182"16,0 0 804-16,0 0-1158 16,0 0-36-16,0 0 0 15,-15-37 0-15,15 37 0 0,0 0 0 16,0 2 0-16,0 11 0 15,0 4 0-15,0 3 0 16,0-3 0-16,0-5 0 16,0-2 0-16,0-4 0 15,0-2 0-15,0-4 0 16,-1 0 0-16,1 0 0 16,0 0 0-16,0 0 0 15,0 0 0-15,0 0 0 16,0 0 0-16,0 0 0 15,0 0 0-15,0 0 0 16,0 0 0-16,0 0 0 16,0 0 0-16,0 0 0 15,0 0 0-15,0-2 0 0,0 2 0 16,0 0 0-16,0 0 0 16,0-2 0-16,0 2 0 15,0 0 0-15,0 0 0 16,0 0 0-16,0 0 0 15,0 0 0-15,0 0 0 16,0 0 0-16,0-2 0 16,0-2 0-16,0 0 0 15,-2 0 0-15,0-2 0 16,2 4 0-16,-1 1 0 16,-1 0 0-16,1-2 0 15,-6-1 0-15,2-2 0 16,-1 0 0-16,2 4 0 15,-1 0 0-15,1 2 0 16,-7 0 0-16,-4 0 0 16,-8 9 0-16,-7 7 0 0,-3 6 0 15,0 3 0-15,3 2 0 16,6 3 0-16,5 0 0 16,6 1 0-16,8-1 0 15,5 0 0-15,2 1 0 16,18-3 0-16,6-2 0 15,12-5 0-15,9-5 0 16,4-9 0-16,-3-6 0 16,-5-1 0-16,-9-1 0 0,-9-14 0 15,-7-5 0 1,-3-4 0-16,-6-1 0 0,-4-6 0 16,-1-2 0-16,-4 0 0 15,0-3 0-15,0 4 0 16,-13 4 0-16,-7 1 0 15,2 7 0-15,-1 6 0 16,4 4 0-16,0 10 0 16,1 0 0-16,1 6 0 15,0 15-1355-15,-5 3 856 16</inkml:trace>
  <inkml:trace contextRef="#ctx0" brushRef="#br0" timeOffset="17851.93">27348 6438 122 0,'0'0'44'16,"0"0"42"-16,0 0 70 16,0 0 116-16,0 0 336 15,0 0 115-15,11-70-687 16,-11 70-36-16,2 0 0 15,-2-1 0-15,1 1 0 0,-1 0 0 16,0 0 0-16,0 0 0 16,0 0 0-16,3 1 0 15,0 16 0-15,1 8 0 16,2 11 0-16,2 4 0 16,-2 6 0-16,1-3 0 15,-3-1 0-15,-1-3 0 16,2-4 0-16,0-4 0 15,-1-2 0-15,2-6 0 16,-2-3 0-16,-1-5 0 16,0-6 0-16,-1-5 0 15,-1-3 0-15,1-1 0 16,-1 0 0-16,4 0 0 0,7-2 0 16,16-9 0-16,21-11 0 15,23-20-1049-15</inkml:trace>
  <inkml:trace contextRef="#ctx0" brushRef="#br0" timeOffset="18535.21">31301 6188 180 0,'0'0'125'0,"0"0"141"15,0 0 446-15,5-81 52 16,-3 71-764-16,-2 3 0 16,0 5 0-16,0 2 0 0,0 0 0 15,0 0 0-15,0 0 0 16,0 5 0-16,0 23 0 15,1 16 0-15,2 16 0 16,2 12 0-16,-1 4 0 16,2-3 0-16,-2-7 0 15,-1-10 0-15,-2-9 0 16,2-9 0-16,-2-11 0 16,1-12 0-16,1-6 0 15,-2-6 0-15,-1-3 0 16,0 0 0-16,0 0 0 15,0-1 0-15,2-10 0 16,-1-4 0-16,1-5 0 16,-2-1-1580-16</inkml:trace>
  <inkml:trace contextRef="#ctx0" brushRef="#br0" timeOffset="30270.62">24700 3101 60 0,'0'0'19'0,"0"0"2"16,0 0 1-16,0 0-10 15,0 0 3-15,0 0 7 16,0 0 14-16,0 0 13 16,0 0 16-16,0 0-1 15,0 0 12-15,0 0 26 16,0 0 37-16,0 0 21 16,0 0-24-16,0 0 3 15,0 0-13-15,0 0-36 16,0 0 14-16,0 0 33 15,0 0 15-15,0 0-8 0,0 0-34 16,0 0-63-16,-1 0-47 16,-4 0 0-16,2 0 0 15,-6 3 0-15,5-1 0 16,-1 1 0-16,2-3 0 16,3 0 0-16,-1 1 0 15,-1-1 0-15,2 0 0 16,0 1 0-16,0-1 0 15,0 0 0-15,0 0 0 0,0 2 0 16,6-2 0-16,23 1 0 16,18-1 0-16,19 2 0 15,10-2 0 1,2 0 0-16,-7 0 0 0,-5 0 0 16,-5 0 0-16,-12 0 0 15,-10 0 0-15,-12 0 0 16,-13 0 0-16,-6 0 0 15,-5 0 0-15,-3 0 0 16,0 0 0-16,0 0 0 16,0 0 0-16,0 0 0 15,0 0 0-15,0 0 0 16,0 0 0-16,0 0 0 0,0 0 0 16,0 0 0-16,0 0 0 15,0 0 0-15,0 0 0 16,-4 0 0-16,-3 0 0 15,-2 0-226-15,-1-2-1150 16,6-11 986-16</inkml:trace>
  <inkml:trace contextRef="#ctx0" brushRef="#br0" timeOffset="31078.43">25446 2905 150 0,'0'0'91'15,"0"0"5"-15,0 0 128 16,0 0 343-16,0 0 85 16,0 0-385-16,-27-77-267 15,26 74 0-15,1 1 0 16,0 1 0-16,0-1 0 16,0 2 0-16,0 0 0 15,0 0 0-15,0 0 0 16,0 0 0-16,0 0 0 15,0 0 0-15,0 2 0 0,10 11 0 16,11 5 0-16,11 3 0 16,8 0 0-16,5 2 0 15,7-2 0-15,1-1 0 16,-2-1 0-16,-8 1 0 16,-11-4 0-16,-11-2 0 15,-7-1 0-15,-6-4 0 16,-5-2 0-16,-1-1 0 15,-2 0 0-15,0-1 0 16,0 4 0-16,0 2 0 16,-2 2 0-16,-9 0 0 15,-2-1 0-15,1 0 0 16,0-3 0-16,-1 0 0 0,1-2 0 16,-1 0 0-16,0 3 0 15,-1-1 0-15,-1 1 0 16,1-2 0-16,-1-1 0 15,5-2 0-15,0 0 0 16,2-3 0-16,2 1 0 16,0-1 0-16,-3-1 0 15,0-1 0-15,-4 0 0 16,-1-4-391-16,2-21-880 16</inkml:trace>
  <inkml:trace contextRef="#ctx0" brushRef="#br0" timeOffset="32892.24">25307 6763 130 0,'0'0'74'0,"0"0"18"15,0 0 41-15,0 0 26 16,0 0 88-16,0 0 82 16,-28 0-41-16,26 0-22 15,2 0-25-15,0 0-153 0,0 0-88 16,0 0 0-16,0 0 0 16,0 3 0-16,8 3 0 15,14 2 0-15,14 0 0 16,16-6 0-16,15-2 0 15,11 0 0-15,1 0 0 16,-6-10 0-16,-10 2 0 16,-17-1 0-16,-18 3 0 15,-14 3 0-15,-9 2 0 16,-5 0 0-16,0 1 0 16,0 0 0-16,0 0 0 0,0 0 0 15,0 0 0 1,0-3 0-16,0-4 0 15,0-2-497-15,7-6-617 0,0-3 793 16</inkml:trace>
  <inkml:trace contextRef="#ctx0" brushRef="#br0" timeOffset="33414.01">26100 6509 371 0,'0'0'211'0,"0"0"735"0,0 0-427 15,0 0-519-15,0 0 0 16,0 0 0-16,-29-52 0 16,29 52 0-16,0 0 0 15,0 0 0-15,0 0 0 16,0 0 0-16,0 2 0 15,15 12 0-15,13 9 0 16,13 6 0-16,6-1 0 16,3 3 0-16,1-1 0 15,-2 1 0-15,-6-3 0 16,-7-4 0-16,-9-4 0 16,-8-4 0-16,-10-9 0 15,-6-2 0-15,-3-4 0 0,0-1 0 16,0 1 0-16,0-1 0 15,0 2 0-15,0 2 0 16,-12 7 0-16,-9 9 0 16,-9 6 0-16,-4 4 0 15,0 6 0-15,-1-1 0 16,4 3 0-16,3 1 0 16,4-3 0-16,5-6 0 15,7-5 0-15,2-7 0 16,3-5 0-16,6-7 0 15,1-4 0-15,0 0 0 16,0 0 0-16,0-2-163 16,0 0-1184-16,5-19 962 15</inkml:trace>
  <inkml:trace contextRef="#ctx0" brushRef="#br0" timeOffset="42906.65">32072 3694 148 0,'0'0'120'0,"0"0"-26"15,0 0 120-15,0 0 449 0,0 0 11 16,0 0-540-1,0 0-134-15,0 0 0 0,-23-35 0 16,22 32 0-16,1 0 0 16,0 3 0-16,0-2 0 15,0 2 0-15,0 0 0 16,0 0 0-16,0 0 0 16,0 0 0-16,0 0 0 15,0 0 0-15,0 0 0 16,0 0 0-16,0 0 0 15,0 0 0-15,0 0 0 16,0 5 0-16,0 9 0 16,0 7 0-16,4 6 0 15,8 1 0-15,2 0 0 16,-4 2 0-16,1 0 0 16,-3 0 0-16,-1 1 0 15,0-3 0-15,-4-8 0 0,0-7 0 16,2-7 0-16,-4-6 0 15,2 0 0-15,6-1 0 16,6-23 0-16,10-13 0 16,7-10 0-16,4 1 0 15,-2 1 0-15,-1 5 0 16,-5 6 0-16,-7 7 0 16,-4 4 0-16,-6 3 0 15,-2 3 0-15,-3-2 0 0,1 4 0 16,-4 1 0-16,0 4 0 15,-3 10 0-15,0 0 0 16,0 21-1589-16,-4 13 1212 16</inkml:trace>
  <inkml:trace contextRef="#ctx0" brushRef="#br0" timeOffset="43838.81">32237 5057 248 0,'0'0'140'0,"0"0"94"0,0 0 417 15,0 0 123 1,0 0-774-16,0 0 0 0,0-57 0 16,0 55 0-1,0 2 0-15,0 0 0 0,0 0 0 16,-1 0 0-16,1 0 0 15,0 0 0-15,0 0 0 16,0 0 0-16,0 0 0 16,0 4 0-16,0 10 0 15,0 10 0-15,0 10 0 16,0 8 0-16,7 2 0 16,3 0 0-16,0-5 0 0,0-6 0 15,1-7 0-15,-3-10 0 16,-1-6 0-16,-4-6 0 15,0-4 0-15,3 0 0 16,16-12 0-16,12-17 0 16,17-9 0-16,10-10 0 15,-4 0 0 1,-3 3 0-16,-7 6 0 0,-11 6 0 16,-8 9 0-16,-9 5 0 15,-6 6 0-15,-6 8 0 16,-5 0 0-16,-2 5 0 15,0 0 0-15,0 0 0 16,0 0 0-16,0 0 0 16,0 0 0-16,0 0 0 0,0 0 0 15,0 0 0-15,0 0 0 16,0 0 0-16,-11 0-203 16,-5 0-1409-16</inkml:trace>
  <inkml:trace contextRef="#ctx0" brushRef="#br0" timeOffset="48677.1">3346 2194 71 0,'0'0'60'0,"0"0"16"15,0 0 15-15,0 0 30 16,0 0 19-16,0 0 36 0,0 0 123 15,0 0 4 1,0-18-57-16,0 17-8 0,0 1-12 16,0-2-226-16,0 0 0 15,0 2 0-15,0-1 0 16,0 1 0-16,0-1 0 16,0 1 0-16,0-2 0 15,0 2 0-15,0 0 0 16,0 0 0-16,0 0 0 15,0 0 0-15,0 0 0 16,0 0 0-16,0 10 0 16,0 7 0-16,0 7 0 15,0 4 0-15,0 1 0 16,0-1 0-16,3 0 0 16,0 0 0-16,0 2 0 0,3 0 0 15,0-4 0-15,0-3 0 16,-2-9 0-16,-1-8 0 15,0-5 0-15,2-1 0 16,7-3 0-16,13-14 0 16,5-4-278-16,0-1-1044 15,-11 2 988-15</inkml:trace>
  <inkml:trace contextRef="#ctx0" brushRef="#br0" timeOffset="49038.14">3343 1937 179 0,'0'0'53'16,"0"0"-3"-16,0 0 6 15,0 0-13-15,0 0 34 16,0 0 30-16,-4 33 22 16,4-32 29-16,0-1 136 15,0 0 148-15,0 0 17 16,0 0-459-16,-2 0 0 16,1-13 0-16,-2-3 0 15,-2-3 0-15,2 4 0 16,2 3 0-16,-1 7 0 15,2 3 0-15,0 2 0 0,0 6 0 16,18 19-1280-16,0 13 810 16,0 13 224-16</inkml:trace>
  <inkml:trace contextRef="#ctx0" brushRef="#br0" timeOffset="49456.15">3589 2528 57 0,'0'0'157'16,"0"0"-43"-16,0 0 52 15,0 0-22-15,0 0-34 16,0 0 61-16,39 40-35 16,-30-27-45-16,-1-3-3 15,-3-6-14-15,-3-3-29 16,1-1 125-16,0 0 354 15,3-9-524-15,0-12 0 16,0-7 0-16,4-4 0 16,-2-8 0-16,-1-3 0 15,-1-3 0-15,-3-1 0 16,1-2 0-16,-2 1 0 16,-2-3 0-16,0 2 0 0,0 1 0 15,0 3 0-15,0 7 0 16,0 4 0-16,0 4 0 15,6 4 0-15,3 2 0 16,6 3 0-16,0 2 0 16,4 6 0-16,6 8 0 15,0 5 0-15,1 0-99 16,-3 25-1114-16,-10 9 786 16,-13 7 274-16</inkml:trace>
  <inkml:trace contextRef="#ctx0" brushRef="#br0" timeOffset="49646.16">3471 2310 303 0,'0'0'144'0,"0"0"226"15,0 0 249-15,118-51-394 16,-49 37-117-16,12 1-108 15,5 5-23-15,2-1-693 16,-8 2-18-16</inkml:trace>
  <inkml:trace contextRef="#ctx0" brushRef="#br0" timeOffset="50627.25">5775 2242 31 0,'0'0'208'0,"0"0"-29"16,0 0 341-16,0 0 243 16,0 0-417-16,0 0-346 15,-76-72 0-15,49 72 0 16,-4 0 0-16,-5 15 0 16,0 8 0-16,3 4 0 15,6 4 0-15,5 4 0 16,8-1 0-16,6 0 0 15,6-3 0-15,2-4 0 16,4-8 0-16,10-6 0 16,8-6 0-16,1-7 0 0,7 0 0 15,5-17 0-15,4-11 0 16,-3-7 0-16,0-6 0 16,-5-4 0-16,-7-2 0 15,-6-4 0-15,-8 0 0 16,-7-5 0-16,-3 3 0 15,0 2 0-15,0 6 0 16,-4 6 0-16,-1 7 0 16,1 8 0-16,0 6 0 15,2 6 0-15,2 6 0 16,0 5 0-16,0 1 0 0,-1 0 0 16,1 0 0-1,0 1 0-15,0 15 0 16,0 11 0-16,0 9 0 15,0 10 0-15,1 8 0 0,9 8 0 16,-1 5 0-16,2 1 0 16,-1-2 0-16,4-2 0 15,-2-8 0-15,1-3 0 16,-1-11 0-16,1-8 0 16,-1-6 0-16,-1-5 0 15,8-6 0-15,5-10 0 16,12-7 0-16,11-19-524 15,3-31-639-15</inkml:trace>
  <inkml:trace contextRef="#ctx0" brushRef="#br0" timeOffset="50957.04">6361 1916 519 0,'0'0'263'0,"0"0"955"16,-7-75-1171-16,4 64-47 16,0 6 0-16,1 5 0 15,1 0 0-15,-1 0 0 16,-2 13 0-16,-1 17 0 16,-3 15 0-16,0 13 0 0,2 10 0 15,1 5 0-15,5 3 0 16,0 0 0-16,0-1 0 15,2-7 0-15,13-9 0 16,4-13 0-16,8-13 0 16,3-14 0-16,9-14 0 15,8-5 0-15,0-9 0 16,0-17-1378-16,-12-9 934 16,-14-9 234-16</inkml:trace>
  <inkml:trace contextRef="#ctx0" brushRef="#br0" timeOffset="51225.75">6685 2064 171 0,'0'0'154'16,"0"0"231"-16,-18-82 952 15,15 68-1337 1,2 6 0-16,1 5 0 0,0 3 0 16,0 0 0-16,0 6 0 15,0 14 0-15,0 14 0 16,0 14 0-16,8 9 0 15,0 3 0-15,-2 7 0 16,0-2 0-16,0-4 0 16,1-9 0-16,1-13 0 15,2-10 0-15,5-14 0 16,6-12 0-16,11-3 0 0,3-6 0 16,-1-13 0-16,-14-3-1017 15,-17 0 245-15</inkml:trace>
  <inkml:trace contextRef="#ctx0" brushRef="#br0" timeOffset="51370.37">6542 2303 372 0,'0'0'160'16,"0"0"268"-16,0 0-238 15,134-36-190-15,-58 31-13 16,2-2-491-16,-10-2 109 15</inkml:trace>
  <inkml:trace contextRef="#ctx0" brushRef="#br0" timeOffset="51633.67">6994 1871 156 0,'0'0'373'16,"0"0"221"-16,0 0 330 15,0 0-924-15,0 0 0 16,98-30 0-16,-38 71 0 16,0 19 0-16,-14 17 0 15,-15 10 0-15,-19 5 0 16,-12-3 0-16,-9-6 0 16,-21-12 0-16,-3-12 0 0,4-18 0 15,8-15 0-15,10-15 0 16,7-4 0-16,2-7-36 15,1 0-1576-15</inkml:trace>
  <inkml:trace contextRef="#ctx0" brushRef="#br0" timeOffset="52158.25">7910 2142 154 0,'0'0'172'16,"0"0"107"-16,0 0 682 0,0 0-480 15,0 0-481-15,0 0 0 16,-2-6 0-16,19 2 0 16,10 0 0-16,4 1 0 15,2 0 0-15,8 0 0 16,-2 3 0-16,0 0 0 15,-7 2 0-15,-13 15 0 16,-15 5-1141-16,-4 5 573 0,-20 0 374 16</inkml:trace>
  <inkml:trace contextRef="#ctx0" brushRef="#br0" timeOffset="52353.49">7956 2333 8 0,'0'0'170'0,"0"0"-29"16,0 0 120-16,0 0 197 16,0 0-213-16,0 0 49 15,76-2-33-15,-46 1-117 16,1-1-97-16,-4 2-29 16,-6-1-18-16,-6 1-464 0,-9 0-507 15,-3-3 537-15</inkml:trace>
  <inkml:trace contextRef="#ctx0" brushRef="#br0" timeOffset="53154.89">8620 2133 140 0,'0'0'101'0,"0"0"76"16,0 0 94-16,0 0 200 16,0 0-54-16,0 0-23 15,0-3-318-15,0 1-76 16,0 2 0-16,0-2 0 16,3 1 0-16,6-2 0 15,9 0 0-15,10-1 0 0,11 1 0 16,10 1 0-16,4 2 0 15,2 0-105-15,-9 0-1244 16,-22 15 967-16,-15 2 171 16</inkml:trace>
  <inkml:trace contextRef="#ctx0" brushRef="#br0" timeOffset="53371.32">8723 2321 150 0,'0'0'85'16,"0"0"107"0,0 0 36-16,0 0 77 0,0 0-36 15,0 0-82 1,90-11-15-16,-62 9 20 0,-3 0-65 16,-7 0-86-16,-6 1-24 15,-6-1-17-15,-1 2-337 16,-4 0-548-16,-1 0 396 15</inkml:trace>
  <inkml:trace contextRef="#ctx0" brushRef="#br0" timeOffset="54773.85">9744 2054 68 0,'0'0'44'16,"0"0"11"-16,0 0 32 0,0 0 31 16,0 0 49-1,0 0 220-15,-30-69 237 0,27 54-127 16,0-1-497-16,0 3 0 15,0 2 0-15,0 2 0 16,1 2 0-16,1 5 0 16,1 0 0-16,-2 2 0 15,2 0 0-15,0 0 0 16,0 0 0-16,0 0 0 16,0 0 0-16,0 15 0 15,0 6 0-15,5 7 0 16,8 5 0-16,8 0 0 0,7 1 0 15,8-3 0 1,6-5 0-16,-2-8 0 0,-4-7 0 16,-8-6 0-16,-7-5 0 15,2 0 0-15,-1-10 0 16,3-13 0-16,1-6 0 16,-5-3 0-16,-2-3 0 15,-4-5 0-15,-3 2 0 16,-8 5 0-16,-2 3 0 15,-2 6 0-15,0 7 0 16,0 5 0-16,0 5 0 16,0 6 0-16,0 1 0 15,0 0 0-15,0 0 0 16,0 18 0-16,0 13 0 16,0 12 0-16,0 9 0 15,0 7 0-15,0 3 0 0,0 3 0 16,0-1 0-16,0 1 0 15,-5-1 0-15,-2-1 0 16,-8-5 0-16,-3-8 0 16,-7-9 0-16,-5-9 0 15,-2-7 0-15,0-8 0 16,-1-6 0-16,6-5 0 16,3-6 0-16,5 0 0 15,4 0 0-15,-1 0 0 16,2-10 0-16,1-5 0 15,7-4 0-15,6-5 0 16,22-8-946-16,23-7-8 16</inkml:trace>
  <inkml:trace contextRef="#ctx0" brushRef="#br0" timeOffset="55299.83">10628 1867 124 0,'0'0'44'0,"0"0"80"16,3-82 97-16,-3 56 249 16,0 4 316-16,0 2-508 15,0 5-278-15,0 5 0 16,0 4 0-16,0 5 0 16,0 1 0-16,0 0 0 15,0 0 0-15,0 0 0 16,0 0 0-16,-3 17 0 0,-4 11 0 15,-5 13 0 1,6 8 0-16,-3 9 0 0,-2 6 0 16,1 6 0-16,1-2 0 15,1-6 0-15,7-6 0 16,1-9 0-16,0-6 0 16,3-4 0-16,9-7 0 15,4-6 0-15,-2-3 0 16,2-9 0-16,2-5 0 15,8-3 0-15,8-4 0 16,10 0 0-16,3 0 0 16,-1-7 0-16,-7-3-1075 15,-9-4 342-15</inkml:trace>
  <inkml:trace contextRef="#ctx0" brushRef="#br0" timeOffset="55674.3">11107 1930 50 0,'0'0'299'0,"0"0"-8"16,-21-85 1092-16,18 66-1359 16,3 3-24-16,0 8 0 15,0 2 0-15,0 2 0 16,0 4 0-16,0 0 0 15,0 0 0-15,-1 0 0 16,1 0 0-16,-2 14 0 16,2 13 0-16,0 12 0 0,0 9 0 15,0 6 0 1,0 2 0-16,0 1 0 0,0-3 0 16,0-8 0-16,9-6 0 15,2-10 0-15,0-9 0 16,2-6 0-16,1-7 0 15,4-3 0-15,3-5 0 16,1 0 0-16,-3 0 0 16,-9-5-1064-16,-10-10 400 15,0-8 425-15</inkml:trace>
  <inkml:trace contextRef="#ctx0" brushRef="#br0" timeOffset="55833.46">10952 2083 162 0,'0'0'138'16,"0"0"117"-16,0 0 258 16,0 0-233-16,130-18 16 15,-59 18-211-15,7 0-85 16,-5 0-329-16,-13 5-512 16,-18-5 501-16</inkml:trace>
  <inkml:trace contextRef="#ctx0" brushRef="#br0" timeOffset="56098.27">11437 1667 151 0,'0'0'132'0,"0"0"161"16,0 0 458-16,76-71-31 15,-51 71-720-15,5 8 0 16,3 25 0-16,0 16 0 15,-7 14 0-15,-9 14 0 16,-11 2 0-16,-6-3 0 16,-3-7 0-16,-15-13 0 15,-3-10 0-15,2-13 0 16,-1-9 0-16,3-6 0 16,-2-4 0-16,-4-4-352 15,-6-8-1060-15</inkml:trace>
  <inkml:trace contextRef="#ctx0" brushRef="#br0" timeOffset="57498.48">4295 4434 187 0,'0'0'128'16,"0"0"272"-16,3-73 513 16,-3 55-494-16,0 6-419 15,0 3 0-15,1 6 0 16,1 2 0-16,-2 1 0 15,1 0 0-15,-1 0 0 0,2 0 0 16,5 7 0 0,4 13 0-16,7 10 0 0,5 9 0 15,0 10 0-15,1 5 0 16,-2 2 0-16,-1 0 0 16,-3-6 0-16,1-8 0 15,-7-11 0-15,0-11 0 16,-6-13 0-16,-3-4 0 15,0-3 0-15,3-1 0 16,6-23 0-16,6-10 0 16,6-11 0-16,-5-1 0 15,1 3 0-15,-6 2 0 16,-3 6 0-16,-5 3 0 16,0 12 0-16,-4 7 0 15,-2 7 0-15,0 5 0 0,0 1 0 16,0 0 0-16,0 0 0 15,0 7 0-15,1 16 0 16,3 14 0-16,-2 8 0 16,1 4 0-16,1-3 0 15,5-2 0-15,6-9 0 16,5-10 0-16,5-9 0 16,5-13 0-16,4-3 0 15,2-13 0-15,-3-14 0 16,-3-2 0-16,-8-4 0 15,-6-2 0-15,-7 0 0 16,-4-5 0-16,-5-2 0 0,0 1 0 16,0 1 0-16,-8 8 0 15,-2 8 0-15,-5 5 0 16,3 6 0-16,-7 2 0 16,-5 6 0-16,0 5 0 15,1 0 0-15,4 7 0 16,12 7-363-16,7-6-1046 15</inkml:trace>
  <inkml:trace contextRef="#ctx0" brushRef="#br0" timeOffset="58104.33">5544 4081 188 0,'0'0'156'0,"0"0"270"16,0-79 625-16,0 66-825 15,0 8-226-15,0 2 0 16,0 3 0-16,0 0 0 16,0 0 0-16,0 15 0 15,0 13 0-15,0 12 0 0,0 8 0 16,0 6 0 0,0 7 0-16,0 7 0 15,0 4 0-15,0 3 0 0,0-3 0 16,0 0 0-16,6-2 0 15,5-3 0-15,0-5 0 16,1-10 0-16,1-14 0 16,-1-11 0-16,-4-15 0 15,2-4 0-15,2-8 0 16,12 0 0-16,13-2 0 16,5-11 0-16,3 3 0 15,-11-3-1525-15,-13-1 1062 16</inkml:trace>
  <inkml:trace contextRef="#ctx0" brushRef="#br0" timeOffset="59215.18">6154 4212 143 0,'0'0'114'0,"0"0"87"16,0 0 233-16,0 0 279 15,-12-74-271-15,11 65-442 16,-1 3 0-16,1 0 0 16,1 3 0-16,0 1 0 15,0 1 0-15,0 1 0 0,0 0 0 16,0 0 0-1,0 0 0-15,0 0 0 0,0 0 0 16,0 0 0-16,0 0 0 16,0 0 0-16,0 0 0 15,0 0 0-15,0 0 0 16,0-2 0-16,0 2 0 16,0-2 0-16,0 2 0 15,0 0 0-15,0 0 0 16,0-1 0-16,0-2 0 15,0 2 0-15,0-2 0 16,0-1 0-16,0 1 0 0,0-2 0 16,0 3 0-16,0-1 0 15,0 0 0-15,0 2 0 16,0 0 0-16,0-1 0 16,0-1 0-16,0 2 0 15,0-1 0-15,0 2 0 16,0 0 0-16,0 0 0 15,0 0 0-15,0 0 0 16,0 0 0-16,0 0 0 16,0 3 0-16,0 14 0 15,0 11 0-15,0 11 0 16,0 5 0-16,0 9 0 16,0 0 0-16,0 2 0 15,3 1 0-15,4-6 0 16,0-6 0-16,1-6 0 0,-2-8 0 15,4-6 0-15,-4-9 0 16,-1-4 0-16,-1-6 0 16,5-3 0-16,6 0 0 15,4-1 0-15,1-1 0 16,1 2 0-16,-8-2 0 16,-7 0-971-16,-6 0 144 15</inkml:trace>
  <inkml:trace contextRef="#ctx0" brushRef="#br0" timeOffset="59414.66">5903 4455 227 0,'0'0'159'15,"0"0"371"-15,0 0 1 16,0 0-379-16,88-41-112 15,-18 39-35-15,14 1-5 16,10-1-317-16,-2 1-434 16,-9-2 389-16</inkml:trace>
  <inkml:trace contextRef="#ctx0" brushRef="#br0" timeOffset="59995.62">6848 4267 154 0,'0'0'121'0,"0"0"167"16,0 0 544-16,0 0-180 16,0 0-652-16,0 0 0 15,0-71 0-15,0 68 0 16,0 3 0-16,0 0 0 16,0 0 0-16,0 0 0 15,0 0 0-15,0 9 0 0,0 11 0 16,0 10 0-16,0 7 0 15,5 5 0-15,-2 1 0 16,2 2 0-16,-2-3 0 16,0-1 0-16,0-9 0 15,3-4 0-15,-3-8 0 16,3-9 0-16,-3-2 0 16,-2-5 0-16,1-3 0 15,-2 2 0-15,0-3-803 16,0 0-111-16,-13-14 627 15</inkml:trace>
  <inkml:trace contextRef="#ctx0" brushRef="#br0" timeOffset="60182.4">6658 4449 267 0,'0'0'177'16,"0"0"468"-16,0 0 167 15,0 0-666-15,97-27-146 16,-31 27 0-16,17 0 0 16,8 0 0-16,2 0-513 15,-8 0-482-15,-24 0 630 16</inkml:trace>
  <inkml:trace contextRef="#ctx0" brushRef="#br0" timeOffset="60596.61">7626 4371 21 0,'0'0'314'16,"0"0"-39"-16,0 0 941 15,0 0-995-15,-19-78-221 16,19 73 0-16,0 2 0 0,0 3 0 16,0 0 0-16,0 0 0 15,0 0 0-15,0 1 0 16,0 19 0-16,0 10 0 16,0 9 0-16,0 5 0 15,0 3 0-15,0-3 0 16,0-4 0-16,0-3 0 15,0-6 0-15,0-2 0 16,0-8 0-16,0-7 0 16,0-6 0-16,0-6 0 15,0-2 0-15,3 0 0 16,-3 0 0-16,0 0 0 16,8-3 0-16,2-16 0 15,-4-9-1611-15</inkml:trace>
  <inkml:trace contextRef="#ctx0" brushRef="#br0" timeOffset="60969.06">7761 3976 241 0,'0'0'166'0,"0"0"369"16,0 0 413-16,0 0-791 15,119 12-157-15,-58 31 0 16,0 18 0-16,-4 14 0 15,-11 12 0-15,-16 9 0 16,-15 1 0-16,-15-5 0 16,-10-7 0-16,-23-10 0 15,-9-10 0-15,-9-12 0 16,0-9 0-16,-7-10 0 0,-6-7 0 16,-6-7-1435-16,-9-10 919 15</inkml:trace>
  <inkml:trace contextRef="#ctx0" brushRef="#br0" timeOffset="62784.18">8907 4150 130 0,'0'0'78'15,"0"0"-22"-15,0 0 26 16,0 0-44-16,0 0-14 15,0 0 14-15,14 21 2 16,-14-11 6-16,0-2 4 16,0-2 14-16,0-2 15 15,0-3-4-15,0-1 44 0,0 0 55 16,0 0 16 0,0 0-47-16,0 0-30 0,0 0 43 15,0 0 44-15,0-8-48 16,0 0-152-16,0-1 0 15,-1 3 0-15,1 1 0 16,0 2 0-16,0 2 0 16,0 1 0-16,0 0 0 15,0 0 0-15,0 9 0 16,0 6 0-16,0 0 0 16,0-2 0-16,0-3 0 15,-2-3 0-15,-2-4 0 16,3-3 0-16,-1 0 0 15,2 0 0-15,0 0 0 16,-3 0 0-16,0 0 0 0,0-5 0 16,0-5 0-16,3-1 0 15,0-2 0-15,0-2 0 16,0 1 0-16,0 3 0 16,0 2 0-16,0 5 0 15,0 4 0-15,3 0 0 16,5 0 0-16,-1 10-403 15,-1 8-36-15,-3 6-139 16,-3 6 299-16,0 4 102 16,-2 6 15-16</inkml:trace>
  <inkml:trace contextRef="#ctx0" brushRef="#br0" timeOffset="63287.84">9090 4696 6 0,'0'0'253'16,"0"0"-120"-16,0 0 150 15,0 0 122-15,0 0-106 16,0 0-128-16,0-7 19 15,0 7-11-15,0-2-51 0,0 1-128 16,0-3 0-16,0 1 0 16,0-3 0-16,0-3 0 15,0 0 0-15,0-3 0 16,0 1 0-16,0 2 0 16,6 2 0-16,0 2 0 15,-3 4 0-15,-2 1 0 16,2 0 0-16,0 1 0 15,-1 12 0-15,-1 1 0 16,-1 0 0-16,0 2 0 16,0-2 0-16,-9 0 0 15,-2-3 0-15,0-2 0 0,0-4 0 16,1-3 0-16,1-2 0 16,3 0 0-16,0 0 0 15,2 0 0-15,1-9 0 16,3 1 0-16,0-3 0 15,0-2 0-15,0 0 0 16,13 0 0-16,17 2-481 16,9 2-788-16</inkml:trace>
  <inkml:trace contextRef="#ctx0" brushRef="#br0" timeOffset="63872.51">9794 4305 183 0,'0'0'65'0,"0"0"87"0,0 0 83 16,0 0 271 0,0 0-3-16,0 0-100 0,-7 0-403 15,14 0 0-15,20-3 0 16,16-6 0-16,11 2 0 16,-3 3 0-16,-11 2 0 15,-12 2-261-15,-14 0-821 16,-14 16 675-16,0 6 246 15</inkml:trace>
  <inkml:trace contextRef="#ctx0" brushRef="#br0" timeOffset="64045.39">9836 4491 127 0,'0'0'108'0,"0"0"118"0,0 0 315 15,0 0 34-15,0 0-147 16,93-12-386-16,-73 12-42 15,0 0 0-15,-5 2 0 16,4 5 0-16,1 1-878 16,2-1 79-16,2-4 495 15</inkml:trace>
  <inkml:trace contextRef="#ctx0" brushRef="#br0" timeOffset="65032.25">11486 4279 108 0,'0'0'102'16,"0"0"72"-16,0 0 268 15,-24-79 433-15,18 60-529 16,-1 1-346-16,-2-2 0 15,4 3 0-15,1 4 0 0,2 3 0 16,2 7 0-16,0 3 0 16,0 0 0-16,0 0 0 15,0 0 0-15,-1 0 0 16,1 9 0-16,0 6 0 16,0 5 0-16,0 5 0 15,3 4 0-15,6 3 0 16,7 5 0-16,2 2 0 15,5 5 0-15,3-2 0 16,0-3 0-16,-3-9 0 16,-6-10 0-16,-5-10 0 15,-5-7 0-15,1-3 0 16,7-4 0-16,3-18 0 16,4-9 0-16,3-4 0 0,-5-3 0 15,-1 3 0-15,-8 1 0 16,-3 6 0-16,-3 5 0 15,-2 3 0-15,0 9 0 16,-3 4 0-16,2 6 0 16,-2 1 0-16,1 0 0 15,1 9 0-15,1 14 0 16,1 9 0-16,3 5 0 16,-1 3 0-16,2-2 0 15,1-3 0-15,4-6 0 16,1-11 0-16,0-7 0 15,6-8 0-15,5-3 0 16,5-6 0-16,2-15 0 16,-4-5 0-16,-7-7 0 15,-6-4 0-15,-5-2 0 0,-7-4 0 16,-3 0 0-16,0 0 0 16,-12 8 0-16,-3 7 0 15,-1 7 0-15,1 7 0 16,-3 7 0-16,-2 5 0 15,0 2 0-15,0 5 0 16,10 15 0-16,10-3-1500 16,6-7 1077-16</inkml:trace>
  <inkml:trace contextRef="#ctx0" brushRef="#br0" timeOffset="65442.02">12684 3890 203 0,'0'0'123'15,"0"0"276"-15,0 0 599 16,0-77-674-16,-2 67-324 15,-1 3 0-15,2 4 0 0,1 3 0 16,0 0 0-16,0 0 0 16,-2 1 0-16,1 22 0 15,-3 13 0-15,1 20 0 16,-2 10 0-16,1 11 0 16,-1 5 0-16,1 1 0 15,2-1 0-15,2-7 0 16,0-8 0-16,11-17 0 15,8-13 0-15,2-10 0 16,6-10 0-16,6-9 0 16,7-4 0-16,2-4 0 15,-3 0-152-15,-7-8-1318 16,-8-12 1097-16</inkml:trace>
  <inkml:trace contextRef="#ctx0" brushRef="#br0" timeOffset="65819.36">13115 4050 229 0,'0'0'120'16,"0"0"624"-16,9-94 210 15,-6 72-954-15,-1 5 0 16,1 6 0-16,-3 5 0 15,1 2 0-15,-1 4 0 16,3 0 0-16,-3 0 0 16,0 0 0-16,0 14 0 15,0 13 0-15,1 15 0 0,-1 10 0 16,0 8 0-16,0-1 0 16,0-2 0-16,5-5 0 15,1-9 0-15,3-4 0 16,4-12 0-16,-1-4 0 15,2-9 0-15,4-2 0 16,4-4 0-16,2-4 0 16,0-1 0-16,-2-3 0 15,-4 0 0-15,-12 0 0 16,-6-11-1469-16,-2-12 1011 0</inkml:trace>
  <inkml:trace contextRef="#ctx0" brushRef="#br0" timeOffset="65995.88">12944 4250 174 0,'0'0'142'16,"0"0"63"-16,125-24-19 16,-58 17-84-16,2-1-102 15,-1 0-66-15,-3 0-255 16,-9-7 85-16,-5-5 50 15</inkml:trace>
  <inkml:trace contextRef="#ctx0" brushRef="#br0" timeOffset="66295.08">13667 3719 152 0,'0'0'100'16,"0"0"108"-16,0 0 214 16,83-8-122-16,-45 36 84 15,5 10-2-15,3 10-283 16,-2 11-99-16,-4 6 0 16,-7 6 0-16,-9 2 0 0,-15-2 0 15,-9-6 0-15,-5-8 0 16,-17-7 0-16,-5-7 0 15,-3-10 0-15,-3-6 0 16,-1-5 0-16,-3-3 0 16,-2-6-928-16,-3-8-20 15</inkml:trace>
  <inkml:trace contextRef="#ctx0" brushRef="#br0" timeOffset="74559.75">3622 7461 79 0,'0'0'129'15,"0"0"-22"-15,0 0 151 16,0 0 297-16,0 0 172 15,0 0-535-15,0 0-192 16,0-37 0-16,0 37 0 16,0 0 0-16,0 0 0 15,0 9 0-15,0 10 0 16,0 6 0-16,0 6 0 16,-2 6 0-16,-2 0 0 15,1 2 0-15,0-1 0 16,2-2 0-16,-1-7 0 0,1-5 0 15,-1-5 0-15,2-9 0 16,0-8 0-16,0-2 0 16,3-7-595-16,16-18-197 15,1-11 381-15,-2-4 178 16</inkml:trace>
  <inkml:trace contextRef="#ctx0" brushRef="#br0" timeOffset="74875.14">3665 7113 146 0,'0'0'101'0,"0"0"-53"16,0 0 58-16,0 0-15 15,0 0 63-15,0 0 109 0,3 41 101 16,-3-34 19-16,0-5-28 15,0-1-319-15,0-1-36 16,0 0 0-16,0 0 0 16,0 0 0-16,0-5 0 15,-6-8 0-15,-1-3 0 16,-2 2 0-16,3 4 0 16,6 7 0-16,-3 3 0 15,3 0 0-15,0 14 0 0,9 19-1235 16,6 10 757-1,-6 11 247-15</inkml:trace>
  <inkml:trace contextRef="#ctx0" brushRef="#br0" timeOffset="75258.16">3913 7795 195 0,'0'0'68'0,"0"0"79"16,0 0-47-16,0 0 82 0,83 19 15 15,-64-14-10 1,0-4-44-16,0-1 12 0,-2 0 5 16,2-18 155-16,-4-6-117 15,1-7-198-15,-7-5 0 16,-3-4 0-16,-4-3 0 15,-2-3 0-15,0-1 0 16,-5-2 0-16,-4-1 0 16,0-1 0-16,-4 1 0 15,7-1 0-15,0 5 0 16,1 4 0-16,5 11 0 16,0 7 0-16,0 7 0 15,0 3 0-15,0 5 0 16,8 3 0-16,4 6 0 15,-3 2-1363-15,-8 23 891 0</inkml:trace>
  <inkml:trace contextRef="#ctx0" brushRef="#br0" timeOffset="75432.69">3835 7532 156 0,'0'0'91'0,"0"0"175"15,0 0 455-15,102-28-65 16,-41 8-499-16,9 0-157 16,2 3 0-16,1 5-391 15,-9 1-733-15,-9 0 697 16</inkml:trace>
  <inkml:trace contextRef="#ctx0" brushRef="#br0" timeOffset="77472.53">6036 7500 119 0,'0'0'103'15,"0"0"49"-15,0 0 132 16,0 0 287-16,0 0 113 0,0 0-550 15,0 0-134-15,-80-59 0 16,47 59 0-16,-6 12 0 16,-2 9 0-16,4 9 0 15,2 6 0-15,5 7 0 16,7 1 0-16,8-2 0 16,9-4 0-16,6-7 0 15,0-8 0-15,8-9 0 16,19-7 0-16,7-7 0 15,9 0 0-15,5-11 0 0,3-15 0 16,-6-5 0-16,-4-4 0 16,-8-5 0-16,-6-2 0 15,-6-6 0-15,-8-5 0 16,-2-4 0-16,-7-1 0 16,-4-1 0-16,0 1 0 15,0 4 0-15,-4 3 0 16,-7 4 0-16,1 7 0 15,4 6 0-15,1 10 0 16,2 9 0-16,2 7 0 16,-1 7 0-16,1 1 0 15,-1 0 0-15,2 5 0 16,0 15 0-16,0 13 0 0,0 12 0 16,0 5 0-16,0 6 0 15,6 4 0-15,5 6 0 16,2 6 0-16,5-1 0 15,-2 1 0-15,0-6 0 16,-2-11 0-16,-2-12 0 16,0-9 0-16,-1-14 0 15,-2-8 0-15,5-10 0 16,11-2 0-16,10-5 0 16,7-12 0-16,0-3-436 15,-5-3-876-15</inkml:trace>
  <inkml:trace contextRef="#ctx0" brushRef="#br0" timeOffset="77805.73">6691 7009 322 0,'0'0'288'0,"0"0"1149"16,5-76-1437-16,-5 65 0 15,0 7 0-15,0 4 0 16,0 0 0-16,0 0 0 16,0 11 0-16,-3 21 0 15,-11 17 0-15,-1 16 0 16,0 9 0-16,2 3 0 16,7-1 0-16,6 2 0 15,0-4 0-15,0-4 0 16,3-8 0-16,9-12 0 0,1-10 0 15,5-10 0-15,6-14 0 16,10-8 0-16,8-8 0 16,7 0 0-16,-4-10-915 15,-3-13-6-15</inkml:trace>
  <inkml:trace contextRef="#ctx0" brushRef="#br0" timeOffset="78122.83">7097 7206 58 0,'0'0'294'16,"0"-82"213"-16,-3 47 681 15,-3 7-1188-15,3 8 0 16,3 9 0-16,0 5 0 16,0 6 0-16,0 0 0 15,0 0 0-15,0 12 0 16,0 16 0-16,0 10 0 15,0 10 0-15,3 8 0 16,1 3 0-16,1 7 0 16,-1-3 0-16,2-4 0 15,-1-9 0-15,1-13 0 16,0-12 0-16,1-11 0 0,2-10 0 16,6-4 0-16,4 0 0 15,2-1 0-15,-3-9 0 16,-8 0-950-16,-10-1 78 15</inkml:trace>
  <inkml:trace contextRef="#ctx0" brushRef="#br0" timeOffset="78295.39">6878 7398 217 0,'0'0'111'0,"0"0"214"16,0 0 561-16,0 0-378 15,114-58-508-15,-54 50 0 16,13 1 0-16,5 0 0 0,-5 3 0 16,-2-2-1013-16,-15-3 207 15</inkml:trace>
  <inkml:trace contextRef="#ctx0" brushRef="#br0" timeOffset="78604.38">7524 6885 315 0,'0'0'122'0,"0"0"555"16,0 0 256-16,0 0-933 16,0 0 0-16,92-57 0 0,-52 89 0 15,2 18 0 1,-5 18 0-16,-7 18 0 0,-12 9 0 15,-15 5 0-15,-3-5 0 16,-3-8 0-16,-15-13 0 16,0-15 0-16,0-16 0 15,5-15 0-15,1-11 0 16,3-10 0-16,7-4 0 16,1-3 0-16,1 0 0 15,0 0-481-15,-2-13-851 0</inkml:trace>
  <inkml:trace contextRef="#ctx0" brushRef="#br0" timeOffset="79623.7">8513 7213 88 0,'0'0'56'16,"0"0"1"-16,0 0 51 16,0 0 24-16,0 0 56 15,0 0 234-15,-9 23 55 16,9-23 42-16,0 0-519 15,0 0 0-15,0 0 0 16,0 0 0-16,4 0 0 16,9-6 0-16,4 0 0 15,10-3 0-15,4 3 0 0,4 0 0 16,-4 5 0-16,5 1 0 16,-5 0 0-16,-4 0 0 15,-6 16-892-15,-11 4 178 16,-8 3 474-16,-2 2 90 15</inkml:trace>
  <inkml:trace contextRef="#ctx0" brushRef="#br0" timeOffset="79839.47">8612 7459 153 0,'0'0'87'0,"0"0"98"16,0 0 130-16,0 0 109 15,0 0-71-15,0 0-152 16,44 0-121-16,-14-2-23 0,1 1 7 16,0 1-64-16,-2 0 0 15,-9 0-6-15,-3 0-167 16,-4 1-444-16,2 2-38 16,8-3 386-16</inkml:trace>
  <inkml:trace contextRef="#ctx0" brushRef="#br0" timeOffset="80529.62">10078 6944 181 0,'0'0'112'0,"0"0"183"15,0 0 318-15,0 0 168 16,0 0-716-16,0 0-65 15,-51-65 0-15,47 65 0 16,-2 0 0-16,-10 0 0 16,-9 14 0-16,-8 13 0 15,-3 7 0-15,5 5 0 16,6 8 0-16,9 2 0 0,8-2 0 16,8 1 0-16,3-6 0 15,22-4 0-15,11-6 0 16,6-7 0-16,0-10 0 15,1-11 0-15,0-4 0 16,-4-1 0-16,-2-16 0 16,-2-9 0-16,-8-2 0 15,-5-4 0-15,-10-8 0 16,0-2 0-16,-9-8 0 16,-3 0 0-16,0-2 0 15,-15 6 0-15,0 8 0 16,-4 11 0-16,3 11 0 0,6 9 0 15,7 7 0 1,3 8 0-16,0 26-508 0,12 13-744 16</inkml:trace>
  <inkml:trace contextRef="#ctx0" brushRef="#br0" timeOffset="81086.23">10734 7415 177 0,'0'0'94'0,"0"0"132"16,0 0 106-16,0 0 117 15,0 0-43 1,0 0-137-16,3-4-175 0,-12 4-94 15,5 0 0-15,-1-3 0 16,4 1 0-16,1-1 0 16,0 0 0-16,0 0 0 15,0 0 0-15,0 3 0 16,0-1 0-16,0 1 0 16,0 0 0-16,0 0 0 15,0 0 0-15,0 0 0 0,0 0 0 16,-2 0 0-16,-2 0 0 15,-2 0 0-15,-3 0 0 16,4 0 0-16,2 0 0 16,2 0 0-16,1-5 0 15,0-2 0-15,0 0 0 16,0 1 0-16,0 1 0 16,4 2 0-16,8 3 0 15,0 0 0-15,0 0 0 16,3 0 0-16,-3 8 0 15,0 2 0-15,-5 2 0 16,-4 1 0-16,-3 2 0 16,0 3 0-16,-7 5 0 15,-17-1 0-15,-4 3 0 0,-1-3 0 16,3-4 0-16,2-4-1444 16,7-5 950-16</inkml:trace>
  <inkml:trace contextRef="#ctx0" brushRef="#br0" timeOffset="82228.2">12151 6928 4 0,'0'0'42'0,"0"0"-12"15,0 0-14-15,0 0-5 16,0 0-5-16,0 0-4 16,0-32-1-16,0 32-1 15,0 0 0-15,0 0 0 16,0 0-1-16,0 0 0 0,0 0 1 16,0 0 8-16,0 0 20 15,0-5 8-15,0 2 18 16,0-3 11-16,0-4-2 15,0 0 67-15,0 0 22 16,0-3 211-16,0 2 64 16,-4 0 119-16,3 0-481 15,-1 1-65-15,1 3 0 16,1 1 0-16,0 3 0 16,0 2 0-16,0-1 0 15,0 2 0-15,0-1 0 16,0 1 0-16,0 0 0 15,0 0 0-15,0 0 0 16,0 0 0-16,0 0 0 0,0 0 0 16,0 0 0-16,0 0 0 15,0 0 0-15,0 0 0 16,0 0 0-16,0-2 0 16,0 2 0-16,0 0 0 15,0 0 0-15,0 0 0 16,0 0 0-16,0 0 0 15,0 0 0-15,0 0 0 16,0 0 0-16,0 0 0 16,0 0 0-16,0 0 0 0,0 0 0 15,-2 0 0-15,1 0 0 16,-1 0 0 0,-7 8-1151-16,3 6 567 0,-6 1 416 15,3-1 28 1</inkml:trace>
  <inkml:trace contextRef="#ctx0" brushRef="#br0" timeOffset="83134.95">12181 6814 83 0,'0'0'66'16,"0"0"26"-16,0 0 52 15,0 0 104-15,0 0 301 16,0-72 67-16,0 61-367 16,0 3-249-16,0 3 0 15,0 2 0-15,0 2 0 0,0 1 0 16,0 0 0-16,0 0 0 16,0 0 0-16,0 0 0 15,0 0 0-15,0 0 0 16,0 15 0-16,0 10 0 15,0 11 0-15,0 1 0 16,-4 4 0-16,4 0 0 16,0-2 0-16,7-2 0 15,11-4 0-15,6-6 0 16,4-5 0-16,2-8 0 16,6-10 0-16,1-4 0 15,1 0 0-15,3-18 0 16,-6-8 0-16,-4-5 0 0,-4-2 0 15,-9-2 0 1,0 0 0-16,-8 1 0 0,-5 1 0 16,-5 3 0-16,0 2 0 15,0 5 0-15,0 4 0 16,-3 7 0-16,0 5 0 16,0 6 0-16,3 1 0 15,0 0 0-15,0 0 0 16,0 0 0-16,0 15 0 15,0 10 0-15,0 12 0 16,3 8 0-16,7 10 0 16,-1 13 0-16,2 7 0 0,-5 7 0 15,-4-1 0-15,-2-1 0 16,0-3 0-16,-16-5 0 16,-8-5 0-16,-9-10 0 15,-4-11 0-15,-3-14 0 16,-3-12 0-16,1-13 0 15,3-7 0-15,2-9 0 16,10-15 0-16,6-5 0 16,12-4 0-16,9 2 0 15,0-1 0-15,21-1 0 16,16 3 0-16,14 5 0 16,9 4 0-16,5 8 0 15,1 6 0-15,-5 4 0 0,-9 3 0 16,-7 0-481-16,-6 0-683 15,-8 0 834-15</inkml:trace>
  <inkml:trace contextRef="#ctx0" brushRef="#br0" timeOffset="83568.78">13179 6602 4 0,'0'0'217'16,"0"0"-69"-16,0 0 256 16,0 0 434-16,0 0-402 15,0 0-436-15,-1-41 0 16,-10 69 0-16,-8 21 0 16,-5 13 0-16,-1 17 0 15,4 10 0-15,-3 10 0 16,9-1 0-16,6-4 0 15,8-13 0-15,1-15 0 16,6-14 0-16,16-15 0 0,8-14 0 16,10-17 0-16,12-6 0 15,3-13-1327-15,-2-18 848 16,-2-9 251-16</inkml:trace>
  <inkml:trace contextRef="#ctx0" brushRef="#br0" timeOffset="83855">13510 6791 216 0,'0'0'187'0,"0"0"579"16,0-73 112-16,0 62-878 16,0 4 0-16,0 7 0 15,0 0 0-15,0 6 0 16,0 23 0-16,0 16 0 15,0 14 0-15,2 6 0 16,-1 3 0-16,1 0 0 16,4-9 0-16,2-11 0 15,3-14 0-15,1-12 0 16,1-7 0-16,3-9 0 16,-3-6 0-16,2 0-530 15,-6-6-612-15,-9-11 847 16</inkml:trace>
  <inkml:trace contextRef="#ctx0" brushRef="#br0" timeOffset="84004.61">13314 7050 164 0,'0'0'90'16,"0"0"-1"-16,0 0 15 15,137-32-49-15,-62 28-55 16,5-1-1-16,-5-3-167 15,-13-5-80-15</inkml:trace>
  <inkml:trace contextRef="#ctx0" brushRef="#br0" timeOffset="84269.64">13802 6572 251 0,'0'0'167'16,"0"0"140"-16,81-4 73 16,-39 28-69-16,3 15 88 15,-8 13-167-15,-10 12-232 16,-15 14 0-16,-12 11 0 16,0 3 0-16,-28-3 0 0,-3-13 0 15,-4-18 0 1,7-17 0-16,10-17 0 0,8-10 0 15,10-11-562 1,1-3-616-16</inkml:trace>
  <inkml:trace contextRef="#ctx0" brushRef="#br0" timeOffset="84723.56">14727 6860 94 0,'0'0'185'0,"0"0"-3"16,0 0 429-16,0 0 189 16,0 0-625-16,0 0-175 15,74-29 0-15,-25 19 0 16,5 3 0-16,-9 7 0 16,-17 0-808-16,-18 8 19 15,-10 15 521-15</inkml:trace>
  <inkml:trace contextRef="#ctx0" brushRef="#br0" timeOffset="84894.1">14779 7074 85 0,'0'0'103'0,"0"0"54"0,0 0 182 16,0 0 137-16,0 0-97 15,98-47-120-15,-74 40-98 16,-2 2-144-16,-4 1-17 15,-1 3-437-15,-5 1-507 16,-5-4 543-16</inkml:trace>
  <inkml:trace contextRef="#ctx0" brushRef="#br0" timeOffset="85504.47">15854 6588 270 0,'0'0'102'16,"0"0"293"-16,0 0 477 15,0 0-464-15,0-79-408 16,0 72 0-16,0 1 0 15,0 6 0-15,0 0 0 16,0 0 0-16,0 0 0 16,0 0 0-16,0 0 0 15,0 10 0-15,0 13 0 16,2 7 0-16,5 9 0 16,3 4 0-16,-2 7 0 15,-3 4 0-15,1 0 0 16,-2-1 0-16,1-1 0 0,-1-2 0 15,0-3 0-15,-1-8 0 16,-1-8 0-16,1-10 0 16,-1-9 0-16,-1-9 0 15,-1-1 0-15,0-2 0 16,0 0 0-16,0 0 0 16,0 0 0-16,0-2 0 15,-1-6 0-15,-10-3 0 16,-4-5-647-16,-4-3-465 15,1-6 832-15</inkml:trace>
  <inkml:trace contextRef="#ctx0" brushRef="#br0" timeOffset="85772.93">15911 6498 206 0,'0'0'85'0,"0"0"187"16,0 0 357-16,0 0 86 15,0 0-575-15,0 0-140 16,-27-23 0-16,6 23 0 16,-5 0 0-16,-7 6 0 15,-2 6 0-15,-4 4 0 16,-7 6 0-16,0 3 0 0,0 4 0 15,9 7-906 1,10-3 167-16,10-3 478 0</inkml:trace>
  <inkml:trace contextRef="#ctx0" brushRef="#br0" timeOffset="86208.05">15724 7184 117 0,'0'0'58'15,"0"0"107"-15,0 0 51 16,0 0 200-16,0 0-66 16,0 0-44-16,20-6-113 15,26 2-107-15,15-2 54 0,7-3-140 16,-4 0 0-16,-9-2 0 15,-16 1 0-15,-14 1 0 16,-14 5 0-16,-8 1 0 16,-3 2 0-16,0 1 0 15,0 0 0-15,0 0 0 16,0 0-535-16,-8 0-579 16,-7 5 773-16</inkml:trace>
  <inkml:trace contextRef="#ctx0" brushRef="#br0" timeOffset="96831.84">5017 9739 46 0,'0'0'154'15,"0"0"-8"-15,0 0 210 16,0 0 368-16,0-88-103 15,0 70-621-15,0 4 0 16,0 6 0-16,0 2 0 16,0 2 0-16,0 1 0 15,0 2 0-15,0-1 0 16,0 2 0-16,0 0 0 16,0 0 0-16,0 0 0 15,0 0 0-15,0 7 0 0,0 15 0 16,3 7 0-16,-3 8 0 15,0 4 0-15,0 4 0 16,0 2 0-16,0 1 0 16,0-1 0-16,0-3 0 15,3-7 0-15,5-7 0 16,0-12 0-16,0-7 0 16,1-8 0-16,4-3 0 15,4 0 0-15,5-18 0 16,6-9 0-16,-1-6 0 15,3-5 0-15,-6 0 0 0,-2 2 0 16,-4 3 0-16,-7 5 0 16,-4 3 0-16,-2 5 0 15,-4 5 0-15,2 7 0 16,-3 6 0-16,0 2 0 16,0 0 0-16,0 0 0 15,3 13 0-15,0 7 0 16,3 6 0-16,0-1 0 15,0 0 0-15,4-2 0 16,1-2 0-16,5-6 0 16,1-3 0-16,3-4 0 15,2-8 0-15,0 0 0 0,-3 0 0 16,-4-3 0-16,-2-10 0 16,-5-4 0-16,1-3 0 15,0-9 0-15,-3-3 0 16,-5-6 0-16,-1 1 0 15,0 1 0-15,-11 4 0 16,-9 7 0-16,-2 4 0 16,-5 7 0-16,0 5 0 15,6 7 0-15,6 2 0 16,6 4 0-16,8 13-1488 16,1-1 1051-16</inkml:trace>
  <inkml:trace contextRef="#ctx0" brushRef="#br0" timeOffset="97230.77">6067 9467 66 0,'0'0'131'0,"0"0"44"16,0 0 322-16,8-86 397 15,-8 70-610-15,0 4-284 16,0 4 0-16,0 7 0 0,0 1 0 16,0 0 0-1,0 14 0-15,-3 26 0 0,-9 18 0 16,-6 17 0-1,0 12 0-15,2 7 0 0,7 2 0 16,9-3 0-16,0-11 0 16,19-14 0-16,11-12 0 15,3-12 0-15,-2-13 0 16,-1-8 0-16,-3-12 0 16,3-6 0-16,1-5 0 15,-1-3-1361-15,3-22 893 16</inkml:trace>
  <inkml:trace contextRef="#ctx0" brushRef="#br0" timeOffset="97602.33">6679 9598 224 0,'0'0'193'0,"0"0"474"15,-12-87 296-15,8 63-963 16,2 4 0-16,1 6 0 16,1 6 0-16,0 5 0 15,0 3 0-15,0 0 0 0,0 0 0 16,0 0 0-16,0 16 0 16,0 20 0-16,0 15 0 15,0 15 0-15,1 7 0 16,1 3 0-16,2-4 0 15,2-9 0-15,0-10 0 16,3-11 0-16,3-12 0 16,0-7 0-16,0-8 0 15,6-6 0-15,1-5 0 16,4-2 0-16,-1-2 0 16,-3 0 0-16,-7-2-1299 15,-7-11 781-15,-5-5 288 16</inkml:trace>
  <inkml:trace contextRef="#ctx0" brushRef="#br0" timeOffset="97795.81">6448 9878 97 0,'0'0'130'0,"0"0"57"15,0 0 258-15,0 0 28 16,0 0-271-16,104-71-52 15,-46 61-133-15,5 2-17 16,3 2-40-16,2 2-541 16,0-2-12-16,-7-2 307 15</inkml:trace>
  <inkml:trace contextRef="#ctx0" brushRef="#br0" timeOffset="98330.42">7488 9611 205 0,'0'0'193'0,"0"0"400"15,0 0 463-15,-17-92-1056 16,10 77 0-16,4 5 0 16,3 4 0-16,0 3 0 15,0 3 0-15,0 0 0 0,0 0 0 16,0 17 0 0,0 14 0-16,0 14 0 0,0 8 0 15,0 3 0-15,3-1 0 16,0-5 0-16,6-8 0 15,-3-7 0-15,-2-7 0 16,-1-7 0-16,0-5 0 16,-1-3 0-16,-2-5 0 15,1-3 0-15,1-4 0 16,-2-1-425-16,0 0-808 16,-2 0 939-16</inkml:trace>
  <inkml:trace contextRef="#ctx0" brushRef="#br0" timeOffset="98503.96">7279 9831 82 0,'0'0'211'0,"0"0"10"16,0 0 308-16,0 0-289 16,89-41-139-16,-32 38-59 15,20 2-42-15,7 1-316 16,1 0-176-16,-6 0 129 15,-19 0 140-15</inkml:trace>
  <inkml:trace contextRef="#ctx0" brushRef="#br0" timeOffset="98828.1">7952 9604 222 0,'0'0'260'15,"0"0"835"-15,0 0-625 16,0 0-470-16,-11-72 0 16,11 72 0-16,0 0 0 15,0 0 0-15,0 0 0 16,0 18 0-16,0 13 0 16,3 13 0-16,5 9 0 15,-4 4 0-15,-1 1 0 16,0-5 0-16,-2-5 0 15,-1-11 0-15,0-10 0 0,2-10 0 16,-2-10 0-16,1-6 0 16,2-1 0-16,2 0 0 15,1-4 0-15,5-15 0 16,-1-17-1372-16,-4-19 827 16</inkml:trace>
  <inkml:trace contextRef="#ctx0" brushRef="#br0" timeOffset="99091.39">8062 9281 246 0,'0'0'133'0,"0"0"23"0,86 41 487 15,-30 4 92-15,4 13-601 16,-4 6-134-16,-10 11 0 15,-11 5 0-15,-19 2 0 16,-11-1 0-16,-5-5 0 16,-20-8 0-16,-11-9 0 15,-4-9 0-15,4-13 0 16,4-8 0-16,5-12-186 16,8-11-1264-16,6-6 1047 15</inkml:trace>
  <inkml:trace contextRef="#ctx0" brushRef="#br0" timeOffset="99708.22">9253 9426 310 0,'0'0'259'16,"0"0"662"-16,0 0-364 0,0 0-557 16,0 0 0-16,0 0 0 15,1 19 0-15,-1-7 0 16,0-5 0-16,-1-3 0 16,-1-4 0-16,2 0 0 15,0 0 0-15,0 0 0 16,0 0 0-16,0 0 0 15,0-4 0-15,0-5 0 16,0-4 0-16,-1 1 0 16,-1 4 0-16,2 2 0 15,0 6 0-15,0 0 0 16,13 19 0-16,4 13-1124 16,-2 9 451-16</inkml:trace>
  <inkml:trace contextRef="#ctx0" brushRef="#br0" timeOffset="100080.21">9306 9918 141 0,'0'0'193'0,"0"0"302"16,0 0 474-16,0 0-720 15,0 0-249-15,0 0 0 16,5 0 0-16,-5 0 0 15,0 0 0-15,0 0 0 16,0 0 0-16,3 0 0 16,1 0 0-16,2 0 0 0,-1 0 0 15,-1 0 0-15,-1 3 0 16,-1 4 0-16,-2 2 0 16,0 2 0-16,0 2 0 15,-9 1 0-15,-9-3 0 16,7-1 0-16,-1-5 0 15,4-3 0-15,2-2 0 16,1 0 0-16,2 0 0 16,0-10 0-16,3-4 0 15,0 0 0-15,11 0 0 16,18 1-134-16,9-1-1386 0,8-7 1138 16</inkml:trace>
  <inkml:trace contextRef="#ctx0" brushRef="#br0" timeOffset="100359.52">10037 9568 149 0,'0'0'194'0,"0"0"155"16,0 0 558-16,0 0-459 16,0 0-448-16,0 0 0 15,78-26 0-15,-51 24 0 16,3 2 0-16,-5 0 0 16,-4 2 0-16,-14 17-535 15,-7 10-586-15,-9 9 809 16</inkml:trace>
  <inkml:trace contextRef="#ctx0" brushRef="#br0" timeOffset="100499.14">10089 9807 211 0,'0'0'219'0,"0"0"570"16,0 0-89-16,80-24-572 0,-58 20-128 15,6 0 0-15,7 1-453 16,5-2-707-16,3 0 818 15</inkml:trace>
  <inkml:trace contextRef="#ctx0" brushRef="#br0" timeOffset="101721.25">12144 9426 189 0,'0'0'117'15,"0"0"176"-15,0 0 503 16,0-72-144-16,0 58-652 15,0 7 0-15,0 2 0 16,0 1 0-16,0 4 0 16,0 0 0-16,0 9 0 15,0 19 0-15,7 16 0 16,8 14 0-16,-4 8 0 16,2 3 0-16,-5-4 0 15,2-10 0-15,3-16 0 16,1-16 0-16,2-11 0 15,4-12 0-15,8 0 0 16,2-20 0-16,3-12 0 16,-3-4 0-16,-11 1 0 0,-5-3 0 15,-7 4 0-15,-4 2 0 16,-2 5 0-16,-1 8 0 16,0 8 0-16,0 7 0 15,0 4 0-15,0 0 0 16,0 1 0-16,2 19 0 15,1 6 0-15,1 10 0 16,4 2 0-16,5-3 0 16,4-2 0-16,5-8 0 0,3-8 0 15,4-9 0 1,-1-8 0-16,0 0 0 0,-5-5 0 16,2-16 0-16,-6-6 0 15,-5-3 0-15,-4-8 0 16,-5-1 0-1,-5-2 0-15,0 0 0 0,-13 0 0 16,-10 1 0-16,-8 3 0 16,-8 5 0-16,0 7 0 15,0 4 0-15,5 8 0 16,7 6 0-16,8 7 0 16,10 0 0-16,9 7-1004 15,6 3 208-15</inkml:trace>
  <inkml:trace contextRef="#ctx0" brushRef="#br0" timeOffset="102335.59">13484 9048 179 0,'0'0'69'0,"0"0"129"15,0 0 403-15,0 0 173 16,-15-74-548-16,12 72-226 15,1 2 0-15,1 0 0 0,-5 0 0 16,-6 20 0-16,-6 17 0 16,-4 22 0-1,4 18 0-15,-2 18 0 0,7 8 0 16,3 3 0-16,5-7 0 16,5-11 0-16,0-12 0 15,19-11 0-15,11-11 0 16,6-12 0-16,6-11 0 15,-2-11 0-15,-3-7 0 16,-5-7 0-16,-7-2 0 16,-7-4 0-16,-5 0 0 15,-5 0 0-15,-4 0 0 16,-4-6 0-16,0-3 0 0,0-3-408 16,0-4-897-1</inkml:trace>
  <inkml:trace contextRef="#ctx0" brushRef="#br0" timeOffset="102898.08">13937 9319 175 0,'0'0'86'0,"0"0"148"16,-18-86 351-16,17 61 236 15,-2 5-675-15,1 4-146 16,2 6 0-16,-1 5 0 16,1 3 0-16,0 2 0 0,0 0 0 15,-2 0 0-15,1 0 0 16,-1 0 0-16,1 2 0 15,1 13 0-15,0 10 0 16,0 18 0-16,1 9 0 16,10 9 0-16,1 4 0 15,3-4 0-15,-5-1 0 16,1-5 0-16,-1-7 0 16,-1-10 0-16,-1-10 0 15,0-11 0-15,1-7 0 0,5-6 0 16,7-4 0-1,2 0 0-15,4 0 0 16,-7-6-950-16,-7-6 83 16</inkml:trace>
  <inkml:trace contextRef="#ctx0" brushRef="#br0" timeOffset="103095.56">13717 9536 157 0,'0'0'113'16,"0"0"119"-16,0 0 178 15,0 0-194-15,99-37-180 16,-21 27 29-16,16 2-65 0,6-4-51 16,0 3-503-16,-11-2 156 15</inkml:trace>
  <inkml:trace contextRef="#ctx0" brushRef="#br0" timeOffset="103399.89">14310 8982 327 0,'0'0'171'0,"0"0"589"15,0 0-24-15,0 0-683 0,105 21-53 16,-38 26 0-16,-3 18 0 16,-12 19 0-16,-16 7 0 15,-15 7 0-15,-15-4 0 16,-6-8 0-16,-5-11 0 16,-15-10 0-16,1-13 0 15,5-15 0-15,2-11 0 16,6-15 0-16,4-6 0 15,2-5 0-15,0 0 0 16,0-13-535-16,5-19-809 16</inkml:trace>
  <inkml:trace contextRef="#ctx0" brushRef="#br0" timeOffset="104542.37">15390 9299 20 0,'0'0'75'0,"0"0"-36"16,0 0 18-16,0 0-3 15,0 0 10-15,0 0 30 16,-4 0 48-16,-5 0 185 16,-1 0 89-16,-3 0 76 15,-1 0-225-15,3 0-267 16,3 1 0-16,3 2 0 0,3-1 0 15,1-1 0 1,1-1 0-16,0 0 0 16,0 0 0-16,6 0 0 15,21 0 0-15,20 0 0 16,16 0 0-16,10-3 0 0,-4 2 0 16,-11 1 0-16,-16 0 0 15,-21-2 0-15,-13 2 0 16,-8 0 0-16,0 0 0 15,0 0 0-15,0 0 0 16,-8 0 0-16,-6 0 0 16,-2 0-369-16,7 7-949 15</inkml:trace>
  <inkml:trace contextRef="#ctx0" brushRef="#br0" timeOffset="105410.93">16390 9179 81 0,'0'0'137'0,"0"0"-34"0,0 0 160 15,0 0 290-15,0 0 85 16,0 0-366-16,13-62-272 15,-2 58 0-15,3 4 0 16,8 0 0-16,5 0 0 16,4 9 0-16,0 11 0 15,-2 4 0-15,-4 10 0 16,-9 9 0-16,-5 7 0 16,-11 1 0-16,0 1 0 15,-11-5 0-15,-11-6 0 16,-2-9 0-16,3-9 0 15,9-12 0-15,9-6 0 16,3-5 0-16,0 0 0 16,0-10 0-16,14-11 0 0,8-14 0 15,6-7 0-15,8-9 0 16,3-5 0-16,-3 1 0 16,-3 4 0-16,-8 11 0 15,-4 11 0-15,-6 8 0 16,-3 2 0-16,-6 5 0 15,-3 3 0-15,-3 4 0 16,0 3 0-16,0 4 0 16,0 0 0-16,-2 3 0 0,-14 20 0 15,-4 16 0 1,-3 13 0-16,3 6 0 0,10-1 0 16,7-4 0-16,3-7 0 15,4-9 0-15,19-9 0 16,6-9 0-16,10-8 0 15,10-5 0-15,5-2 0 16,5-1 0-16,-3-3-704 16,-7 0-329-16</inkml:trace>
  <inkml:trace contextRef="#ctx0" brushRef="#br0" timeOffset="106363.05">17571 8901 27 0,'0'0'134'16,"0"0"-6"-16,0 0 154 15,8-74 500-15,-8 62-88 16,0 1-694-16,0 8 0 16,0 1 0-16,-2 2 0 15,-1 0 0-15,-8 20 0 16,-3 18 0-16,-7 19 0 0,-2 9 0 15,1 9 0-15,2 12 0 16,8-1 0-16,6 2 0 16,6-8 0-16,9-12 0 15,19-11 0-15,9-11 0 16,10-12 0-16,9-11 0 16,3-12 0-16,-1-9 0 15,-5-2 0-15,-14 0-855 16,-13-13-80-16</inkml:trace>
  <inkml:trace contextRef="#ctx0" brushRef="#br0" timeOffset="106757">17967 9014 246 0,'0'0'175'16,"0"0"514"-16,2-75 248 16,0 57-937-16,0 5 0 15,-1 3 0-15,-1 6 0 16,0 4 0-16,2 0 0 16,-2 0 0-16,0 0 0 15,0 10 0-15,0 18 0 0,0 12 0 16,0 9 0-1,-5 10 0-15,3 5 0 16,2 3 0-16,0-3 0 0,10-9 0 16,7-11 0-16,3-12 0 15,2-9 0 1,0-10 0-16,3-5 0 0,3-7 0 16,4-1 0-16,-4 0 0 15,-4 0 0-15,-11 0 0 16,-10 0-1394-16,-3-1 965 15,-4-6 212-15</inkml:trace>
  <inkml:trace contextRef="#ctx0" brushRef="#br0" timeOffset="106927.56">17819 9268 145 0,'0'0'125'16,"0"0"63"-16,0 0 102 15,0 0-66-15,130-58 18 16,-55 51-158-16,8-2-84 16,1 3-264-16,-14-1-297 15,-17-3 235-15</inkml:trace>
  <inkml:trace contextRef="#ctx0" brushRef="#br0" timeOffset="107205.68">18400 8797 258 0,'0'0'98'16,"0"0"253"-16,0 0 519 16,0 0-400-16,86-25-470 15,-46 55 0-15,2 15 0 16,-4 15 0-16,-12 9 0 15,-9 11 0-15,-17 11 0 16,0-3 0-16,-24-1 0 16,-18-7 0-16,-1-14 0 15,-1-12 0-15,8-16 0 16,10-13-689-16,5-13-326 16,-3-12 672-16</inkml:trace>
  <inkml:trace contextRef="#ctx0" brushRef="#br0" timeOffset="141675.79">3695 12348 70 0,'0'0'86'16,"0"0"0"-16,0 0 61 15,0 0 71-15,0 0 226 16,0 0 110-16,0 0-112 16,0 0-442-16,-25-42 0 15,25 42 0-15,-2 0 0 16,2 0 0-16,-1 0 0 15,-1 0 0-15,2 0 0 16,0 0 0-16,-1 1 0 16,-1 11 0-16,1 8 0 15,-2 7 0-15,3 8 0 16,0 4 0-16,0 3 0 0,0-2 0 16,0-6 0-16,0-6 0 15,1-8 0-15,2-8 0 16,0-5 0-16,-1-3 0 15,-1-4 0-15,-1 0 0 16,3 0 0-16,2-8 0 16,5-8-715-16,-4-4-241 15,-3-4 678-15</inkml:trace>
  <inkml:trace contextRef="#ctx0" brushRef="#br0" timeOffset="142012.87">3612 12039 89 0,'0'0'112'16,"0"0"-41"-16,0 0 50 15,0 0-38-15,0 0-54 16,0 0-8-16,1-4-7 15,-1 4-3-15,0 1 91 16,0-1 117-16,0 0 162 16,0 0 181-16,0 0-330 15,0 0-232-15,0-8 0 16,0-1 0-16,0 1 0 16,0 0 0-16,0 2 0 15,0 0 0-15,0 5 0 0,0 1 0 16,0 0 0-16,3 9-562 15,9 18-598-15,0 12 903 16</inkml:trace>
  <inkml:trace contextRef="#ctx0" brushRef="#br0" timeOffset="142577.37">4043 12548 73 0,'0'0'75'0,"0"0"-4"16,0 0 48-16,0 0-8 15,0 0 39-15,0 0 96 16,-6 23 64-16,4-14 20 16,1 1-12-16,1 1-74 15,0-1-244-15,0 1 0 16,0 0 0-16,4-1 0 0,4-3 0 16,2 0 0-16,1-4 0 15,-2-1 0-15,-1-2 0 16,0 0 0-16,1-3 0 15,0-14 0-15,0-6 0 16,-3-3 0-16,-5-6 0 16,-1-2 0-16,0-5 0 15,-7-5 0-15,-11 1 0 16,4-4 0-16,-3 3 0 16,3 1 0-16,-2 3 0 15,5 0 0-15,4 4 0 16,-2 2 0-16,6 4 0 0,3 5 0 15,0 5 0-15,0 3 0 16,3 4 0-16,10 4 0 16,1 7 0-16,2 2 0 15,4 14 0-15,-9 25-1212 16,-11 10 721-16,0 5 276 16</inkml:trace>
  <inkml:trace contextRef="#ctx0" brushRef="#br0" timeOffset="142741.93">3965 12470 73 0,'0'0'120'0,"0"0"64"16,0 0 311-16,0 0 22 16,0 0-307-16,84-45-193 15,-41 28-17-15,18 1-61 0,6 1-679 16,4 0 193-16</inkml:trace>
  <inkml:trace contextRef="#ctx0" brushRef="#br0" timeOffset="144029.97">6218 12107 98 0,'0'0'100'0,"0"0"12"15,0 0 92-15,0 0 164 16,0 0 245-16,0 0-61 0,-30-61-552 15,11 61 0-15,-1 0 0 16,-5 0 0-16,-3 18 0 16,1 4 0-16,0 6 0 15,7 5 0-15,0 2 0 16,2 1 0-16,4 0 0 16,4-3 0-16,1-4 0 15,6-5 0-15,3-5 0 16,0-6 0-16,8-3 0 0,12-6 0 15,9-4 0 1,-1 0 0-16,5-1 0 0,-3-16 0 16,-5-4 0-16,-1-4 0 15,-5-4 0-15,-1-2 0 16,-3-3 0-16,-3 0 0 16,-3-3 0-16,-3-5 0 15,-6 0 0-15,0-2 0 16,0 1 0-16,0 1 0 15,0 7 0-15,-3 2 0 16,-3 4 0-16,4 5 0 16,-1 2 0-16,0 3 0 0,3 1 0 15,-2 2 0-15,2 5 0 16,-2 7 0-16,1 3 0 16,1 1 0-16,-2 0 0 15,2 0 0-15,0 1 0 16,0 19 0-16,0 9 0 15,0 11 0-15,7 8 0 16,1 5 0-16,1 6 0 16,0 1 0-16,1-1 0 15,-2-5 0-15,-1-3 0 16,1-6 0-16,4-6 0 16,0-2 0-16,1-4 0 15,-4-5 0-15,5-7 0 16,-3-8 0-16,0-6 0 15,2-6 0-15,2-1 0 16,7-2 0-16,5-21-1029 0,-1-11 228 16</inkml:trace>
  <inkml:trace contextRef="#ctx0" brushRef="#br0" timeOffset="144412.96">6779 11721 171 0,'0'0'121'16,"0"0"190"-16,0-77 491 0,0 68-160 15,0 6-642 1,0 3 0-16,0 0 0 0,0 0 0 15,0 1 0-15,0 15 0 16,-3 14 0-16,-6 14 0 16,-4 15 0-16,2 9 0 15,-1 7 0-15,3 3 0 16,5-2 0-16,-1-7 0 16,4-8 0-16,1-10 0 15,0-8 0-15,0-9 0 0,9-7 0 16,12-8 0-16,7-9 0 15,11-5 0-15,7-5 0 16,2 0-492-16,-4-10-667 16,-8-10 845-16</inkml:trace>
  <inkml:trace contextRef="#ctx0" brushRef="#br0" timeOffset="144768.03">7140 11830 176 0,'0'0'244'0,"0"0"201"16,0 0 737-16,0 0-1182 16,0 0 0-16,0 0 0 15,-5-66 0-15,5 67 0 16,0 21 0-16,0 12 0 15,0 12 0-15,0 9 0 16,0 2 0-16,0-1 0 16,0-5 0-16,0-5 0 15,0-5 0 1,5-8 0-16,1-5 0 0,3-9 0 16,6-7 0-16,0-4 0 15,12-3 0-15,1-5 0 16,0 0 0-16,-1 0 0 15,-9-3-146-15,-6-6-1173 16,-9 0 961-16</inkml:trace>
  <inkml:trace contextRef="#ctx0" brushRef="#br0" timeOffset="144940.07">7040 12187 114 0,'0'0'165'15,"0"0"-23"-15,0 0 175 16,0 0-183-16,92-67-114 16,-32 50-10-16,4 1-10 15,2 0-10-15,-8-3-364 16,-2-1 39-16</inkml:trace>
  <inkml:trace contextRef="#ctx0" brushRef="#br0" timeOffset="145231.29">7544 11657 247 0,'0'0'102'0,"0"0"218"16,0 0 610-16,21-74-482 15,6 74-448-15,6 15 0 16,6 23 0-16,-2 17 0 0,-1 11 0 15,-9 12 0-15,-10 6 0 16,-12 2 0-16,-5 0 0 16,-2-10 0-16,-15-9 0 15,0-14 0-15,1-11 0 16,4-16 0-16,2-9 0 16,-1-10 0-16,-1-4 0 15,-4-3-1087-15,-5-13 353 16</inkml:trace>
  <inkml:trace contextRef="#ctx0" brushRef="#br0" timeOffset="145793.78">8747 11905 193 0,'0'0'81'15,"0"0"172"-15,0 0 503 16,0 0-45-16,0 0-658 16,0 0-53-16,0-6 0 15,0 4 0-15,7-4 0 16,16-3 0-16,5-3 0 0,5 1 0 15,-2 5 0-15,-4 6 0 16,-3 0 0-16,-5 13 0 16,-5 12-1459-16,-14 5 1040 15</inkml:trace>
  <inkml:trace contextRef="#ctx0" brushRef="#br0" timeOffset="145941.7">8832 12111 71 0,'0'0'136'15,"0"0"-15"-15,0 0 281 0,0 0 380 16,0 0-247-16,0 0-535 16,64-11 0-16,-25 2 0 15,8 1 0-15,3-3-414 16,-1-5-883-16</inkml:trace>
  <inkml:trace contextRef="#ctx0" brushRef="#br0" timeOffset="146350.63">9711 11600 252 0,'0'0'221'15,"0"0"894"-15,0 0-656 16,0 0-459-16,0 0 0 15,0 0 0-15,8-53 0 16,-8 53 0-16,0 0 0 16,5 21 0-16,4 10 0 15,2 14 0-15,2 5 0 16,-6 7 0-16,1 4 0 16,-5 3 0-16,1-1 0 15,-1-1 0-15,-3-5 0 16,0-8 0-16,0-5 0 15,0-9 0-15,0-10 0 16,0-10 0-16,0-9 0 0,0-5 0 16,2-1 0-16,-2 0 0 15,0 0 0-15,0 0 0 16,0-7 0-16,0-1 0 16,0-1 0-16,-2-4 0 15,-8-4-1627-15</inkml:trace>
  <inkml:trace contextRef="#ctx0" brushRef="#br0" timeOffset="146692.22">9767 11692 119 0,'0'0'49'0,"0"0"73"0,0 0 5 15,0-83 38-15,0 68 202 16,0 6 174-16,0 2 16 16,0 2-557-16,0 1 0 15,0 2 0-15,0-1 0 16,0 0 0-16,-4-1 0 16,-2-2 0-16,1 3 0 15,-5 1 0-15,-5 0 0 16,-9 2 0-16,-10 0 0 15,-7 0 0-15,-5 9 0 16,3-1 0-16,7 0 0 0,8 5 0 16,7 5 0-16,18 10 0 15,3 5-1241-15,11 8 716 16,9 0 270-16</inkml:trace>
  <inkml:trace contextRef="#ctx0" brushRef="#br0" timeOffset="147009.37">9675 12329 137 0,'0'0'93'0,"0"0"76"16,0 0 211-16,0 0 331 16,0 0-154-16,0 0-557 15,9 0 0-15,21-3 0 16,14-11 0-16,11-2 0 16,1-3 0-16,-2 0 0 15,-5 1 0-15,-12 2 0 16,-9 8 0-16,-11 3-950 15,-10 3 185-15,-7 0 509 16</inkml:trace>
  <inkml:trace contextRef="#ctx0" brushRef="#br0" timeOffset="147577.84">10464 12132 137 0,'0'0'201'0,"0"0"28"15,0 0 386-15,0 0-186 16,0 0-260-16,0 0-82 0,6 12-47 15,-6 1 12-15,0-4-11 16,-3-2 6-16,3-2-47 16,-3-4 0-16,1 0 0 15,2-1 0-15,0 0 0 16,0 0 0-16,-1 0 0 16,1 0 0-16,-2-2 0 15,2 1 0-15,0 1 0 0,0 0 0 16,-1 0 0-1,-2 0 0-15,2 0 0 0,-2 0 0 16,-2 0 0-16,-1-2 0 16,0 0 0-16,0 1 0 15,2-2 0-15,1-1 0 16,3-1 0-16,0-3 0 16,0 0 0-16,0 4 0 15,0 1 0-15,9 3 0 16,3 0 0-16,0 0 0 15,4 7 0-15,-2 7 0 16,-4 3 0-16,-3 4 0 16,-7 4 0-16,0 3 0 15,-9 3 0-15,-16 1 0 16,-8-1-180-16,-10-1-1007 0,-6-1 724 16</inkml:trace>
  <inkml:trace contextRef="#ctx0" brushRef="#br0" timeOffset="149821.41">12347 11567 193 0,'0'0'110'16,"0"0"156"-16,0 0 528 0,0-76-110 16,0 65-684-16,0 6 0 15,0 2 0-15,0 2 0 16,0 1 0-16,0 0 0 16,0 0 0-16,0 0 0 15,0 0 0-15,0 0 0 16,0 14 0-16,0 10 0 15,0 13 0-15,0 0 0 16,0 5 0-16,0-5 0 16,0-1 0-16,4-4 0 15,7-2 0-15,4-5 0 0,1-6 0 16,5-9 0 0,4-9 0-16,2-1 0 0,3-8 0 15,-2-17 0 1,-5-4 0-16,-1-5 0 15,-7-6 0-15,-6 0 0 0,-3-3 0 16,-6 2 0-16,0 6 0 16,0 4 0-16,0 7 0 15,-1 6 0-15,-4 2 0 16,2 6 0-16,0 4 0 16,1 5 0-16,1 1 0 15,1 0 0-15,0 0 0 0,0 0 0 16,0 12 0-16,0 11 0 15,1 10 0-15,4 8 0 16,4 4 0-16,-3 3 0 16,-1 1 0-16,-1 0 0 15,-1-3 0-15,-3-1 0 16,0 1 0-16,0 1 0 16,0 1 0-16,-5-1 0 15,-8-4 0-15,-2-3 0 16,-4-6 0-16,-5-6 0 15,0-6 0-15,-2-7 0 16,1-7 0-16,0-5 0 16,1-3 0-16,0 0 0 15,8-6 0-15,10-10-919 16,6-8 240-16,19-9 390 0</inkml:trace>
  <inkml:trace contextRef="#ctx0" brushRef="#br0" timeOffset="150182.46">13165 11309 211 0,'0'0'117'0,"0"0"381"16,0-87 681-16,0 70-1137 15,-3 9-42-15,0 7 0 16,0 1 0-16,-5 2 0 0,-1 25 0 16,-6 18 0-16,-3 17 0 15,-1 11 0-15,0 14 0 16,5-4 0-16,6-1 0 16,4-9 0-16,4-11 0 15,0-3 0-15,7-7 0 16,7-8 0-16,4-9 0 15,3-12 0-15,4-10 0 16,8-12 0-16,9-1 0 16,3-14 0-16,2-11 0 15,-5-6-1309-15,-8 0 816 0</inkml:trace>
  <inkml:trace contextRef="#ctx0" brushRef="#br0" timeOffset="150524.54">13488 11397 200 0,'0'0'202'0,"0"0"434"15,0 0 373-15,0-82-1009 0,-1 78 0 16,1 3 0-16,-2 1 0 15,2 1 0-15,0 23 0 16,0 14 0-16,0 13 0 16,0 10 0-16,0 3 0 15,0 1 0-15,0-10 0 16,0-8 0-16,8-13 0 16,2-9 0-16,5-9 0 15,4-8 0-15,2-5 0 16,3-3 0-16,-2 0 0 15,-5 0 0-15,-7-4-1175 16,-8 0 605-16,-2-2 361 16</inkml:trace>
  <inkml:trace contextRef="#ctx0" brushRef="#br0" timeOffset="150692.1">13296 11721 83 0,'0'0'191'15,"0"0"38"-15,0 0 418 16,40-74-242-16,11 52-259 16,19 0-78-16,18 2-68 15,10-2-6-15,2 1-664 16,-10-3-148-16</inkml:trace>
  <inkml:trace contextRef="#ctx0" brushRef="#br0" timeOffset="150974.04">14046 11217 140 0,'0'0'220'16,"0"0"44"-16,0 0 887 15,0 0-879-15,0 0-272 16,84-24 0-16,-48 49 0 15,-2 17 0-15,-4 12 0 16,-11 17 0-16,-18 16 0 16,-1 12 0-16,-34 5 0 15,-12-5 0-15,0-14 0 0,6-19 0 16,13-19 0-16,13-20 0 16,11-14 0-16,3-13-933 15,5 0 52 1</inkml:trace>
  <inkml:trace contextRef="#ctx0" brushRef="#br0" timeOffset="151354.03">15016 11475 167 0,'0'0'135'0,"0"0"130"16,0 0 480-16,0 0-46 16,0 0-663-16,0 0-36 15,51-15 0-15,-8 3 0 16,5 2 0-16,-4 3 0 0,-11 7 0 16,-12 0-459-16,-21 18-675 15,0 11 800-15</inkml:trace>
  <inkml:trace contextRef="#ctx0" brushRef="#br0" timeOffset="151508.6">15103 11719 248 0,'0'0'106'0,"0"0"382"16,0 0 80-16,0 0-406 15,0 0-151-15,111-51-11 16,-59 42-28-16,7-3-381 15,2-2-273-15,-3-3 389 16</inkml:trace>
  <inkml:trace contextRef="#ctx0" brushRef="#br0" timeOffset="151958.41">16071 11217 251 0,'0'0'123'15,"0"0"494"-15,0 0 439 0,0 0-1056 16,-15-78 0-16,1 75 0 16,-3 3 0-1,-5 0 0-15,-4 21 0 16,-6 18 0-16,2 11 0 0,2 9 0 15,3 8 0-15,6-1 0 16,10-3 0-16,6-7 0 16,3-13 0-16,9-8 0 15,14-13 0-15,9-7 0 16,4-8 0-16,7-7 0 16,0 0 0-16,3-8 0 15,-7-17 0-15,-6-9 0 0,-8-9 0 16,-8-5 0-1,-7-4 0-15,-9-2 0 0,-1 0 0 16,-10 0 0-16,-14 5 0 16,-7 8 0-16,-5 8 0 15,2 11 0-15,0 12 0 16,-2 10 0-16,-5 1-307 16,-3 18-1169-16</inkml:trace>
  <inkml:trace contextRef="#ctx0" brushRef="#br0" timeOffset="157998.1">5308 14202 112 0,'0'0'107'16,"0"0"56"-16,0 0 272 16,-1-84 347-16,-4 67-334 0,-1 6-448 15,3 1 0 1,3 9 0-16,0 1 0 0,0 0 0 15,0 0 0-15,0 0 0 16,0 1 0-16,0 13 0 16,6 10 0-16,10 6 0 15,-2 12 0-15,2 6 0 16,-1 4 0-16,0 3 0 16,-3-4 0-16,2-3 0 15,-1-10 0-15,0-8 0 16,-1-12 0-16,2-9 0 15,-2-9 0-15,4 0 0 16,6-16 0-16,5-14 0 16,4-8 0-16,-1-4 0 0,-7-3 0 15,-2 1 0-15,-8 6 0 16,-3 7 0-16,-5 8 0 16,-2 7 0-16,0 8 0 15,-3 2 0-15,0 5 0 16,0 1 0-16,0 0 0 15,0 1 0-15,3 21 0 16,6 6 0-16,-2 7 0 16,1 0 0-16,1-2 0 15,4-6 0-15,1-11 0 16,3-4 0-16,0-9 0 16,5-3 0-16,2 0 0 15,3-13 0-15,-3-8 0 16,-2-3 0-16,-7-1 0 15,-6-1 0-15,-7-1 0 0,-2 1 0 16,0-4 0-16,-11-2 0 16,-10-1 0-16,-1 3 0 15,-3 4 0-15,2 3 0 16,5 6 0-16,6 4 0 16,4 7 0-16,3 5 0 15,2 1 0-15,3 1 0 16,0 11-1403-16,31-2 910 15</inkml:trace>
  <inkml:trace contextRef="#ctx0" brushRef="#br0" timeOffset="158341.17">6503 13818 199 0,'0'0'214'15,"0"0"546"-15,0 0 114 16,0 0-874-16,0 0 0 16,0 0 0-16,-21-33 0 15,14 68 0-15,-4 19 0 16,-2 15 0-16,5 13 0 0,2 6 0 15,0 6 0-15,3 1 0 16,3-1 0-16,0-8 0 16,0-11 0-1,11-16 0-15,8-15 0 0,5-17 0 16,12-16 0-16,10-11 0 16,15-6-642-16,11-21-455 15</inkml:trace>
  <inkml:trace contextRef="#ctx0" brushRef="#br0" timeOffset="158916.74">7243 14000 90 0,'0'0'63'16,"0"0"16"-16,-33-74 35 15,21 53 45-15,-1 2 188 16,4-1 190-16,-2 5 22 16,0 1-460-16,0 3-99 15,6 3 0-15,1 3 0 16,2 2 0-16,2 2 0 15,0 1 0-15,0 0 0 16,0 0 0-16,0 17 0 0,0 16 0 16,3 22 0-1,5 8 0-15,-2 5 0 16,-1 1 0-16,2-4 0 16,0-8 0-16,4-9 0 0,2-7 0 15,5-7 0-15,-2-7 0 16,3-6 0-16,-2-5 0 15,0-8 0-15,10-5 0 16,1-3 0-16,3-1-946 16,-5-12 150-16,-14-3 522 15</inkml:trace>
  <inkml:trace contextRef="#ctx0" brushRef="#br0" timeOffset="159122.18">6947 14298 163 0,'0'0'93'0,"0"0"53"16,0 0 49-16,0 0-121 16,83-52-65-16,-22 38-9 15,12 3-3-15,8-2-52 16,5 3-211-16,-1 1 77 15</inkml:trace>
  <inkml:trace contextRef="#ctx0" brushRef="#br0" timeOffset="159502.7">7910 14040 234 0,'0'0'191'0,"0"0"489"16,0 0 244-16,0 0-906 16,-27-75-18-16,27 70 0 15,-3 3 0-15,3 2 0 16,0 0 0-16,0 0 0 15,0 7 0-15,0 19 0 0,0 9 0 16,0 9 0-16,3 0 0 16,5 1 0-16,-1-4 0 15,2-2 0-15,-3-3 0 16,1-7 0-16,-2-5 0 16,2-5 0-16,4-4 0 15,-4-6 0-15,2 1 0 16,0-4-272-16,-6-2-942 15,-3-2 834-15</inkml:trace>
  <inkml:trace contextRef="#ctx0" brushRef="#br0" timeOffset="159692.19">7777 14252 202 0,'0'0'110'15,"0"0"125"-15,0 0 30 16,0 0-185-16,82-52-63 16,-27 49-17-16,8 1-89 15,1 0-268-15,-3-2 101 16,-7 1 51-16</inkml:trace>
  <inkml:trace contextRef="#ctx0" brushRef="#br0" timeOffset="160030.29">8537 14046 146 0,'0'0'121'15,"0"0"123"-15,0 0 523 16,0 0 2-16,0 0-769 15,0 0 0-15,-17-43 0 16,17 43 0-16,0 0 0 16,0 15 0-16,0 12 0 0,0 11 0 15,4 8 0-15,1 9 0 16,-2 3 0-16,-3 1 0 16,0-7 0-16,0-9 0 15,0-12 0-15,0-11 0 16,0-10 0-16,0-8 0 15,0-2 0-15,8 0-24 16,0-8-1534-16,0-16 1139 16</inkml:trace>
  <inkml:trace contextRef="#ctx0" brushRef="#br0" timeOffset="160320.09">8615 13718 224 0,'0'0'145'15,"0"0"166"-15,0 0 515 16,0 0-384-16,102 1-343 16,-48 38-99-16,-5 18 0 15,-4 8 0-15,-14 12 0 16,-13 5 0-16,-14 1 0 15,-4-1 0-15,-13-9 0 16,-15-9 0-16,-2-14 0 0,3-11 0 16,1-11 0-1,1-9 0-15,-2-4-605 16,-4-5-451-16,-2-6 734 16</inkml:trace>
  <inkml:trace contextRef="#ctx0" brushRef="#br0" timeOffset="160880.37">9882 13852 220 0,'0'0'97'15,"0"0"59"-15,0 0-7 16,0 0 46-16,0 0-70 16,0 0 5-16,5 5 203 15,-4 1-71-15,-1-5-85 16,0-1 26-16,0 0-203 15,0 0 0-15,0 0 0 16,0 0 0-16,0-13 0 16,0-8 0-16,-1-6 0 15,-7 2 0-15,5 2 0 16,2 8 0-16,1 5 0 16,0 7 0-16,0 3 0 15,0 0 0-15,0 17 0 16,10 18-134-16,5 15-1203 15,-3 10 931-15</inkml:trace>
  <inkml:trace contextRef="#ctx0" brushRef="#br0" timeOffset="161205.5">9943 14357 191 0,'0'0'242'16,"0"0"453"-16,0 0 224 15,0 0-919-15,0 0 0 16,0 0 0-16,8-17 0 0,-8 17 0 16,1 2 0-16,-1 6 0 15,0 0 0-15,0-1 0 16,0-2 0 0,0-4 0-16,0-1 0 0,0 0 0 15,0 0 0-15,0 0 0 16,0 0 0-16,0-1 0 15,-1-4 0-15,-1 1 0 16,-1-5 0-16,0-2 0 16,0-5 0-16,0-2 0 15,2-2 0-15,1 4 0 16,0 3 0-16,7 3-1235 16,10 0 602-16</inkml:trace>
  <inkml:trace contextRef="#ctx0" brushRef="#br0" timeOffset="161467.79">10631 14061 290 0,'0'0'201'16,"0"0"238"-16,0 0 137 0,82-32-140 15,-55 24-331-15,3 1-105 16,1 2 0-16,-3 5-329 16,-6 0-738-16,-14 14 629 15</inkml:trace>
  <inkml:trace contextRef="#ctx0" brushRef="#br0" timeOffset="161613.41">10609 14331 156 0,'0'0'108'0,"0"0"238"0,0 0 154 16,0 0-347-16,110-76-128 15,-61 57-25-15,5-3-524 16,1-1-14-16</inkml:trace>
  <inkml:trace contextRef="#ctx0" brushRef="#br0" timeOffset="162663.16">12387 13950 130 0,'0'0'110'0,"0"0"35"16,-1-100 197-16,-5 68 373 0,-2 7-110 15,2 10-605-15,2 8 0 16,4 5 0-16,0 2 0 16,0 0 0-16,0 19 0 15,0 9 0-15,0 13 0 16,0 4 0-16,0 4 0 15,0 7 0-15,0 0 0 16,4 0 0-16,5-6 0 16,2-10 0-16,2-10 0 15,-4-13 0-15,2-10 0 16,0-7 0-16,6-2 0 16,7-25 0-16,4-10 0 15,3-10 0-15,-2-2 0 16,-8 1 0-16,-3 4 0 15,-8 12 0-15,-4 8 0 0,-6 11 0 16,1 7 0-16,-1 5 0 16,0 1 0-16,2 0 0 15,4 10 0-15,0 15 0 16,3 8 0-16,4 5 0 16,-2 3 0-16,3-1 0 15,0-4 0-15,1-8 0 16,1-10 0-16,2-7 0 15,2-11 0-15,2-2 0 16,-1-18 0-16,-5-3 0 16,-4-8 0-16,-6 1 0 15,-3-7 0-15,-3-4 0 0,0-2 0 16,0-3 0 0,-4 4 0-16,-10 7 0 0,1 9 0 15,-3 9 0-15,-1 7 0 16,-1 8 0-16,2 2 0 15,4 0 0-15,9 5 0 16,3 9-105-16,37-2-1362 16,20-11 1110-16</inkml:trace>
  <inkml:trace contextRef="#ctx0" brushRef="#br0" timeOffset="162979.31">13366 13453 199 0,'0'0'171'0,"0"0"382"15,0-74 414-15,0 59-810 16,0 7-157-16,0 6 0 16,0 2 0-16,0 5 0 15,-2 29 0-15,-7 21 0 16,-4 21 0-16,-4 14 0 15,1 12 0-15,1 4 0 16,5-2 0-16,5-4 0 16,5-11 0-16,0-11 0 0,14-13 0 15,7-12 0-15,3-14 0 16,8-14 0-16,11-14 0 16,13-11 0-16,7-13-1423 15,-1-19 883-15</inkml:trace>
  <inkml:trace contextRef="#ctx0" brushRef="#br0" timeOffset="163319.47">13727 13696 113 0,'0'0'141'15,"0"0"78"-15,0-98 566 0,-2 71 4 16,-1 6-789-16,3 6 0 16,-1 8 0-16,-2 5 0 15,3 2 0-15,-1 10 0 16,1 23 0-16,0 16 0 16,0 16 0-16,0 13 0 15,0 1 0-15,0 0 0 16,5-12 0-16,4-16 0 15,2-9 0-15,4-16 0 16,6-11 0-16,7-6 0 16,8-6 0-16,2-3 0 0,0 0 0 15,-7 0-403-15,-7-6-736 16,-10-2 794 0</inkml:trace>
  <inkml:trace contextRef="#ctx0" brushRef="#br0" timeOffset="163499.97">13435 14007 200 0,'0'0'87'0,"0"0"116"16,107-67-115-16,-40 49-13 15,6 2 33-15,6 5-108 16,-1 2-41-16,-4-3-331 0,-13-4 69 15</inkml:trace>
  <inkml:trace contextRef="#ctx0" brushRef="#br0" timeOffset="163785.17">14153 13432 147 0,'0'0'96'16,"0"0"-56"-16,0 0 175 0,97-38-16 15,-44 44 193-15,5 24 53 16,-1 16 68-16,-8 13-513 16,-15 14 0-16,-16 14 0 15,-18 10 0-15,-4 2 0 16,-32-4 0-16,-9-13 0 15,-1-21 0-15,9-14 0 16,8-16-794-16,7-19-101 16,7-10 560-16</inkml:trace>
  <inkml:trace contextRef="#ctx0" brushRef="#br0" timeOffset="164280.84">15408 13633 213 0,'0'0'92'0,"0"0"135"16,0 0 405-16,0 0 175 15,-6-72-731-15,5 72-76 16,-1 0 0-16,2 0 0 16,0 18 0-16,0 11 0 15,0 11 0-15,0 3 0 16,8 7 0-16,1 2 0 16,0 0 0-16,-2-3 0 15,1-6 0-15,-1-6 0 16,-3-6 0-16,-1-9 0 0,-1-6 0 15,0-8 0-15,-2-5-380 16,0-3-797-16,0 0 869 16</inkml:trace>
  <inkml:trace contextRef="#ctx0" brushRef="#br0" timeOffset="164432.44">15195 13939 189 0,'0'0'121'0,"0"0"-31"16,121-33-21-16,-33 19-43 16,22-3-16-16,14-4-10 0,-2 1-129 15,-14 1-108-15</inkml:trace>
  <inkml:trace contextRef="#ctx0" brushRef="#br0" timeOffset="167357.79">16535 13665 123 0,'0'0'49'16,"0"0"25"-1,0 0 49-15,0 0 47 16,0 0 221-16,0 0 100 0,0 0-63 16,-16-21-230-16,16 21-198 15,0 0 0-15,7 0 0 16,15 0 0-16,11 13 0 16,6 3 0-16,-7 7 0 15,-3 2 0-15,-8 6 0 16,-2 9 0-16,-7 4 0 15,-5 0 0-15,-7 3 0 16,0-2 0-16,-14-3 0 16,-3-6 0-16,-1-6 0 15,6-12 0-15,5-7 0 0,6-7 0 16,1-4 0-16,0 0 0 16,0-11 0-16,16-14 0 15,8-9 0-15,8-8 0 16,6-6 0-16,5-3 0 15,5-4 0-15,-3 3 0 16,-2 4 0-16,-10 8 0 16,-8 12 0-16,-10 7 0 15,-7 10 0-15,-7 5 0 16,-1 3 0-16,0 3 0 0,0 0 0 16,0 0 0-1,-6 12 0-15,-14 9 0 16,-6 11 0-16,-3 6 0 0,1 4 0 15,3 2 0-15,6-2 0 16,6-2 0-16,10-4 0 16,3-4 0-16,6-2 0 15,17-5 0-15,5-3 0 16,5-2 0-16,6-4 0 16,7-6 0-16,9-8-1235 15,8-2 699-15,-2-9 272 16</inkml:trace>
  <inkml:trace contextRef="#ctx0" brushRef="#br0" timeOffset="167667.97">17581 13473 195 0,'0'0'89'16,"0"0"129"-16,0-72 426 15,-5 60 257-15,2 3-901 16,1 8 0-16,0 1 0 16,0 0 0-16,-1 11 0 15,0 22 0-15,-1 20 0 16,-1 15 0-16,1 9 0 16,-1 6 0-16,4-2 0 0,1-9 0 15,0-13 0 1,4-15 0-16,16-12 0 15,8-10 0-15,11-15 0 16,6-7 0-16,2 0 0 16,-2-10 0-16,-8-7-1232 0,-7-3 620 15</inkml:trace>
  <inkml:trace contextRef="#ctx0" brushRef="#br0" timeOffset="167980.14">18024 13418 217 0,'0'0'116'0,"0"0"96"15,0 0 560-15,0-75-42 16,0 69-730-16,0 6 0 16,0 0 0-16,0 20 0 15,4 17 0-15,6 19 0 16,-3 12 0-16,-6 5 0 15,-1 7 0-15,0-5 0 16,0-9 0-16,0-13 0 16,0-15 0-16,11-14 0 15,9-11 0-15,10-10 0 16,6-3 0-16,3-6 0 16,-6-10 0-16,-8-3 0 15,-16 1-1205-15,-9-3 612 0</inkml:trace>
  <inkml:trace contextRef="#ctx0" brushRef="#br0" timeOffset="168135.3">17770 13766 169 0,'0'0'55'0,"90"-46"83"15,-26 26 24-15,15-3-72 16,5 7-88-16,2-1-2 15,-6-2-282-15,-15-1-21 16</inkml:trace>
  <inkml:trace contextRef="#ctx0" brushRef="#br0" timeOffset="168412.56">18434 13208 319 0,'0'0'87'16,"0"0"123"-16,0 0 553 16,0 0-212-16,110 10-434 15,-64 30-117-15,-5 16 0 16,-7 13 0-16,-11 10 0 16,-14 11 0-16,-9 9 0 15,-11-4 0-15,-23-8 0 16,-9-14 0-16,-2-19 0 15,0-20 0-15,6-16 0 0,6-12 0 16,1-6 0-16,2-4-1274 16,0-18 645-16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31T08:39:26.66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26028 520 127 0,'0'0'134'16,"0"0"27"-16,0 0 259 0,0 0 293 16,0 0-221-16,0 0-492 15,0 0 0-15,0-50 0 16,0 50 0-16,0 0 0 15,0 0 0-15,2 0 0 16,-2 0 0-16,0 0 0 16,1 0 0-16,8 4 0 15,1 16 0-15,9 5 0 16,1 6 0-16,5 6 0 16,1 5 0-16,-1 0 0 15,-4-4 0-15,-2-5 0 16,-3-10 0-16,-6-11 0 15,-4-5 0-15,-3-7 0 16,-2 0 0-16,1 0 0 16,4-4 0-16,10-17 0 15,11-11 0-15,12-10 0 16,4 1 0-16,3-1 0 0,-1 7 0 16,-2 4 0-16,-4 4 0 15,-6 6 0-15,-6 6 0 16,-14 5 0-16,-4 5 0 15,-7 3 0-15,-2 2 0 16,1 0 0-16,-1 0 0 16,2 0-552-16,-1-3-620 15</inkml:trace>
  <inkml:trace contextRef="#ctx0" brushRef="#br0" timeOffset="717.61">29701 305 121 0,'0'0'102'0,"-18"-77"61"15,11 43 283-15,-4 6 440 16,5 4-557-16,3 9-329 16,0 5 0-16,3 6 0 15,0 4 0-15,0 0 0 16,0 4 0-16,12 27 0 16,12 18 0-16,8 20 0 15,-3 6 0-15,-3-6 0 16,-7-12 0-16,-2-19 0 15,-7-17 0-15,-1-11 0 16,-3-10 0-16,-2 0 0 16,9-2 0-16,13-17 0 15,16-11 0-15,7-5 0 0,2-3 0 16,-6 0 0-16,-5-2 0 16,-1 1 0-16,-5 6 0 15,-6 5 0-15,-2 11 0 16,-7 6 0-16,2 11 0 15,-12 0-1478-15,-9 16 1081 16</inkml:trace>
  <inkml:trace contextRef="#ctx0" brushRef="#br0" timeOffset="58308.93">15486 3770 137 0,'0'0'50'0,"0"0"24"16,0 0 69-16,0 0 145 15,0 0 180-15,0 0 78 0,0 0-205 16,-13-4-341 0,13 4 0-16,0 0 0 0,0 0 0 15,0 0 0-15,0 0 0 16,0 0 0-16,0 0 0 16,0 0 0-16,0 0 0 15,0 0 0-15,0 0 0 16,0 1 0-16,0 5 0 15,8 2 0-15,9 4 0 16,5 3 0-16,2 5 0 16,4 5 0-16,2 8 0 15,0 5 0-15,0 9 0 16,-6 3 0-16,1 3 0 16,-2-3 0-16,-5-7 0 0,-1-12 0 15,0-7 0-15,-5-7 0 16,-2-7 0-16,-1-3 0 15,-5-3 0-15,-1-1 0 16,-1-2 0-16,0 1 0 16,-1 0 0-16,1-1 0 15,-1-1 0-15,-1 0 0 16,2 0 0-16,-2 0 0 16,0 0 0-16,0 0 0 15,0 0 0-15,1 0 0 16,1 0 0-16,4 0 0 15,16-20 0-15,25-27 0 16,33-28 0-16,33-25 0 0,20-15 0 16,5-6 0-16,-9 12 0 15,-16 21 0-15,-19 19 0 16,-19 18 0-16,-18 16 0 16,-17 8 0-16,-16 10 0 15,-14 10 0-15,-8 4 0 16,-2 3 0-16,0 0 0 15,0 0 0-15,0 0 0 16,0 0 0-16,-2 0 0 16,2 0 0-16,0-1 0 15,0-1 0-15,0 1 0 16,0 0 0-16,0 1 0 16,0 0 0-16,0 1-851 15,0 12-12-15,0 4 594 0</inkml:trace>
  <inkml:trace contextRef="#ctx0" brushRef="#br0" timeOffset="112650.8">20059 13559 103 0,'0'0'91'15,"0"0"-1"-15,0 0 142 16,0 0 371-16,0 0-78 16,0 0-122-16,-48-80-403 15,35 60 0-15,2 3 0 16,2 5 0-16,2 4 0 15,2 4 0-15,4 2 0 16,-1 2 0-16,2 0 0 16,0 0 0-16,0 0 0 15,0 0 0-15,0 5 0 16,12 12 0-16,9 10 0 16,11 10 0-16,2 9 0 15,4 3 0-15,1 5 0 16,2-2 0-16,0-5 0 15,-2-7 0-15,-2-7 0 16,-1-15 0-16,0-12 0 0,12-8 0 16,19-38 0-16,30-19 0 15,24-19 0-15,19-10 0 16,2 3 0-16,-8 2 0 16,-12 11 0-16,-20 15 0 15,-16 8 0-15,-22 13 0 0,-20 12 0 16,-16 7 0-1,-13 11 0-15,-11 3 0 0,-4 3 0 16,0 0 0-16,0 0 0 16,-4 16 0-16,-15 9 0 15,-13 11-1355-15,-8 4 935 16,-9 3 222-16</inkml:trace>
  <inkml:trace contextRef="#ctx0" brushRef="#br0" timeOffset="151211.37">23859 8999 38 0,'0'0'37'0,"0"0"8"0,0 0-8 16,0 0 9-16,0 0 1 15,0 0 17-15,0 0 10 16,0-12 36-16,0 12 72 15,0 0 132-15,0 0-15 16,0 0 13-16,0 0-22 16,0 0-138-16,0 0-152 15,0 0 0-15,0-1 0 16,0 1 0-16,0 0 0 16,0 0 0-16,0 0 0 15,0 0 0-15,0 0 0 16,0 0 0-16,0 0 0 0,1 0 0 15,-1 0 0-15,2 0 0 16,-2 0 0-16,0 0 0 16,0 0 0-16,0 0 0 15,0 0 0-15,0 0 0 16,0 0 0-16,0 0 0 16,0 0 0-16,0 0 0 15,0 0 0-15,0 0 0 16,0 0 0-16,0 0 0 15,0 0 0-15,0 0 0 16,0 0 0-16,0 0 0 16,0 0 0-16,0 0 0 15,0 0 0-15,0 0 0 16,0 0 0-16,1 6 0 16,2 6 0-16,0 9 0 0,0 6 0 15,2 4 0-15,-2 1 0 16,1 4 0-16,-1-1 0 15,-2 0 0-15,2-2 0 16,-1 0 0-16,-1-6 0 16,2-1 0-16,1-3 0 15,-1-8 0-15,-2-5 0 16,1-5 0-16,-2-2 0 16,0-3 0-16,0 0 0 15,0 0 0-15,0 0 0 16,0 0 0-16,0-9 0 15,0-10 0-15,0-5 0 16,0-4 0-16,1-3 0 0,9 0 0 16,-1-1 0-16,3 3 0 15,3 1 0-15,-1 1 0 16,2-1 0-16,-2 3 0 16,-1 2 0-16,-1 4 0 15,0 2 0-15,0 5 0 16,-2 1 0-16,-2 3 0 15,0 5 0-15,-3 0 0 16,1 1 0-16,0 2 0 16,4 0 0-16,1 0 0 0,1 10 0 15,1 7 0 1,-1 4 0-16,1 6 0 0,-2 4 0 16,-2 4 0-16,3 5 0 15,-3 3 0-15,0 7 0 16,0 5 0-16,1 3 0 15,-2 0 0-15,-2 0 0 16,1 2 0-16,0 1 0 16,-2 0 0-16,-1-1 0 15,0-2 0-15,0-6 0 16,-2-4 0-16,1-1 0 16,-3-3 0-16,1-4 0 15,1-1 0-15,0-7 0 16,1-4 0-16,-1-5 0 0,1-8 0 15,-2-5 0-15,1-4 0 16,-1-5 0-16,-1 0 0 16,0-1 0-16,0 0 0 15,0 0 0-15,0 0 0 16,0 0 0-16,0 0 0 16,0-5 0-16,0-9 0 15,0-4 0-15,0-4 0 16,0 1-595-16,0 4-396 15,0 1 677-15</inkml:trace>
  <inkml:trace contextRef="#ctx0" brushRef="#br0" timeOffset="151859.64">24870 9244 111 0,'0'0'53'0,"0"0"20"16,0 0-9-16,0 0-35 16,0 0-10-16,0 0-8 15,0 0-5-15,90-33-1 16,-60 32-5-16,-5 1-1 15,-6 0-31-15,-7 11-76 0,-10 8 6 16,-2 8-26-16</inkml:trace>
  <inkml:trace contextRef="#ctx0" brushRef="#br0" timeOffset="152061.1">24921 9438 74 0,'0'0'46'0,"0"0"32"15,0 0 2-15,0 0 20 16,0 0-20-16,0 0-39 16,25-2 3-16,-7 1-14 15,2-1-11-15,0-1-16 16,3 1-1-16,-4-4-2 16,1 2-57-16,-1-2-107 0,-2-4-1 15,2 0-10-15</inkml:trace>
  <inkml:trace contextRef="#ctx0" brushRef="#br0" timeOffset="152566.93">25609 9001 91 0,'0'0'91'0,"0"0"17"15,0 0 120-15,-26-83 252 16,16 63 223-16,1 2-357 15,4 2-346-15,2 6 0 16,2 5 0-16,1 3 0 16,0 2 0-16,0 0 0 0,0 0 0 15,0 11 0 1,0 14 0-16,0 9 0 0,0 6 0 16,0 9 0-16,6 5 0 15,2 3 0-15,3 5 0 16,-2 2 0-16,-1 0 0 15,-1-2 0-15,-2-5 0 16,-2-8 0-16,-2-11 0 16,1-9 0-16,1-11 0 15,0-7 0-15,-2-7 0 16,2-1 0-16,0-3 0 16,10 0 0-16,6-10 0 15,9-7 0-15,5-3-1102 16,-2-5 348-16</inkml:trace>
  <inkml:trace contextRef="#ctx0" brushRef="#br0" timeOffset="153025.73">25903 9368 68 0,'0'0'221'16,"0"0"-195"-16,0 0 98 15,0 0-61-15,0 0-33 16,0 0 76-16,70 3-52 16,-49-2-16-16,-1-1 14 15,-1 0 18-15,1-7 16 16,1-11 31-16,-4-1-31 16,-1-4-8-16,-7-1 6 0,-1 0 23 15,-7 1-22-15,-1 2 8 16,0 1 37-16,0 3-10 15,-11 5-16-15,1 2 1 16,1 4-105-16,0 3 0 16,-1 3 0-16,-4 0 0 15,-4 9 0-15,-2 8 0 16,-3 5 0-16,4 7 0 16,-2 6 0-16,3 1 0 15,6 2 0-15,6-1 0 16,6-5 0-16,0 0 0 15,1-6 0-15,16-2 0 16,5-5 0-16,7-4 0 0,2-5 0 16,5-4 0-16,5-5-519 15,6-1-354-15,2 0 484 16,2-11 149-16</inkml:trace>
  <inkml:trace contextRef="#ctx0" brushRef="#br0" timeOffset="153550.31">26528 9272 74 0,'0'0'88'0,"0"0"-22"15,0 0 71 1,0 0 25-16,-33-82 81 0,26 75 137 16,2 3-109-16,0 1 71 15,-1 3-71-15,-1 0-258 16,-3 0-13-16,-4 13 0 15,-4 5 0-15,2 8 0 16,-1 4 0-16,1 6 0 16,3 5 0-16,4 4 0 15,1-1 0-15,8-5 0 16,0-8 0-16,0-8 0 16,14-9 0-16,2-6 0 15,5-7 0-15,1-1 0 16,4-1 0-16,-2-14 0 0,1-6 0 15,-1-5 0-15,-3-1 0 16,-6-6 0-16,-5 1 0 16,-3 0 0-16,-4 4 0 15,-1 4 0-15,-2 6 0 16,0 2 0-16,0 8 0 16,0 1 0-16,0 4 0 15,0 3 0-15,0 0 0 16,-2 0 0-16,2 15 0 15,-1 10 0-15,1 5 0 16,0 3 0-16,0-2 0 16,0-4 0-16,11-3 0 15,5-5 0-15,3-5 0 16,7-4 0-16,5-4-403 16,8-5-670-16,7-1 716 0,9 0 189 15</inkml:trace>
  <inkml:trace contextRef="#ctx0" brushRef="#br0" timeOffset="154325.07">26793 9201 1 0,'0'0'167'15,"0"0"-75"-15,0 0 91 16,0 0 76-16,0 0 82 15,0 0-47-15,35-41-130 16,-5 41-71-16,5 8 2 16,3 10 54-16,-1 9-39 15,-6 7-41-15,-7 6-39 16,-1 4-30-16,-6 3 0 16,-6-5 0-16,-4-4 0 15,-5-7 0-15,-2-8 0 16,0-9 0-16,0-7 0 0,0-4 0 15,0-3 0-15,-3 0 0 16,-2-14 0-16,-2-12 0 16,4-10 0-16,3-12 0 15,0-7 0-15,6-2 0 16,12 5-76-16,3 11-160 16,4 11 35-16,2 11 88 15,1 8 61-15,-1 6 41 16,-2 5 6-16,-4 0-11 15,-3 0 6-15,-6 10 10 16,-6 2 21-16,-2-1 26 16,-4-1 48-16,0-2 88 15,0-2 51-15,-4-4-94 16,0-2-140-16,-1 0 0 16,4 0 0-16,-1-6 0 0,2-4 0 15,9-1-502-15,26 1-540 16,6 1 718-16</inkml:trace>
  <inkml:trace contextRef="#ctx0" brushRef="#br0" timeOffset="155146.84">27554 9169 185 0,'0'0'86'15,"0"0"193"-15,0 0 400 16,0 0 109-16,0 0-758 16,0 0-30-16,0 0 0 15,0-69 0-15,0 69 0 16,0 0 0-16,0 13 0 15,3 11 0-15,3 10 0 16,2 6 0-16,-2 9 0 16,4 4 0-16,-1-1 0 15,2-4 0-15,0-11 0 16,1-11 0-16,2-10 0 0,-2-10 0 16,4-6 0-16,4 0 0 15,5-19 0-15,5-9 0 16,-4-8 0-16,0-4 0 15,-7-4 0-15,-1 2 0 16,-6 4 0-16,-2 7 0 16,-4 6 0-16,-1 7 0 15,-2 6 0-15,-1 4 0 16,-2 5 0-16,0 1 0 16,0 2 0-16,1 0 0 15,2 10 0-15,2 10 0 16,3 5 0-16,-2 3 0 0,3 1 0 15,2-3 0-15,1 0 0 16,-2-3 0-16,3-6 0 16,1-5 0-16,1-6 0 15,1-6 0-15,2 0 0 16,2-7 0-16,1-15 0 16,-1-6 0-16,-3-1 0 15,-1-1 0-15,-5 0 0 16,-5 2 0-16,-3 2 0 15,-3 3 0-15,0 3 0 16,0 6 0-16,0 3 0 16,0 5 0-16,-2 5 0 15,2 1 0-15,-1 0 0 16,1 1 0-16,0 14 0 16,0 9 0-16,0 3 0 0,0 1 0 15,0 2 0-15,3-3 0 16,5-3 0-16,-2-3 0 15,2-6 0-15,-2-4 0 16,0-4 0-16,3-7 0 16,0 0 0-16,2-7-123 15,2-10-803-15,-4-12 355 16,-5-9 304-16</inkml:trace>
  <inkml:trace contextRef="#ctx0" brushRef="#br0" timeOffset="155313.4">28167 8842 102 0,'0'0'142'0,"0"0"10"15,0 0 361-15,0 0 139 16,0 0-237-16,0 0-344 16,-27-67-71-16,38 86-590 15,11 8-119-15,1 5 205 16</inkml:trace>
  <inkml:trace contextRef="#ctx0" brushRef="#br0" timeOffset="156252.93">28448 9094 343 0,'0'0'194'16,"0"0"557"-16,0 0 8 15,0 0-759-15,0 0 0 16,0 0 0-16,51-17 0 16,-35 40 0-16,-4 4 0 15,-3 7 0-15,-9 4 0 16,0 3 0-16,-9 4 0 16,-6-10 0-16,0-10 0 15,9-13 0-15,3-12 0 16,3 0 0-16,0-24 0 0,5-10 0 15,11-8 0-15,4-5 0 16,3 3 0-16,1 0 0 16,-2 7 0-16,-2 2 0 15,-1 9 0-15,-3 6 0 16,0 8 0-16,-1 7 0 16,1 5 0-16,3 0 0 15,1 20 0-15,1 5 0 16,-5 5 0-16,-1 1 0 15,-3-2 0-15,0-3 0 16,-2-8 0-16,1-5 0 16,4-9 0-16,3-4 0 15,4 0 0-15,2-14 0 16,1-6 0-16,-2-2 0 16,-1 0 0-16,-3-6 0 0,-4 1 0 15,0-4 0-15,-3 1 0 16,-3-2 0-16,-2 4 0 15,-4 6 0-15,-3 5 0 16,0 5 0-16,0 6 0 16,-7 5 0-16,-8 1 0 15,-5 3 0-15,-5 17 0 16,0 7 0-16,4 2 0 16,11 3 0-16,5-4 0 15,5-7-65-15,0-7-16 0,9-6 52 16,8-6 29-16,8-2 18 15,5-5-7-15,1-13 1 16,-2-1 17-16,-4-2-23 16,-7 3 22-16,-9 4-4 15,-3 1 23-15,-5 8-47 16,-1 2 0-16,0 3 0 16,0 0 0-16,2 7 0 15,1 17 0-15,3 13 0 16,1 8 0-16,2 11 0 15,0 11 0-15,1 8 0 16,-4 4 0-16,-4-2 0 16,-2-5 0-16,0-7 0 0,0-4 0 15,-2-9 0 1,-11-5 0-16,1-12 0 0,-4-8 0 16,1-9 0-16,-3-6 0 15,-5-2 0-15,-4-4 0 16,-5-2 0-16,-3-2 0 15,1-2 0-15,6 0 0 16,2 0 0-16,6-2-519 16,7-14-551-16,9-11 717 15</inkml:trace>
  <inkml:trace contextRef="#ctx0" brushRef="#br0" timeOffset="156838.34">30009 8943 139 0,'0'0'86'15,"0"0"97"-15,0 0 244 16,0 0 272-16,0 0-186 16,0 0-513-16,50-62 0 15,-8 88 0-15,1 10 0 16,-5 13 0-16,-12 1 0 16,-12 5 0-16,-11-1 0 15,-3-11 0-15,0-13 0 0,-3-16 0 16,0-12 0-1,1-2 0-15,-1-18 0 0,0-12 0 16,0-10 0-16,2-4 0 16,1-4 0-16,0-1 0 15,1 1 0-15,15 6 0 16,6 9 0-16,6 11 0 16,11 10 0-16,5 12 0 15,5 4-152-15,-4 22-725 16,-4 9 345-16,-7 0 293 15,-8-2 89-15</inkml:trace>
  <inkml:trace contextRef="#ctx0" brushRef="#br0" timeOffset="157234.15">30772 8960 208 0,'0'0'79'15,"0"0"152"-15,0 0 253 16,-43-75 232-16,30 71-387 15,1 4-329-15,-7 0 0 16,-1 22 0-16,-4 12 0 16,2 8 0-16,7 4 0 15,3-1 0-15,9-8 0 16,3-9 0-16,0-11 0 16,0-8 0-16,0-9 0 15,2 0 0-15,8-6 0 16,3-14 0-16,3-5 0 0,-3-2 0 15,-4 0 0-15,1 3 0 16,-3 3 0-16,1 7 0 16,-4 7 0-16,-2 6 0 15,5 1 0-15,5 5 0 16,9 18 0-16,3 6 0 16,3 8 0-16,-5-1 0 15,-1 0 0-15,-6-5 0 16,1-9 0-16,-4-8-261 15,3-12-734-15,0-2 588 16,-1-14 231-16,-1-15 52 16</inkml:trace>
  <inkml:trace contextRef="#ctx0" brushRef="#br0" timeOffset="157540.97">31023 8681 156 0,'0'0'65'0,"3"-77"69"15,0 49 251-15,-3 8 576 16,0 6-615-16,1 9-346 16,-1 5 0-16,3 0 0 15,2 11 0-15,2 22 0 16,4 13 0-16,1 12 0 16,-3 8 0-16,-3 1 0 15,-5 0 0-15,-1 0 0 16,0-6 0-16,0-6 0 0,-1-8 0 15,-2-8 0-15,1-10 0 16,2-11 0-16,0-8 0 16,0-8 0-16,0-2 0 15,0 0 0-15,9-7 0 16,3-11-267-16,-7-8-1088 16,-5-7 990-16</inkml:trace>
  <inkml:trace contextRef="#ctx0" brushRef="#br0" timeOffset="157688.12">30865 8982 139 0,'0'0'176'0,"0"0"-126"16,88-38 54-16,-27 29-26 0,8 1-62 16,5 5-16-16,-1 1-185 15,-2-2-33-15</inkml:trace>
  <inkml:trace contextRef="#ctx0" brushRef="#br0" timeOffset="158042.16">31487 8967 128 0,'0'0'66'0,"0"0"-17"16,0 0 109-16,0 0 10 15,0 0 30-15,0 0 78 16,51 70-26-16,-41-68-31 15,4-2 15-15,2-1-21 0,5-20-125 16,1-6-88-16,-4-6 0 16,-1 0 0-16,-10-1 0 15,-5 2 0-15,-2 7 0 16,0 7 0-16,-9 10 0 16,-6 5 0-16,-3 3 0 15,-6 13 0-15,-3 16 0 16,-3 10 0-16,2 13 0 15,3 5 0-15,8-1 0 16,11-6 0-16,6-11 0 16,27-13 0-16,18-8 0 15,13-7 0-15,0-6 0 16,-3-5 0-16,-5 0 0 16,-9 0-1348-16,-11 0 894 0</inkml:trace>
  <inkml:trace contextRef="#ctx0" brushRef="#br0" timeOffset="159625.31">23566 10647 91 0,'0'0'38'0,"0"0"2"0,0 0 13 16,-80 10-7-16,60-9 21 16,4 3 11-16,2-3 25 15,1 1 50-15,-2 1 77 16,3-2-10-16,-1 1-86 16,2-1-34-16,2 1-17 15,1-1-18-15,5 0 6 16,0-1-15-16,3 0-6 15,0 0-10-15,0 0-40 16,0 0 11-16,0 0-22 16,0 0-1-16,0 0-5 15,4 0 12-15,11 0-18 16,10 0 23-16,12 0 28 0,17 0-22 16,13 0 0-1,14 0-6-15,19 0 0 0,16-4-6 16,26-1 6-16,27-5 11 15,30-1-5-15,28-4 22 16,28-4-28-16,14 0-28 16,19-3 28-16,4 0 17 15,7 2-6-15,-1 2-11 16,-2 3-5-16,0 2 5 16,6-1 17-16,2 0-17 15,12-5-6-15,4-4 6 16,3-2 6-16,-5-3-6 15,-10-1-6-15,-16 6 6 16,-14 0 34-16,-16 5-34 0,-17 1-17 16,-5 0 17-16,-4 2 0 15,4-1 12-15,5 0-12 16,-4 1-102-16,-12 1-32 16,-13 0 85-16,-22 3 38 15,-19 4 11-15,-16 1-27 16,-14 2 6-16,-10-1 21 15,-11 1-5-15,-18 1 5 16,-19 2 10-16,-26 1-4 16,-27 0 4-16,-16 0 6 15,-14 0-10-15,-4 0-6 16,0 0-17-16,0 1 17 16,0-1 11-16,0 2 60 15,-7-2-5-15,1 1-32 16,-3 0 5-16,2-1-39 0,-2 0-22 15,0 0-84-15,-2 0-380 16,-3 1 6-16,-8-1 246 16,-4 0 66-16,-9 0 7 15</inkml:trace>
  <inkml:trace contextRef="#ctx0" brushRef="#br0" timeOffset="167352.14">22998 12114 113 0,'0'0'61'15,"0"0"11"-15,0 0 12 16,0 0 40-16,0 0 66 16,0 0 188-16,0 0 47 15,0-42-11-15,0 42-228 16,0 0-186-16,0 0 0 16,0 0 0-16,0 0 0 15,0 0 0-15,0 0 0 0,0 1 0 16,0 12 0-16,3 5 0 15,1 5 0-15,1 2 0 16,-1 2 0-16,-1 1 0 16,0 1 0-16,2-5 0 15,-2-2 0-15,0-4 0 16,-2-6 0-16,1-4 0 16,-1-2 0-16,-1-5 0 15,0-1 0-15,0 0 0 16,2 0 0-16,1-7 0 15,0-6-1145-15,1-1 571 16,-4-2 371-16</inkml:trace>
  <inkml:trace contextRef="#ctx0" brushRef="#br0" timeOffset="167935.1">23046 11859 71 0,'0'0'49'15,"0"0"8"-15,0 0 15 16,0 0 21-16,0 0 22 16,0 0 29-16,-53-48 46 0,34 48 17 15,-3 0 9 1,-1 0-51-16,-4 0-21 0,-4 14-34 15,-6 4-14 1,0 8 7-16,1 4-28 16,1 7-11-16,5 7-18 15,2 4-16-15,6 4-30 0,4 3 0 16,5 1 0-16,7 2 0 16,6-1 0-16,0-3 0 15,4-2 0-15,12 0 0 16,5-5 0-16,8-4 0 15,8-4 0-15,6-10-18 16,8-9-173-16,4-12 54 16,6-8 24-16,6-14 37 15,2-18 59-15,-3-8 17 0,-5-3 0 16,-11-4 11-16,-11 2-5 16,-9-2 37-16,-6 0-4 15,-11-5 23-15,-5 2 28 16,-8-3-27-16,0 3-34 15,-8 2 5-15,-17 1-16 16,-3 5 22-16,-5 5-17 16,0 7 6-16,3 8-11 15,4 7-1-15,4 5 13 16,2 2-30-16,2 6-59 16,4 2-200-16,1 0-436 15,3 14 60-15,7 4 375 0</inkml:trace>
  <inkml:trace contextRef="#ctx0" brushRef="#br0" timeOffset="168935.42">24502 12226 19 0,'0'0'101'15,"0"0"-56"1,0 0 35-16,0 0 0 0,0 0 23 15,0 0 22-15,-48-44 80 16,39 41-51-16,-3 1-15 16,-1 2 2-1,-4 0-35-15,1 0-46 0,-3 3-55 16,-1 10 11-16,-1 4-11 16,2 5-5-16,1 1 5 15,0 4 1-15,4 3-6 16,3 1 5-16,3-3-5 15,7-5 5-15,1-2 0 16,0-7-5-16,0-3-5 16,10-4 5-16,9-6 0 15,4-1 21-15,2 0 21 0,2-15 2 16,2-9-17-16,0-3-5 16,-2-8 5-16,-3-2-10 15,-2-1 51-15,-7-1 62 16,0-4-14-16,-6 1 12 15,-4 1-128-15,-4 1 0 16,-1 5 0-16,0 4 0 16,0 2 0-16,0 3 0 15,-3 2 0-15,-1 3 0 16,2 6 0-16,1 2 0 16,-2 4 0-16,1 5 0 15,1 3 0-15,-4 1 0 0,5 0 0 16,-1 0 0-16,-1 0 0 15,1 5 0-15,-1 14 0 16,1 8 0-16,-1 5 0 16,2 2 0-16,0 5 0 15,0 1 0-15,0 1 0 16,5 1 0-16,2 0 0 16,1 2 0-16,-2-2 0 15,0 1 0-15,1-5 0 16,3-2 0-16,-2-2 0 15,3-5 0-15,-1-7 0 16,-3-3 0-16,-1-6 0 16,-1-6 0-16,-4-3 0 15,1-3 0-15,-1-1 0 16,-1 0 0-16,6 0 0 16,3-5 0-16,6-11-933 0,9-4 179 15,4-1 505-15</inkml:trace>
  <inkml:trace contextRef="#ctx0" brushRef="#br0" timeOffset="169332.46">25012 11921 84 0,'0'0'63'0,"0"0"17"16,0 0 45-16,0 0 62 16,0 0 183-16,0-74 152 15,0 73 12-15,0 1-452 16,0 0-82-16,0 0 0 16,0 18 0-16,-3 9 0 15,-6 10 0-15,0 8 0 16,2 6 0-16,4 3 0 15,1 0 0-15,2 0 0 16,0-3 0-16,0-3 0 0,0-3 0 16,6-3 0-16,-1-2 0 15,3-6 0-15,0-8 0 16,0-6 0-16,3-8 0 16,1-7 0-16,3-3 0 15,6-2-403-15,3 0-453 16,1-11 401-16,-4-4 257 15</inkml:trace>
  <inkml:trace contextRef="#ctx0" brushRef="#br0" timeOffset="169716.03">25309 12018 167 0,'0'0'50'16,"0"0"79"-16,0 0 76 16,0 0 201-16,0 0 192 15,0 0-106-15,0-61-492 16,0 61 0-16,0 0 0 16,0 3 0-16,0 13 0 15,0 9 0-15,0 8 0 16,0 2 0-16,0 1 0 15,0 3 0-15,0-1 0 16,3-3 0-16,0-1 0 16,1-3 0-16,1-4 0 15,-2-1 0-15,3-6 0 16,0-4 0-16,-2-5 0 16,1-7 0-16,-1-4 0 0,6 0 0 15,1 0 0-15,1 0 0 16,1-3-979-16,-2-5 316 15,-7-3 420-15</inkml:trace>
  <inkml:trace contextRef="#ctx0" brushRef="#br0" timeOffset="169917.48">25116 12216 78 0,'0'0'92'0,"0"0"-42"16,0 0 75-16,80-33-31 16,-19 23-14-1,7 2 2-15,2 0-39 0,-6 2-41 16,-5-1-2-16,-5 0-239 16,-10-2 10-16</inkml:trace>
  <inkml:trace contextRef="#ctx0" brushRef="#br0" timeOffset="170253.58">25738 11805 195 0,'0'0'67'15,"0"0"113"-15,0 0 103 16,0 0-78-16,0 0-144 16,0 0 221-16,90 48 50 15,-60-7-53-15,-6 9-116 16,-2 15-163-16,-7 6 0 16,-11 6 0-16,-4 2 0 15,-1-3 0-15,-15-6 0 0,2-13 0 16,4-14 0-1,4-14 0-15,4-17 0 0,2-7 0 16,0-5-30-16,0 0-923 16,14-16 266-16,-2-12 355 15</inkml:trace>
  <inkml:trace contextRef="#ctx0" brushRef="#br0" timeOffset="170704.36">26471 12042 50 0,'0'0'102'15,"0"0"-29"1,0 0 51-16,0 0 46 0,0 0 78 16,0 0 65-16,6-7-81 15,8 4-134-15,8-3-61 16,11 1-32-16,6 0-5 16,-4 5-10-16,-2 0-6 15,-9 0-309-15,-9 16-228 16,-11 6 279-16,-4 3 127 15</inkml:trace>
  <inkml:trace contextRef="#ctx0" brushRef="#br0" timeOffset="170935.09">26494 12294 126 0,'0'0'45'0,"0"0"56"16,0 0 70-16,0 0 2 15,0 0 73-15,0 0-132 16,47-30-64-16,-11 23 4 16,1 1-2-16,-5 2-15 15,-7 3-24-15,-9 1-13 16,-5 0 0-16,-5 0-18 16,1 0-137-16,4 0-152 15,-2-5 43-15,1-3 32 16</inkml:trace>
  <inkml:trace contextRef="#ctx0" brushRef="#br0" timeOffset="171215.89">27089 12009 200 0,'0'0'49'0,"0"0"119"16,0 0-38-16,0 0-55 0,79-15 7 16,-46 12-35-1,-2 3-47-15,2 0-3 0,-5 0-148 16,-4 10-93-16,-12 4 72 15,-12 5 10-15</inkml:trace>
  <inkml:trace contextRef="#ctx0" brushRef="#br0" timeOffset="171416.34">27183 12283 174 0,'0'0'100'0,"0"0"-55"15,0 0 209-15,0 0-18 16,109-30-69-16,-78 24-79 16,-3 2-51-16,-7 1-33 15,-6 1-4-15,-5 2-236 16,-5 0-149-16,-4 0 134 16,-1-2 46-16</inkml:trace>
  <inkml:trace contextRef="#ctx0" brushRef="#br0" timeOffset="173030.01">28375 11987 74 0,'0'0'35'16,"0"0"15"-16,0 0 6 16,0 0 10-16,0 0 24 15,0 0 23-15,-18-80 21 16,16 69 68-16,-1 1 16 16,2 0 22-16,-2 7 37 15,0 0-17-15,3 3-28 16,-1 0-232-16,1 0 0 15,0 0 0-15,0 0 0 0,0 0 0 16,0 0 0-16,0 0 0 16,0 0 0-16,0 13 0 15,0 9 0-15,0 10 0 16,0 3 0-16,0-2 0 16,11 0 0-16,7-6 0 15,9-5 0-15,5-6 0 16,0-5 0-16,0-7 0 15,-4-4 0-15,-3 0 0 16,1-7 0-16,-3-11 0 16,-1-6 0-16,-5-4 0 15,-5-3 0-15,-3-3 0 16,-6 5 0-16,-3 1 0 16,0 6 0-16,0 1 0 0,0 6 0 15,0 4 0-15,0 5 0 16,-1 3 0-16,-1 3 0 15,0 0 0-15,2 0 0 16,0 18 0-16,0 13 0 16,0 14 0-16,0 7 0 15,10 5 0-15,0 2 0 16,1 0 0-16,-4 0 0 16,-6-1 0-16,-1-1 0 15,-1-2 0-15,-18-3 0 16,-3-5 0-16,-7-4 0 0,-1-5 0 15,-1-8 0-15,4-9 0 16,1-13 0-16,0-8 0 16,-6-8 0-1,-7-20 0-15,-4-10 0 0,9-6 0 16,10 0 0-16,23 5-140 16,4 4 82-16,35 9 12 15,15 8 12-15,10 8 11 16,2 6 12-16,0 4 11 15,-7 0 11-15,-8 0 29 16,-13 8 12-16,-10 2-35 16,-9 1-17-16,-7-3-34 15,-7 1-188-15,-2-3-644 0,-2-5 427 16,0-1 230-16</inkml:trace>
  <inkml:trace contextRef="#ctx0" brushRef="#br0" timeOffset="173620.42">29209 11790 100 0,'0'0'52'16,"0"0"18"-16,0 0 45 0,0 0 53 15,-8-74 199-15,4 69 83 16,2 2 31-16,1 1-237 15,-1 2-244-15,-4 0 0 16,-4 19 0-16,-2 9 0 16,-4 9 0-16,4 6 0 15,0 7 0-15,3 2 0 16,8 2 0-16,1-2 0 16,0-2 0-16,14-1 0 15,4-3 0-15,3-6 0 16,-2-5 0-16,-1-7 0 0,2-8 0 15,2-9-152-15,4-6-475 16,8-5-78-16,0 0 394 16,2-13 123-16</inkml:trace>
  <inkml:trace contextRef="#ctx0" brushRef="#br0" timeOffset="174002.92">29562 11841 139 0,'0'0'100'16,"0"0"60"-16,0-76 247 16,0 59 342-16,0 6-257 15,0 4-492-15,0 5 0 16,0 2 0-16,-1 0 0 15,1 0 0-15,0 13 0 16,0 11 0-16,0 12 0 16,0 6 0-16,0 6 0 15,0 3 0-15,0 0 0 16,9-5 0-16,0-3 0 16,3-8 0-16,0-8 0 15,2-6 0-15,3-7 0 16,2-7 0-16,4-4 0 15,-2-3 0-15,-3 0 0 0,-5 0 0 16,-7 0-397-16,-6-6-561 16,0-2 588-16,-6-6 163 15</inkml:trace>
  <inkml:trace contextRef="#ctx0" brushRef="#br0" timeOffset="174168.48">29391 12069 160 0,'0'0'63'0,"0"0"12"0,0 0 62 16,127-14-16-1,-59 7-35-15,10-5-59 16,4-2-27-16,3-4-206 16,-9-1-44-16,-18-2 79 0</inkml:trace>
  <inkml:trace contextRef="#ctx0" brushRef="#br0" timeOffset="174408.43">29932 11653 174 0,'0'0'108'16,"0"0"123"-16,0 0 165 15,0 0-66-15,91-45-3 16,-58 63-95-16,2 20-59 0,-6 14-97 15,-9 14-76-15,-14 6 0 16,-6 4 0-16,-15-5 0 16,-11-7 0-16,-2-15 0 15,1-9-36-15,-1-9-838 16,0-9 213-16,-7-6 404 16</inkml:trace>
  <inkml:trace contextRef="#ctx0" brushRef="#br0" timeOffset="175667.62">24588 13958 99 0,'0'0'57'0,"0"0"20"16,0 0 20-16,0 0 16 16,-32-83 37-16,27 71 83 15,1 0 30-15,-1 7 17 16,3-1 29-16,1 5-16 16,1-1-217-16,0 2-76 15,0 0 0-15,0 0 0 16,0 10 0-16,0 17 0 15,0 8 0-15,0 4 0 16,0 4 0-16,0 0 0 16,6-1 0-16,6-4 0 0,3-4 0 15,-2-5 0-15,4-5 0 16,-2-6 0-16,-1-7 0 16,-1-5 0-16,-3-6 0 15,0 0 0-15,2-11 0 16,5-12 0-16,-1-6 0 15,2-4 0-15,-4-4 0 16,-3 3 0-16,-2-1 0 16,-4 4 0-16,-2 8 0 15,-2 6 0-15,-1 5 0 16,2 9 0-16,-2 2 0 16,0 1 0-16,0 0 0 15,1 16 0-15,5 9 0 16,-1 8 0-16,1 3 0 15,-2 3 0-15,1-3 0 0,2-3 0 16,3-8 0-16,3-7 0 16,1-11 0-16,1-7 0 15,3 0 0-15,0-14 0 16,3-8 0-16,-3-7 0 16,-5-1 0-16,-2-1 0 15,-5-4 0-15,-6 0 0 16,0-2 0-16,0 1 0 15,-14 2 0-15,-2 2 0 16,-4 9 0-16,1 3 0 0,0 5 0 16,2 5 0-1,8 4 0-15,5 5 0 0,4 1-65 16,0 5-1277 0,18 12 896-16,10 3 256 0</inkml:trace>
  <inkml:trace contextRef="#ctx0" brushRef="#br0" timeOffset="176074.55">25400 13711 156 0,'0'0'108'15,"0"0"91"-15,-24-81 257 16,16 58 281-16,2 1-346 16,2 8-391-16,1 4 0 15,3 5 0-15,0 5 0 16,0 2 0-16,-1 24 0 15,-7 18 0-15,-5 18 0 16,-7 13 0-16,-5 7 0 16,3 1 0-16,7-5 0 0,9-12 0 15,6-10 0-15,12-9 0 16,14-10 0-16,9-9 0 16,1-9 0-16,4-9 0 15,2-5 0-15,0-5-1241 16,-7 0 654-16</inkml:trace>
  <inkml:trace contextRef="#ctx0" brushRef="#br0" timeOffset="176964.13">25760 13965 19 0,'0'0'65'0,"0"0"-15"0,0 0 3 15,0 0 7-15,0 0 18 16,0 0 11-16,-11-76 39 16,8 66 60-16,3 2 61 15,-2 1 45-15,2 1 10 16,0 2 3-16,0 0-144 16,0 1-163-16,0 2 0 15,0 0 0-15,0 1 0 16,-1 0 0-16,1 0 0 15,0 0 0-15,0 9 0 16,0 9 0-16,0 8 0 16,0 2 0-16,0 1 0 0,0 3 0 15,1-1 0-15,6-2 0 16,-1 3 0-16,2-4 0 16,0-2 0-16,-1-2 0 15,2-1 0-15,-1-8 0 16,-4-2 0-16,-1-7 0 15,-1-4 0-15,-1-2 0 16,1 0 0-16,-2 0 0 16,1 2 0-16,2-1 0 15,0 1 0-15,2 1 0 16,-1-3 0-16,0 0 0 16,4 0 0-16,1 0 0 15,6 0 0-15,-3 0 0 16,1-6 0-16,-4 2-684 15,0-2-184-15,-4 2 550 0</inkml:trace>
  <inkml:trace contextRef="#ctx0" brushRef="#br0" timeOffset="177219.45">25615 14103 66 0,'0'0'104'0,"0"0"-32"16,0 0 61-16,0 0-6 16,0 0-49-16,0 0-68 15,68-13-7-15,-17 9-3 16,1-2 0-16,5 0-26 15,-2 0-193-15,-3-3 29 16</inkml:trace>
  <inkml:trace contextRef="#ctx0" brushRef="#br0" timeOffset="177579.48">26328 13916 93 0,'0'0'80'0,"0"0"29"16,0 0 89-16,0 0 131 16,0 0 199-16,0 0-27 15,0 0-292-15,0-66-209 16,0 66 0-16,0 0 0 15,0 15 0-15,0 9 0 16,4 8 0-16,2 2 0 16,0 2 0-16,2-1 0 0,-1-2 0 15,1-6 0-15,-2-6 0 16,2-3 0-16,-2-7 0 16,-1-1 0-16,0-3 0 15,-2-3-414-15,-3 2-588 16,0-6 646-16,-2 0 183 15</inkml:trace>
  <inkml:trace contextRef="#ctx0" brushRef="#br0" timeOffset="177747.04">26195 14034 157 0,'0'0'69'0,"0"0"2"16,0 0-18-1,117-13-17-15,-62 13-12 0,4 0-19 16,6 0-5-16,-3 0-63 16,-4 0-114-16</inkml:trace>
  <inkml:trace contextRef="#ctx0" brushRef="#br0" timeOffset="178083.14">26817 13846 162 0,'0'0'88'0,"0"0"135"16,0 0 238-16,0 0 166 16,0 0-141-16,0 0-486 15,0-63 0 1,0 65 0-16,0 16 0 0,0 11 0 15,0 7 0-15,2 5 0 16,2 1 0-16,1-1 0 16,-1-1 0-16,1-4 0 15,-4-7 0-15,5-8 0 16,-5-7 0-16,2-6 0 16,-1-3 0-16,-1-5 0 15,1 0 0-15,4 0-146 16,3 0-920-16,0-6 530 0,-5-15 287 15</inkml:trace>
  <inkml:trace contextRef="#ctx0" brushRef="#br0" timeOffset="178366.92">26889 13577 142 0,'0'0'45'0,"0"0"31"16,83 7 18-16,-50 14-4 0,0 8 18 15,0 9 77-15,-3 9 28 16,-2 9 26-16,-4 8 48 16,-8 2-60-16,-5-1-49 15,-10-8-74-15,-1-5-75 16,-1-8 1-16,-14-5-30 15,-3-8 0-15,3-5-111 16,1-7-368-16,0-6-375 16,0-11 488-16</inkml:trace>
  <inkml:trace contextRef="#ctx0" brushRef="#br0" timeOffset="178928.71">27988 13700 148 0,'0'0'51'16,"0"0"12"-16,0 0-9 16,0 0-39-16,0 0-8 15,0 0 35-15,12 40-8 16,-12-32 6-16,0-3 24 16,0-3 6-16,0-2 41 0,0 0 89 15,0 0 150-15,0 0 57 16,0 0-46-16,0 0-331 15,0-4-30-15,0-7 0 16,0 0 0-16,0 0 0 16,0-3 0-16,0 6 0 15,0 2 0-15,0 6 0 16,0 0-573-16,5 17-358 16,5 11 669-16,-4 10 111 15</inkml:trace>
  <inkml:trace contextRef="#ctx0" brushRef="#br0" timeOffset="179279.3">28018 14127 92 0,'0'0'111'0,"0"0"13"16,0 0 108-16,0 0 68 15,0 0-79-15,0 0-62 16,17 3-35-16,-17 6-2 15,0-2-79-15,0 0 17 16,0-3 8-16,0-2 22 16,0-2 2-16,0 0 117 15,0 0-209-15,0-6 0 16,0-5 0-16,0-4 0 16,1 3 0-16,6 2 0 15,1 2 0-15,-3 2 0 16,-1 4 0-16,-4 2 0 15,0 0 0-15,0 0 0 0,0 0 0 16,0 4 0-16,0 6 0 16,0 0 0-16,0 0 0 15,0-1-552-15,0-4-585 16,5-5 787-16</inkml:trace>
  <inkml:trace contextRef="#ctx0" brushRef="#br0" timeOffset="179761.03">28342 13894 163 0,'0'0'75'0,"0"0"74"16,0 0 9-16,0 0 35 16,0 0 48-16,58-76-131 15,-15 64-76-15,2 4-29 16,-4 3 4-16,-10 4-9 15,-7 1 0-15,-11 0-119 16,-10 11-287-16,-3 13 219 16,-7 4 54-16,-19 6 18 0,-8-1 14 15</inkml:trace>
  <inkml:trace contextRef="#ctx0" brushRef="#br0" timeOffset="179912.61">28394 14057 91 0,'0'0'64'0,"0"0"35"16,0 0 23-16,82-18 31 16,-56 12-47-16,-2 2-16 15,-2 2-42-15,-4 1-48 16,-2 1-71-16,2 0-214 16,-3 0 58-16</inkml:trace>
  <inkml:trace contextRef="#ctx0" brushRef="#br0" timeOffset="180827.93">29607 13825 84 0,'0'0'64'15,"0"0"7"1,0 0 46-16,0-75 41 0,0 59 106 15,0 3 128-15,0 3 24 16,0 5 65-16,0 0-481 16,0 5 0-16,0 0 0 15,0 0 0-15,0 2 0 16,0 15 0-16,0 11 0 16,2 12 0-16,8 2 0 15,4 3 0-15,2-4 0 16,2-6 0-16,3-4 0 15,-2-8 0-15,-4-7 0 16,-3-5 0-16,-2-7 0 16,-5-3 0-16,-2-1 0 0,1 0 0 15,8-4 0-15,2-15 0 16,5-8 0-16,-1-3 0 16,0-1 0-16,-6 3 0 15,-2 8 0-15,-4 6 0 16,-3 7 0-16,-1 5 0 15,-2 2 0-15,0 0 0 16,1 0 0-16,5 13 0 16,2 11 0-16,3 7 0 15,-1 3 0-15,0-3 0 16,0-4 0-16,2-6 0 0,2-9 0 16,-1-4 0-1,6-8 0-15,1 0 0 16,5-8 0-16,-2-11 0 15,-4-3 0-15,-4-5 0 0,-4-2 0 16,-7 0 0 0,-2-5 0-16,-2-2 0 0,0 2 0 15,-9 2 0-15,-8 7 0 16,-4 7 0-16,0 5 0 16,2 7 0-16,1 5 0 15,6 1 0-15,5 0-668 16,7 12-253-16,0 1 626 15</inkml:trace>
  <inkml:trace contextRef="#ctx0" brushRef="#br0" timeOffset="181241.83">30528 13553 114 0,'0'0'68'16,"0"0"50"-16,0 0 88 15,6-81 184-15,-6 69 182 16,0 7 7-16,0 2-579 16,0 1 0-16,0 2 0 0,0 0 0 15,0 12 0 1,0 13 0-16,-6 7 0 0,-2 7 0 15,1 4 0-15,-2 7 0 16,5 8 0-16,2 2 0 16,2 4 0-16,5-5 0 15,17-6 0-15,2-10 0 16,1-8 0-16,-4-8 0 16,-3-8 0-16,-6-11 0 15,-2-5 0-15,1-3 0 16,1 0 0-16,5-6 0 15,3-7-117-15,-5-3-708 16,-4-3 196-16,-5-2 366 16,-6 0 95-16</inkml:trace>
  <inkml:trace contextRef="#ctx0" brushRef="#br0" timeOffset="181444.28">30380 13830 144 0,'0'0'66'16,"0"0"63"-16,0 0 30 15,0 0-77-15,0 0-16 16,123-20 0-16,-71 20-30 16,0 0-31-16,-3 0-5 15,2 0-245-15,-15 5-26 16,-8-5 55-16</inkml:trace>
  <inkml:trace contextRef="#ctx0" brushRef="#br0" timeOffset="182478.13">30357 13505 34 0,'0'0'49'0,"0"0"-4"15,0 0 4-15,0 0 5 16,0 0 14-16,0 0 12 16,0-40 38-16,0 40-35 15,0 0-30-15,0 3-33 16,0 14-11-16,-8 9 105 16,-1 5 26-16,0 4 12 15,0 3-1-15,-2 6 4 16,4 4-44-16,2 2-8 15,5 2-41-15,0-3-6 16,6-4 1-16,14-1 35 0,-1-7-40 16,4-5 23-16,-3-3-23 15,-1-5-39-15,-5-2-13 16,-2-2 0-16,-3-4 0 16,0-3 0-16,-1-5 0 15,1-3 0-15,2-1 0 16,1-2 0-16,2-1-541 15,1 1-301-15,-3-2 438 16,-1 0 151-16</inkml:trace>
  <inkml:trace contextRef="#ctx0" brushRef="#br0" timeOffset="182845.15">30983 13419 67 0,'0'0'118'0,"0"0"-76"15,0 0 13-15,0 0 21 16,0 0 80-16,108 78 91 16,-73-30 111-16,-7 8 84 15,-8 11-61-15,-13 6-276 16,-7 2-105-16,0 1 0 0,-21-7 0 16,-7-7 0-16,-7-6 0 15,1-12 0-15,4-5 0 16,5-10 0-16,4-4-541 15,-1-5-471-15,-5-5 651 16</inkml:trace>
  <inkml:trace contextRef="#ctx0" brushRef="#br0" timeOffset="184811.07">22729 15498 30 0,'0'0'38'0,"0"0"3"16,0 0 2-16,0 0 3 16,0 0 11-16,0 0 29 15,0-62 30-15,0 51 45 16,0 1 151-16,0 4 51 15,0 2-6-15,0 1 16 16,0 2-349-16,0 1-24 0,0 0 0 16,0 0 0-16,0 0 0 15,0 0 0-15,2 7 0 16,2 10 0-16,4 2 0 16,-1 3 0-16,-1 3 0 15,0 0 0-15,-1 1 0 16,-1-2 0-16,-1-1 0 15,1-1 0-15,-1-5 0 16,0-2 0-16,-1-3 0 16,-1-5 0-16,-1-3 0 15,0-2 0-15,0-2 0 16,0 0 0-16,2 0 0 16,-1 0 0-16,6-11-386 15,0-3-832-15,2-1 916 16</inkml:trace>
  <inkml:trace contextRef="#ctx0" brushRef="#br0" timeOffset="185134.21">22917 15391 156 0,'0'0'90'16,"0"0"57"-16,0 0 59 15,0 0 74-15,0 0-83 16,0 0-63-16,6-9-71 16,-3 22-9-16,5 4 213 15,-5 3-98-15,3 3-8 16,-2 3-38-16,1 2-123 0,-1 0 0 16,2-1 0-16,-2-2 0 15,-1-3 0-15,-1-7 0 16,-2-5 0-16,0-4 0 15,0-6 0-15,0 0 0 16,0 0 0-16,0 0-244 16,0 0-487-16,0 0 111 15,0-11 334-15</inkml:trace>
  <inkml:trace contextRef="#ctx0" brushRef="#br0" timeOffset="185815.37">22972 15184 43 0,'0'0'46'0,"0"0"6"16,0 0-4-16,0 0 8 15,0 0 0-15,0 0-5 16,0 0 2-16,-91-59 6 0,65 59 7 16,-6-1 20-1,-4 1 41-15,-1 0-1 0,-3 0 27 16,1 4-38-16,0 6 46 16,3 3-49-16,7 2 12 15,0 6-64-15,7 6-38 16,0 4-5-16,1 6-6 15,0 4-5-15,0 2 0 16,4 6 5-16,3 0-11 16,6 2 28-16,7 0-22 15,1-2 16-15,4 1 1 16,17-4 0-16,6-2 6 16,4-4-12-16,3-5 17 15,5-6-11-15,2-1 6 16,6-2 12-16,7-5 5 0,4-1-5 15,2-4-23-15,2-7-18 16,-5-5 0-16,0-4 0 16,-5 0 0-16,-4-13 0 15,-5-8 0-15,-2-11 0 16,-7-2 0-16,-4-5 0 16,-3-8 0-16,-7-2 0 15,-2-8 0-15,-1-3 0 16,-10-1 0-16,-7-4 0 15,0 3 0-15,-12 1 0 16,-18 6 0-16,-4 4 0 16,-6 8 0-16,-2 6 0 15,5 9 0-15,-1 8 0 16,5 6 0-16,8 7 0 0,4 5 0 16,2 2-312-16,4 3-571 15,1 10 400-15,3 1 257 16</inkml:trace>
  <inkml:trace contextRef="#ctx0" brushRef="#br0" timeOffset="187277.69">24409 15465 93 0,'0'0'49'0,"0"0"8"16,0 0-5-16,0 0 17 15,0 0-13-15,0 0-1 16,-88-24 1 0,67 24 15-16,1 3 0 0,0 10-6 15,-2 4-11-15,1 6-38 16,4 2 5-16,1 2-9 16,7 3-9-16,4-1 6 15,5-3-9-15,0-3 0 16,0-4 3-16,6-7-3 15,8-5 8-15,7-5 14 16,4-2 11-16,5-6 1 0,4-15-9 16,1-6-10-1,-2-4-7-15,-4-1 3 0,-5-5 19 16,-5-1-30-16,-8-3 24 16,-6-1 13-16,-5-1 27 15,0 1 23-15,0 1-34 16,-13 2-13-16,-1 3-21 15,-1 5 2-15,1 7-16 16,5 6 52-16,2 6 39 16,2 1 42-16,4 7-14 15,-3 1-9-15,4 3-28 16,0 0-87-16,-2 0-17 16,2 0-53-16,-3 10 1 15,-1 10 58-15,1 7 11 16,1 5 0-16,0 5 0 0,2 2 0 15,0 3 0-15,0-2 46 16,5 2-12-16,10-2 1 16,3 1 11-16,4-2 42 15,2 0-88-15,-3-3 0 16,-2-4 0-16,-4-1 0 16,-1-8 0-16,-5-2 0 15,-2-6 0-15,-1-7 0 16,-2-4 0-16,-2-2 0 15,-2-2 0-15,0 0 0 16,1 0 0-16,1 0 0 16,-1 0 0-16,7 0 0 0,7 0-475 15,3 0-426 1,4 0 484-16,5-10 205 0</inkml:trace>
  <inkml:trace contextRef="#ctx0" brushRef="#br0" timeOffset="188187.23">24990 15266 3 0,'0'0'76'16,"0"0"-23"-16,0 0 11 15,0 0 21-15,0-79 38 16,0 68 42-16,0 3 208 16,0 3 127-16,-2 3 11 15,1 2-417-15,-1 0-94 16,-1 0 0-16,-3 8 0 0,-3 15 0 16,-3 9 0-16,0 12 0 15,3 6 0-15,-2 4 0 16,3 1 0-16,2 1 0 15,3-3 0-15,3-5 0 16,0-6 0-16,9-5 0 16,9-6 0-16,0-9 0 15,6-4 0-15,-1-4 0 16,6-8 0-16,4-4 0 16,2-2 0-16,3 0-739 15,-1 0-117-15,-2-2 566 0</inkml:trace>
  <inkml:trace contextRef="#ctx0" brushRef="#br0" timeOffset="188544.25">25352 15318 111 0,'0'0'71'0,"0"0"51"15,0 0 65-15,-6-84 137 16,3 77 219-16,2 4 0 0,-1 2-397 16,2 1-146-16,0 0 0 15,0 4 0-15,0 16 0 16,0 6 0-16,0 11 0 16,2 7 0-16,5 3 0 15,-1-3 0-15,4 2 0 16,-2-6 0-16,0-8 0 15,1-4 0-15,-1-7 0 16,1-5 0-16,2-6 0 16,1-5 0-16,0-3 0 15,4-2 0-15,-2 0-146 16,-2 0-761-16,-2-9 321 16,-9-4 362-16,-1-2 49 15</inkml:trace>
  <inkml:trace contextRef="#ctx0" brushRef="#br0" timeOffset="188723.77">25206 15477 120 0,'0'0'80'16,"0"0"12"-16,0 0 36 16,0 0-50-16,0 0-70 15,116-19 16-15,-62 16-24 16,1 2-1-16,2 1-111 15,-5-4-69-15,-4-2 39 16</inkml:trace>
  <inkml:trace contextRef="#ctx0" brushRef="#br0" timeOffset="189009.15">25631 15107 124 0,'0'0'70'0,"0"0"12"16,0 0 7-16,88-14-26 15,-49 27 38-15,0 9 5 16,-2 12 79-16,-6 8 17 16,-5 9 39-16,-10 9-3 15,-8 2-78-15,-8-2-35 0,0-4-56 16,-14-9-34-16,-5-10-6 15,2-7-29-15,1-8 0 16,4-8-179-16,4-5-456 16,1-5 3-16,4-4 374 15</inkml:trace>
  <inkml:trace contextRef="#ctx0" brushRef="#br0" timeOffset="189746.1">26338 15378 31 0,'0'0'95'0,"0"0"-31"15,0 0 18-15,0 0 21 16,0 0 36-16,0 0 67 16,-29-3 57-16,29 2-7 15,0 1-69-15,1-2-79 0,20-2-65 16,13-2-26-16,8-1-17 15,1 3 0-15,-5 2-236 16,-15 2-502 0,-9 2 417-16,-14 13 149 0</inkml:trace>
  <inkml:trace contextRef="#ctx0" brushRef="#br0" timeOffset="189903.69">26374 15525 85 0,'0'0'72'0,"0"0"4"16,0 0 44-16,0 0-67 0,0 0-34 16,0 0 28-16,93 8-47 15,-49-8-15-15,1 0-160 16,0 0 36-16</inkml:trace>
  <inkml:trace contextRef="#ctx0" brushRef="#br0" timeOffset="190272.18">27023 15127 105 0,'0'0'88'0,"0"0"50"16,0 0 63-16,0 0 136 15,0 0 23-15,0 0-231 0,-62-28-129 16,39 63-5-16,2 12 5 15,4 8 0-15,7 4 0 16,9-2-5-16,1-7 10 16,7-12-10-16,17-12 15 15,3-9-10-15,3-13 16 16,-3-4-1-16,-2-3 38 16,-1-18-21-16,-2-8 28 15,-4-1 135-15,-6-6 81 16,-7 0-234-16,-5-3-42 15,0-2 0-15,-12 2 0 16,-9 2 0-16,0 11 0 16,0 9 0-16,5 11 0 15,1 6-53-15,3 7-1211 16,6 14 754-16</inkml:trace>
  <inkml:trace contextRef="#ctx0" brushRef="#br0" timeOffset="190623.23">27504 15487 147 0,'0'0'88'16,"0"0"91"-16,0 0 4 0,0 0 82 15,0 0-80-15,0 0-86 16,0-22-53-16,-5 21-37 15,3 0 0-15,2-1 69 16,0-1 124-16,0 0 123 16,0 2-93-16,0-2-232 15,0 3 0-15,4 0 0 16,3 0 0-16,6 0 0 16,1 0 0-16,1 6 0 15,-6 11 0-15,-3 4 0 16,-6 4 0-16,0 4 0 15,-23 1 0-15,-6-1 0 16,-6-3 0-16,4-3-448 0,4-7-669 16,4-6 764-16</inkml:trace>
  <inkml:trace contextRef="#ctx0" brushRef="#br0" timeOffset="191515.98">28393 15214 104 0,'0'0'58'0,"0"0"30"16,0 0 27-16,-12-73 50 15,8 56 154-15,0 4 140 16,0 6 2-16,1 2-183 16,1 3-278-16,1 2 0 15,-2 0 0-15,0 9 0 16,-3 12 0-16,2 7 0 16,1 4 0-16,3 5 0 0,0-2 0 15,1 1 0 1,14-5 0-16,2-5 0 0,0-3 0 15,4-9 0-15,-3-4 0 16,1-7 0-16,4-3 0 16,-1 0 0-16,4-14 0 15,-3-9 0 1,-3-3 0-16,-7-5 0 0,-5-5 0 16,-5-3 0-16,-3-2 0 15,0 4 0-15,0 5 0 16,0 8 0-16,-2 11 0 15,-1 8 0-15,3 3 0 16,-1 2 0-16,-1 3 0 0,2 15 0 16,0 7 0-1,0 7 0-15,8 3 0 0,5 5 0 16,1 0 0-16,0 3 0 16,-5-1 0-16,-3 0 0 15,-6-1 0-15,0 2 0 16,-12-6 0-16,-13-3 0 15,-5-7 0-15,-1-9 0 16,3-8 0-16,5-6 0 16,4-4 0-16,-1 0-470 15,7 0-458-15,0-6 528 16</inkml:trace>
  <inkml:trace contextRef="#ctx0" brushRef="#br0" timeOffset="193178.67">29072 15086 76 0,'0'0'44'0,"0"0"5"16,0 0 4-16,0 0 4 15,0 0 33-15,1-72 31 16,-1 69 22-16,0 0 86 16,0 3 23-16,0 0-117 15,0 0-96-15,-6 17-29 16,-3 10 9-16,-1 9 33 16,1 7 21-16,3 5 40 15,4 5-40-15,2-2-12 16,0 2-21-16,0-5 0 15,11 0-6-15,1-5 7 16,1-3-7-16,-4-5-22 0,-1-4 5 16,5-5-11-16,0-7-6 15,8-7 0-15,6-7-23 16,6-5-322-16,1 0-228 16,1 0 37-16,-6-11 300 15,-8-3 48-15</inkml:trace>
  <inkml:trace contextRef="#ctx0" brushRef="#br0" timeOffset="193562.64">29358 15133 127 0,'0'0'70'16,"0"0"55"-16,0 0 69 16,0 0 209-16,0-72 94 15,0 69 58-15,0 2-479 16,0 1-76-16,0 0 0 16,0 5 0-16,0 16 0 15,0 12 0-15,3 6 0 0,4 6 0 16,-2 4 0-16,1-2 0 15,1-4 0-15,4-3 0 16,-2-8 0-16,3-9 0 16,-2-3 0-16,2-10 0 15,3-4 0-15,4-6 0 16,4 0 0-16,0 0 0 16,-3-4 0-16,-4-5-924 15,-8-5 247-15,-8-3 416 16</inkml:trace>
  <inkml:trace contextRef="#ctx0" brushRef="#br0" timeOffset="193728.73">29239 15337 160 0,'0'0'43'15,"0"0"13"-15,0 0-9 16,112 0-12-16,-53 0-29 15,8-1-6-15,1-5-117 16,-6-6-36-16</inkml:trace>
  <inkml:trace contextRef="#ctx0" brushRef="#br0" timeOffset="194012.26">29703 14905 122 0,'0'0'61'0,"0"0"16"16,0 0 9-16,0 0-31 15,83 8 31-15,-53 21 43 16,0 8 107-16,-3 8 44 16,-5 12 67-16,-7 7-40 15,-7 7-64-15,-6-1-225 16,-2-5-18-16,-2-5 0 15,-13-11 0-15,-3-8 0 16,3-9 0-16,2-9 0 16,6-7-386-16,7-11-558 0,0-5 508 15,11-5 205 1</inkml:trace>
  <inkml:trace contextRef="#ctx0" brushRef="#br0" timeOffset="194300.5">30373 15054 131 0,'0'0'88'0,"0"0"-2"16,0 0 74-16,0 0-64 16,0 0-48-16,95-16-17 15,-71 16-29-15,-3 0-2 16,0 10-9-16,-3 3-178 16,-8 2-5-16,-10 0 43 15</inkml:trace>
  <inkml:trace contextRef="#ctx0" brushRef="#br0" timeOffset="194430.83">30448 15229 75 0,'0'0'51'0,"0"0"3"16,0 0-26-16,0 0-25 16,94-5-3-16,-68 5-38 15,-3 0-49-15</inkml:trace>
  <inkml:trace contextRef="#ctx0" brushRef="#br0" timeOffset="194801.84">30914 14876 117 0,'0'0'116'15,"0"0"97"1,0 0 279-16,0 0 220 0,0 0-315 16,0 0-397-16,6-29 0 15,2 53 0-15,2 7 0 16,0 9 0-16,1 5 0 16,-1 2 0-16,-1 2 0 15,-3-1 0-15,-3-2 0 16,-3-3 0-16,0-5 0 15,0-7 0-15,0-8 0 0,0-9 0 16,0-7 0 0,0-6 0-16,0-1 0 0,0 0 0 15,0 0 0-15,0 3 0 16,0-1-30-16,-10 0-1295 16,-6-2 903-16,2 0 244 15</inkml:trace>
  <inkml:trace contextRef="#ctx0" brushRef="#br0" timeOffset="195040.2">30959 14900 87 0,'0'0'69'0,"0"0"11"15,0 0 40-15,0 0 26 16,0 0 97-16,0 0 126 15,-3-44-26-15,-12 44-212 16,-10 0-131-16,-7 0 0 16,-1 10-11-16,0 10-27 15,5 1-223-15,4 4-232 16,7 6 143-16,6 0 149 16,4 0 44-16</inkml:trace>
  <inkml:trace contextRef="#ctx0" brushRef="#br0" timeOffset="195255.62">30899 15379 97 0,'0'0'72'15,"0"0"34"-15,0 0 10 16,0 0 17-16,0 0 70 15,88 16 76-15,-53-16-175 16,3 0-104-16,-1 0-150 16,-4 0-415-16,-10 0 285 15</inkml:trace>
  <inkml:trace contextRef="#ctx0" brushRef="#br0" timeOffset="197320.26">24452 16799 76 0,'0'0'81'0,"0"0"2"16,0 0 48-1,0 0 51-15,0 0 117 0,-4-75 36 16,4 74-16-16,0 1-68 16,0 0-124-16,0 0-127 15,0 11-12-15,8 13 12 16,5 6 6-16,-3 6 17 16,-1 2-23-16,-4 1 29 15,-1-3-11-15,4-5-13 16,-2-6-5-16,0-9 6 15,1-7 0-15,0-5 5 16,1-4 13-16,4 0 23 16,4-5-47-16,2-13 0 0,3-1 0 15,-2-1 0-15,-3-3 0 16,-2 1 0-16,-5-1 0 16,-3-1 0-1,0 7 0-15,-3 3 0 0,-1 8 0 16,-1 4 0-16,-1 2 0 15,5 0 0-15,-1 16 0 16,2 7 0-16,2 7 0 16,-1-1 0-16,3 2 0 15,1-5 0-15,4-4 0 16,-2-8 0-16,4-7 0 16,-5-5 0-16,0-2 0 15,2 0 0-15,-1-14 0 0,-2-4 0 16,-2-5 0-16,-3-4 0 15,-1-1 0-15,-4-3 0 16,-1-2 0-16,0 3 0 16,-3 1 0-16,-9 6 0 15,-2 6 0-15,-2 6 0 16,0 7 0-16,1 4 0 16,-1 0-380-16,4 6-289 15,7 6 177-15,5 1 265 16,0-2 75-16</inkml:trace>
  <inkml:trace contextRef="#ctx0" brushRef="#br0" timeOffset="197740.14">25370 16552 131 0,'0'0'88'16,"0"0"36"-1,0 0 57-15,-16-73 137 0,11 64 74 16,2 7 47-16,-1 2-170 16,-4 1-164-16,-5 23-105 15,-2 13 0-15,0 12 0 16,9 8 0-16,3 4 0 16,3 3 0-16,0 0 0 15,14-1 0-15,8-5 0 16,6-5 0-16,4-6 0 15,-1-7 0-15,5-11-497 0,1-12-184 16,3-16 205 0,2-1 233-16</inkml:trace>
  <inkml:trace contextRef="#ctx0" brushRef="#br0" timeOffset="198184">25780 16649 32 0,'0'0'91'0,"0"0"-21"15,0 0 37-15,-26-77 60 16,20 61 101-16,-1 5 184 16,3 0 107-16,1 8-258 15,3 2-301-15,0 1 0 16,-2 0 0-16,2 0 0 16,0 17 0-16,0 10 0 15,0 13 0-15,0 7 0 16,0 5 0-16,3 0 0 15,2-2 0-15,1-4 0 16,3-10 0-16,3-7 0 16,3-5 0-16,7-7 0 15,3-3 0-15,4-4 0 0,-3-4 0 16,-3-6 0-16,-2 0-186 16,-7 0-849-16,-4-3 558 15,-10-13 294-15</inkml:trace>
  <inkml:trace contextRef="#ctx0" brushRef="#br0" timeOffset="198363.53">25572 16790 106 0,'0'0'76'15,"0"0"7"-15,0 0 14 0,0 0-48 16,0 0-38-16,134-34-6 15,-70 34-5-15,0 0-47 16,-4-1-110-16,-1-2-1 16</inkml:trace>
  <inkml:trace contextRef="#ctx0" brushRef="#br0" timeOffset="198684.71">26323 16625 160 0,'0'0'62'0,"0"0"92"16,0 0 197-16,0 0 285 16,0 0-5-16,0 0-578 15,-17-55-53-15,17 58 0 16,0 18 0-16,0 10 0 15,0 11 0-15,0 1 0 16,6 5 0-16,2-1 0 16,1-5 0-16,-1-4 0 15,-2-8 0-15,1-9 0 16,-2-7 0-16,-2-4 0 16,0-6-552-16,-3-1-357 0,0-3 580 15,0 0 160-15</inkml:trace>
  <inkml:trace contextRef="#ctx0" brushRef="#br0" timeOffset="198841.29">26182 16815 93 0,'0'0'65'16,"0"0"-21"-16,0 0-21 15,0 0-22-15,105-22 1 16,-63 22-2-16,-1 0-4 15,-5 0-67-15,-7 0-71 16</inkml:trace>
  <inkml:trace contextRef="#ctx0" brushRef="#br0" timeOffset="199168.42">26646 16675 155 0,'0'0'82'0,"0"0"72"16,0 0 203-16,0 0 212 16,0 0 125-16,0 0-658 15,0-39-36-15,0 39 0 16,0 4 0-16,0 12 0 0,3 11 0 16,4 6 0-1,-1 0 0-15,-2 3 0 0,1-2 0 16,-2-2 0-16,2-6 0 15,-2-2 0-15,2-6 0 16,-2-7 0-16,-1-3 0 16,-1-5 0-16,-1-1 0 15,0-2 0-15,2 0 0 16,-2 0-53-16,0 0-1252 16,0 0 830-16</inkml:trace>
  <inkml:trace contextRef="#ctx0" brushRef="#br0" timeOffset="199470.61">26776 16381 104 0,'0'0'87'16,"0"0"-16"-16,0 0 12 15,0 0-23-15,85 21 56 16,-41 3-10-16,4 6 87 16,1 7 21-16,-7 4-14 15,-8 11-50-15,-10 5 43 16,-13 6-64-16,-10 1-20 16,-1 1-57-16,-13-9-41 0,-11-9 1 15,0-7-12-15,4-12-115 16,6-8-473-16,3-9-54 15,5-8 333-15,2-3 88 16</inkml:trace>
  <inkml:trace contextRef="#ctx0" brushRef="#br0" timeOffset="200069.37">27598 16538 150 0,'0'0'62'0,"0"0"78"16,0 0 10-16,0 0 17 15,0 0 13-15,0 0-57 16,1 0-57-16,-1 0-11 16,0 2 115-16,0-1 24 15,0-1-12-15,0 0 103 16,0 0-162-16,0 0-123 0,0 0 0 16,0 0 0-16,2 0 0 15,-2 0 0 1,0-7 0-16,0 3 0 15,1-4 0-15,1 3 0 0,-2 0 0 16,1 3 0-16,1 0 0 16,-2 2 0-16,0 0 0 15,1 0 0-15,2 0 0 16,0 9 0-16,0 4 0 16,-2-2 0-16,-1-1 0 15,0 0 0-15,0-4 0 16,0-3 0-16,0-1 0 15,0-2 0-15,0 0 0 16,0 0 0-16,0 0 0 16,-3-9 0-16,-1-2 0 0,-3 0 0 15,4 2 0-15,1 4 0 16,2 5 0-16,0 0 0 16,0 17-1079-16,8 9 487 15,5 8 409-15,-1 2 30 16</inkml:trace>
  <inkml:trace contextRef="#ctx0" brushRef="#br0" timeOffset="200434.43">27641 16899 153 0,'0'0'95'0,"0"0"133"15,0 0 161-15,0 0-5 16,0 0-94-16,0 0-201 15,6-17-33-15,-6 17-11 16,0 3 6-16,0 0 93 16,0-3-45-16,0 0-75 15,0 0-24-15,1 0 0 16,-1 0 0-16,2 0 0 16,-2 0 0-16,0 0 0 15,1 0 0-15,1 0 0 16,-1 4 0-16,1 2 0 15,-2-2 0-15,0 2 0 16,0-1 0-16,0 0 0 16,0-3 0-16,0-2 0 15,0 0 0-15,0 0 0 0,0 0 0 16,0 0 0-16,0-2 0 16,0-7 0-16,3-6-1113 15,14-9 424-15</inkml:trace>
  <inkml:trace contextRef="#ctx0" brushRef="#br0" timeOffset="201558.44">28085 16652 52 0,'0'0'68'0,"0"0"-39"16,0 0 42-16,0 0-9 15,0 0 18-15,0 0 2 16,-1 0-20-16,1 0-28 16,0 0-21-16,6 0-11 0,12 3 33 15,6-2 41-15,7-1-35 16,5 0-41-16,-2 1 0 16,-7 3-202-16,-11 2-40 15,-11 2 97-15</inkml:trace>
  <inkml:trace contextRef="#ctx0" brushRef="#br0" timeOffset="201736.97">28136 16813 97 0,'0'0'73'0,"0"0"2"15,0 0 19 1,0 0-50-16,0 0-20 0,0 0-17 15,109-6-7-15,-70 6-45 16,1 0-104-16,-1-1 17 16</inkml:trace>
  <inkml:trace contextRef="#ctx0" brushRef="#br0" timeOffset="204354.07">29013 16707 67 0,'0'0'47'0,"0"0"10"15,0 0 22-15,0 0 35 16,0 0 41-16,0 0 152 15,0-77 145-15,0 70 91 16,0 0-317-16,0 2-226 16,-1 2 0-16,1 3 0 15,-2 0 0-15,2 0 0 16,0 0 0-16,-1 2 0 16,1 13 0-16,0 8 0 0,0 8 0 15,0 6 0-15,3-1 0 16,8 3 0-16,3-3 0 15,0-2 0-15,0-10 0 16,-1-5 0-16,-2-8 0 16,-5-6 0-16,0-3 0 15,-1-2 0-15,4-3 0 16,6-15 0-16,1-9 0 16,2-4 0-16,-3-1 0 15,0-3 0-15,-6 6 0 16,0 4 0-16,-6 5 0 15,-3 8 0-15,0 7 0 16,0 3 0-16,0 2 0 16,0 0 0-16,0 0 0 15,0 10 0-15,0 10 0 16,0 8 0-16,3 4 0 16,3 1 0-16,3-3 0 0,2-4 0 15,3-7 0-15,-3-6 0 16,2-9 0-16,-3-4 0 15,4 0 0-15,-1-17 0 16,1-7 0-16,-1-2 0 16,-4-7 0-16,-3-2 0 15,-4 1 0-15,-2 1 0 16,0 0 0-16,-2 8 0 0,-11 5 0 16,0 4 0-16,-1 5 0 15,3 3 0-15,0 4 0 16,1 2 0-16,4 2 0 15,2 0-448-15,4 7-637 16,0 5 762-16</inkml:trace>
  <inkml:trace contextRef="#ctx0" brushRef="#br0" timeOffset="204715.62">29721 16350 168 0,'0'0'97'16,"0"0"110"-16,0 0 196 16,0 0 239-16,0 0-112 15,0 0-530-15,0-45 0 16,0 47 0-16,0 21 0 15,0 13 0-15,-8 12 0 16,0 10 0-16,0 4 0 16,3 4 0-16,2-3 0 15,3-3 0-15,0-7 0 16,2-5 0-16,12-8 0 16,5-7 0-16,6-10 0 15,8-5 0-15,6-8 0 0,4-4-749 16,-1-2-6-16,-8-4 451 15,-7 0 143-15</inkml:trace>
  <inkml:trace contextRef="#ctx0" brushRef="#br0" timeOffset="205051.86">29998 16512 149 0,'0'0'97'0,"0"0"87"16,0 0 225-1,0 0 199-15,0-71-8 0,0 70-600 16,0 1 0 0,0 0 0-16,0 9 0 0,0 14 0 15,0 12 0-15,0 9 0 16,0 6 0-16,0 3 0 15,0-1 0-15,0-7 0 16,2-5 0-16,7-9 0 16,7-6 0-16,3-8 0 15,4-7 0-15,4-6 0 16,1-4 0-16,-3 0-105 0,-8 0-1064 16,-9-3 706-16,-8-7 257 15</inkml:trace>
  <inkml:trace contextRef="#ctx0" brushRef="#br0" timeOffset="205226.92">29835 16709 156 0,'0'0'52'0,"0"0"11"15,0 0-12-15,113-17-25 16,-55 17-13-16,0-2-13 15,-6-1-38-15,-7-2-88 0,-4-7-22 16</inkml:trace>
  <inkml:trace contextRef="#ctx0" brushRef="#br0" timeOffset="205509.19">30222 16298 84 0,'0'0'110'0,"0"0"-42"16,0 0 45-16,0 0-10 15,104 8 39-15,-66 19 113 16,0 9 94-16,-5 9 26 16,-4 7-67-16,-12 7-168 0,-8 3-140 15,-9 3 0 1,0 0 0-16,-7 0 0 0,-12-3 0 15,0-8 0-15,2-9 0 16,3-11 0-16,2-12 0 16,6-6-642-16,3-12-291 15,3-4 614-15</inkml:trace>
  <inkml:trace contextRef="#ctx0" brushRef="#br0" timeOffset="206493.24">31153 16716 68 0,'0'0'40'16,"0"0"7"-16,0 0 20 16,0 0-8-16,0 0 34 15,0 0-10-15,-57 0 11 16,57 0 44-16,0 0 32 15,0-3-65-15,8 2-63 16,18 1-26-16,12 0 0 0,8-2-3 16,-3 2-13-16,-8-1 4 15,-10-1 0-15,-8 1-4 16,-9 1 5 0,-5 0 15-16,-3 0 19 0,0 0 96 15,0 0-19-15,0 0-22 16,0-4-67-16,-10 4-27 15,-2 0-281-15,1 0-157 16,0 0 130-16,5 0 83 16,6 0 59-16</inkml:trace>
  <inkml:trace contextRef="#ctx0" brushRef="#br0" timeOffset="207916.29">31623 16510 69 0,'0'0'41'0,"0"0"10"16,0 0 2-16,0 0 22 15,0 0 10-15,0 0 57 16,0-49 62-16,0 45 98 0,0 3 13 16,0 1-24-16,0 0-121 15,0 0-78-15,0 0-92 16,0 1 0-16,0 12-46 15,0 7 46-15,1 4 5 16,1 6-5-16,-1 5 58 16,1 0-17-16,-1 3 11 15,-1 3-5-15,0-3-47 16,0 3 0-16,0-2 0 16,2-6 0-16,2-3 0 15,-1-9 0-15,0-8 0 16,0-6 0-16,-3-4 0 15,0-3 0-15,0 0 0 16,1 0 0-16,-1 0 0 16,0-3 0-16,0-11 0 0,2-8 0 15,3-3 0-15,2-5 0 16,2-2 0-16,4-5 0 16,1-1 0-16,1 0 0 15,0-1 0-15,1 0 0 16,2 6 0-16,3 3-71 15,1 6 19-15,-2 4 0 16,-1 5 47-16,0 5 5 16,-2 3-6-16,-2 7 6 15,1 0 0-15,0 1-46 16,1 16 0-16,5 10 12 16,-6 6 11-16,1 7 23 15,-5 8 23-15,-3 6 22 16,0 8 36-16,-1 1-12 0,-2 0 12 15,-1 2-45-15,-2-7-36 16,-3-2 0-16,2-1 0 16,-2-7 0-16,0-3 0 15,0-4 0-15,0-12 0 16,0-3 0-16,0-9 0 16,0-7 0-16,0-2 0 15,0-5 0-15,0-1 0 16,0-2 0-16,0 0 0 15,0 0 0-15,0 0 0 16,0 0 0-16,0 0 0 0,0 0 0 16,0 0 0-16,0 0 0 15,0 0 0-15,0-5 0 16,0-6 0-16,3-8-508 16,-2-12-651-16</inkml:trace>
  <inkml:trace contextRef="#ctx0" brushRef="#br0" timeOffset="-208672.17">32233 16665 118 0,'0'0'92'0,"0"0"69"16,0 0 67-16,0 0 179 15,0 0 55-15,0 0 81 0,0 0-507 16,-12-58-36-16,11 58 0 16,1 0 0-16,0 0 0 15,0 0 0-15,0 0 0 16,0 0 0-16,0 6 0 16,10 9 0-16,9 6 0 15,10 3 0-15,5 0 0 16,2 1 0-16,-2-3 0 15,-4 1 0-15,0-4 0 16,-5 0 0-16,-1-5 0 16,-5-2 0-16,-8-7 0 15,-5-3 0-15,-3-2 0 16,-3 0 0-16,0 0 0 16,0 0 0-16,0 0-163 15,0-11-666-15,-6-4 253 0,-3-1 313 16,-1 1 70-16</inkml:trace>
  <inkml:trace contextRef="#ctx0" brushRef="#br0" timeOffset="-208371.93">32522 16604 91 0,'0'0'74'15,"0"0"32"-15,0 0 56 16,0 0 54-16,0 0 194 0,0 0 16 15,10-53-165-15,-10 53-146 16,0 1-109 0,-3 14-6-16,-10 5 0 15,-4 9 28-15,-2 0 13 0,-1 2 70 16,-2 0-111-16,3-1 0 16,0 0 0-16,1-5 0 15,6-4 0-15,2-5 0 16,4-8 0-16,3-4 0 15,3-4 0-15,0 0-47 16,0 0-574-16,0 0-114 16,0 2 392-16,0-2 178 15</inkml:trace>
  <inkml:trace contextRef="#ctx0" brushRef="#br0" timeOffset="-208090.68">32444 16527 75 0,'0'0'89'0,"0"0"23"15,0 0 69-15,0 0 51 16,0 0-109-16,0 0-96 16,0 35 33-16,0 5 125 15,0 9 126-15,4-1-33 16,2 1-32-16,0-6-183 15,1-5 2-15,-1-9-65 0,-2-6 0 16,-1-6 0-16,-1-7-76 16,-2-5-361-16,0-5-178 15,0 0 195-15,0 0 193 16,0-12 18-16</inkml:trace>
  <inkml:trace contextRef="#ctx0" brushRef="#br0" timeOffset="-207936.1">32324 16809 130 0,'0'0'72'15,"0"0"12"-15,0 0-18 16,0 0-5-16,115-23-25 16,-63 19-36-16,6-2-3 15,-3-2-120-15,-2-2-49 0</inkml:trace>
  <inkml:trace contextRef="#ctx0" brushRef="#br0" timeOffset="-207084.51">32986 16628 121 0,'0'0'55'0,"0"0"29"15,0 0 9-15,0 0 45 16,0 0 26-16,0 0 83 16,-20-32 134-16,20 30-87 15,0 2-56-15,0 0-65 16,0 0-114-16,0 0-59 16,0 0 0-16,0 12 0 15,7 5 0-15,2 4 0 16,0 3 0-16,-3 4 0 15,-3-2 0-15,-3 0 0 0,0 1 0 16,-3-1 0-16,-8-5 0 16,1-5 0-16,4-6 0 15,0-6 0-15,6-4 0 16,0 0 0-16,0 0 0 16,0-9 0-16,0-11 0 15,0-7 0-15,9-4 0 16,4-1 0-16,2 1 0 15,2 2 0-15,-3 4 0 16,-1 5 0-16,-1 5 0 16,-5 3 0-16,-3 4 0 15,-1 3 0-15,-3 4 0 16,0 1 0-16,0 0 0 16,0 0 0-16,0 0 0 15,0 13 0-15,0 11 0 0,0 9 0 16,0 2 0-16,0-2 0 15,0 0 0-15,0-8 0 16,2-2 0-16,7-5 0 16,4-4 0-16,1-4 0 15,3-7 0-15,5-3-215 16,1 0-701-16,6 0 364 16,-4-10 318-16</inkml:trace>
  <inkml:trace contextRef="#ctx0" brushRef="#br0" timeOffset="-206722.46">33371 16391 151 0,'0'0'108'0,"0"0"83"16,0 0 156-16,0 0 209 15,0 0 4-15,0 0-426 16,0-51-134-16,0 51 0 16,0 0 0-16,-5 15 0 15,-5 9 0-15,1 8 0 16,-1 6 0-16,1 4 0 16,3 8 0-16,0 0 0 0,1 4 0 15,5-2 0-15,-1-5 0 16,1-5 0-16,0-8 0 15,11-7 0-15,2-7 0 16,5-6 0-16,6-5 0 16,-2-4 0-16,7-2-1013 15,-2-3 384-15,-4 0 399 16,-4-4 57-16</inkml:trace>
  <inkml:trace contextRef="#ctx0" brushRef="#br0" timeOffset="-206390.35">33586 16468 176 0,'0'0'140'16,"0"0"139"-16,0 0 245 15,0 0 183-15,0 0-486 16,0 0-221-16,0-59 0 15,0 59 0-15,0 13 0 16,0 10 0-16,0 12 0 16,0 7 0-16,0 6 0 15,0-1 0-15,0-1 0 16,0-7 0-16,9-4 0 16,0-9 0-16,6-8 0 15,0-7 0-15,3-4 0 0,0-5 0 16,0-2 0-16,-6 0-324 15,-6 0-590-15,-6-2 501 16,0-12 187-16</inkml:trace>
  <inkml:trace contextRef="#ctx0" brushRef="#br0" timeOffset="-206238.76">33434 16702 140 0,'0'0'90'0,"0"0"37"0,0 0-56 15,0 0-65-15,88-29-6 16,-46 25-6-16,0-3-74 16,-9-1-53-1,-2-5 9-15</inkml:trace>
  <inkml:trace contextRef="#ctx0" brushRef="#br0" timeOffset="-205987.43">33694 16220 142 0,'0'0'89'0,"0"0"-12"15,0 0-37-15,0 0 55 0,0 0 40 16,100 91 93 0,-72-39 176-16,-9 7 59 0,-7 10-89 15,-7 2-374-15,2 1 0 16,-7-6 0-16,0-10 0 15,0-10 0-15,-6-7 0 16,-7-13 0-16,-5-6 0 16,1-5-611-16,-2-5-301 15,1-4 591-15</inkml:trace>
  <inkml:trace contextRef="#ctx0" brushRef="#br0" timeOffset="-204844.76">22550 17559 22 0,'0'0'104'16,"0"0"-35"-16,0 0 32 15,0 0 41-15,0 0 73 16,0-71 170-16,0 66 127 16,0 2-15-16,0 3-497 15,0 0 0-15,0 0 0 16,0 0 0-16,0 10 0 16,0 9 0-16,0 7 0 15,0 3 0-15,0-2 0 0,0-1 0 16,0-2 0-1,0-1 0-15,3-3 0 0,0-3 0 16,-1-2 0-16,4-2 0 16,-2-4 0-16,5-1-720 15,2-3-151-15,0-5 589 16,0 0 129-16</inkml:trace>
  <inkml:trace contextRef="#ctx0" brushRef="#br0" timeOffset="-204568.51">22706 17555 87 0,'0'0'69'15,"0"0"29"-15,0 0 42 0,0 0 58 16,0 0 144-16,0 0 7 16,3-26-10-16,-3 26-94 15,0 0-107-15,1 7-109 16,3 6-16-16,-2 8-13 15,1 2 0-15,0 1 0 16,-2 3 0-16,1-4 0 16,-2 0 0-16,1-5 0 15,-1-6 0-15,0-3 0 16,3-5-497-16,0-2-302 16,3-2 433-16,5 0 190 0,-4-11 50 15</inkml:trace>
  <inkml:trace contextRef="#ctx0" brushRef="#br0" timeOffset="-204342.1">22846 17524 140 0,'0'0'88'0,"0"0"65"16,0 0 76-16,0 0 70 15,0 0-53-15,0 0-64 16,13 7 26-16,-10 15 50 15,-1 3-14-15,-2 1-244 0,0-3 0 16,0-3 0-16,0-3 0 16,1-5 0-16,2-3-146 15,0-1-746-15,-2-4 288 16,-1-4 366-16</inkml:trace>
  <inkml:trace contextRef="#ctx0" brushRef="#br0" timeOffset="-203825.48">22807 17219 47 0,'0'0'61'0,"0"0"-1"15,-73-76 20-15,45 61 13 16,-4 5 3-16,-1 5-4 0,-6 5 32 15,-1 0 29-15,-3 4-21 16,-2 14 35-16,-1 6-48 16,0 5 31-16,1 8-67 15,5 10 5-15,5 8-61 16,5 8 6-16,8 2 1 16,12 2 28-16,10-1-40 15,3 0 7-15,26-4 17 16,13 2-35-16,7-11 29 15,3-7-40-15,0-14 6 16,3-12 6-16,1-13-1 0,7-7 24 16,3-2-12-16,-1-19 29 15,0-7-29-15,-7-4-11 16,-9-1-12-16,-10-2 24 16,-10-3-24-16,-6-2 0 15,-7-5 0-15,-2-3 0 16,-11-6 0-16,-3-6 0 15,-3-5 0-15,-24-2 0 16,-9 7 0-16,-7 5 0 16,-5 11 0-16,0 10 0 15,8 9 0-15,7 11-261 16,12 11-208-16,11 3-195 16,7 7 289-16,3 9 165 0</inkml:trace>
  <inkml:trace contextRef="#ctx0" brushRef="#br0" timeOffset="-202453.96">24112 17685 72 0,'0'0'34'0,"0"0"14"15,0 0 8-15,0 0-3 16,0 0 7-16,0 0-2 15,-49-54 7-15,37 52 11 16,0 2 9-16,-3 0-12 0,-4 0-15 16,1 8 10-16,-3 10-22 15,5 5 28-15,1 4-36 16,6 1 11-16,1 0-40 16,5-2-1-16,3-2 5 15,0-5 3-15,0 0-16 16,2-9 0-16,10 0 0 15,5-10 0-15,6 0 13 16,6-4 34-16,2-18-6 16,0-2 13-16,-1-8 0 15,-8-4-5-15,-5-2 44 16,-7 1 14-16,-4-2-19 16,-6 1 25-16,0 0-33 15,0 2-23-15,-3 7 1 16,-7 2-12-16,-2 5 12 0,3 5-28 15,0 3-30-15,0 4 0 16,5 3 0-16,1 7 0 16,1 0 0-16,0 0 0 15,-1 9 0-15,0 8 0 16,2 12 0-16,-1 3 0 16,2 6 0-16,0 6 0 15,8 1 0-15,11 6 0 16,2 1 0-16,3 2 0 0,-3-5 0 15,-1-8 0-15,-1-7 0 16,-4-9 0-16,0-8 0 16,-2-7 0-16,3-5 0 15,5-5 0-15,5 0 0 16,4 0-774-16,0-6-73 16,-4-10 569-16</inkml:trace>
  <inkml:trace contextRef="#ctx0" brushRef="#br0" timeOffset="-202125.84">24570 17513 95 0,'0'0'84'0,"0"0"28"15,0-71 75-15,0 54 158 16,0 6 100-16,0 6 102 15,0 5-315-15,0 0-232 16,0 0 0-16,0 15 0 16,0 14 0-16,0 13 0 15,0 7 0-15,0 6 0 16,-1 4 0-16,-1-1 0 16,1-4 0-16,1-9 0 15,0-8 0-15,1-8 0 16,11-9 0-16,6-6 0 15,2-3 0-15,5-9-180 16,5-1-835-16,-2-1 522 0,-3 0 283 16,-2-3 61-16</inkml:trace>
  <inkml:trace contextRef="#ctx0" brushRef="#br0" timeOffset="-201833.62">24830 17593 88 0,'0'0'65'16,"0"0"29"-16,0 0 24 16,0-80 59-16,0 69 219 15,0 4 156-15,0 4 5 16,0 3-557-16,0 0 0 0,0 0 0 16,0 17 0-1,0 10 0-15,0 9 0 16,0 5 0-16,0 0 0 15,5 0 0-15,3-6 0 0,1-4 0 16,0-5 0-16,5-7 0 16,-1-5 0-16,5-5 0 15,0-5 0-15,3-4-431 16,-3 0-561-16,-6 0 640 16,-11-3 168-16</inkml:trace>
  <inkml:trace contextRef="#ctx0" brushRef="#br0" timeOffset="-201675.05">24748 17708 143 0,'0'0'77'0,"0"0"9"16,0 0-29-16,0 0-52 16,98-7-1-16,-44 4-4 15,-3-2-20-15,-5-3-104 16,-7-3-22-16</inkml:trace>
  <inkml:trace contextRef="#ctx0" brushRef="#br0" timeOffset="-201408.72">25081 17424 111 0,'0'0'105'16,"0"0"26"-16,0 0 35 15,0 0-63-15,0 0 8 16,95 10 88-16,-58 19 44 16,-5 7 89-16,-7 6-24 15,-10 5-70-15,-10 3-238 16,-5 0 0-16,0-5 0 16,-11-8 0-16,-1-6 0 15,2-13 0-15,4-5 0 16,4-7-453-16,2-4-570 15,0-2 662-15</inkml:trace>
  <inkml:trace contextRef="#ctx0" brushRef="#br0" timeOffset="-201156.64">25822 17578 150 0,'0'0'78'0,"0"0"114"16,0 0-32-16,0 0 27 16,0 0-31-16,0 0-130 15,36-20-26-15,-15 20-23 16,1 0-243-16,-4 0 16 15,-9 12 68-15,-9 6 59 0</inkml:trace>
  <inkml:trace contextRef="#ctx0" brushRef="#br0" timeOffset="-201024">25840 17704 66 0,'0'0'59'16,"0"0"59"-16,0 0 24 15,0 0-19-15,0 0-75 16,0 0-48-16,67 0-30 15,-41 0-135-15,-1 0-1 16,2-7 29-16</inkml:trace>
  <inkml:trace contextRef="#ctx0" brushRef="#br0" timeOffset="-200715.82">26264 17456 102 0,'0'0'138'16,"0"0"125"-16,0 0 458 16,0 0 102-16,0 0-823 15,0 0 0-15,0-63 0 16,0 79 0-16,0 8 0 16,3 2 0-16,3 5 0 0,0-1 0 15,2 3 0-15,-2-4 0 16,-1 0 0-16,-2-5 0 15,0-5 0-15,0-3 0 16,-1 1 0-16,1-6 0 16,2 0 0-16,1-1 0 15,3 4 0-15,3-3-209 16,3-2-1206-16,10-6 1036 16</inkml:trace>
  <inkml:trace contextRef="#ctx0" brushRef="#br0" timeOffset="-200414.62">26987 17706 184 0,'0'0'101'16,"0"0"65"-16,0 0 95 15,0 0 65-15,0 0-191 16,0 0-89-16,2-18-2 15,4 18 5-15,0 0 129 16,3 0 216-16,1 0-231 16,3 0-163-16,1 5 0 15,-4 6 0-15,-2 1 0 16,-5 5 0-16,-3 3 0 0,0 3 0 16,-21 0 0-1,-7 0 0-15,-1-2 0 16,1-4-111-16,4-5-1272 15,8-5 939-15</inkml:trace>
  <inkml:trace contextRef="#ctx0" brushRef="#br0" timeOffset="-199049.55">27736 17615 70 0,'0'0'53'16,"0"0"9"-16,0 0 32 0,0 0 21 15,0 0 36 1,-12-82 71-16,8 69 130 0,1 2-24 16,0 1 34-16,0 1-124 15,3 5-238-15,-2 1 0 16,2 3 0-16,-1 0 0 16,1 0 0-16,0 0 0 15,0 0 0-15,-2 0 0 16,2 0 0-16,-1 5 0 15,1 10 0-15,0 7 0 16,0 6 0-16,0-2 0 16,1 3 0-16,10-2 0 15,3-4 0-15,2-1 0 16,-1-7 0-16,4-5 0 16,2-4 0-16,3-6 0 0,0 0 0 15,1-3 0-15,0-12 0 16,-5-2 0-16,-5-1 0 15,-8-4 0-15,-2-1 0 16,-3-2 0-16,-2-1 0 16,0 4 0-16,0 2 0 15,0 9 0-15,0 4 0 16,0 4 0-16,0 3 0 16,0 0 0-16,0 0 0 15,0 7 0-15,0 10 0 16,0 8 0-16,2 2 0 15,-1 4 0-15,1 1 0 16,-2 4 0-16,0-1 0 16,0-1 0-16,-7-1 0 0,-5-8 0 15,-3-4 0-15,-5-5 0 16,-3-1 0-16,-3-2 0 16,1-3 0-16,2 1 0 15,4-3-425-15,5-4-739 16,4-4 794-16</inkml:trace>
  <inkml:trace contextRef="#ctx0" brushRef="#br0" timeOffset="-197630.08">28276 17512 95 0,'0'0'55'0,"0"0"32"15,0 0 36-15,0 0 31 16,0 0 120-16,0 0 88 15,0-57-65-15,0 57-83 16,0 0-54-16,-1 8-109 16,-7 12-33-16,-1 12 109 15,-5 2-97-15,3 8-30 16,2-3 0-16,8 1 0 16,1-4 0-16,1-2 0 15,20-1 0-15,4-7 0 16,4-5 0-16,-1-5 0 15,-1-3 0-15,-4-6-352 16,0-2-540-16,-4-3 419 16,-5-2 241-16</inkml:trace>
  <inkml:trace contextRef="#ctx0" brushRef="#br0" timeOffset="-197340.87">28524 17483 158 0,'0'0'114'16,"0"0"93"-16,0 0 297 15,0 0 118-15,0 0-180 16,0 0-442-16,0-45 0 0,0 62 0 16,0 10 0-16,0 7 0 15,0 5 0 1,0 4 0-16,0 0 0 15,3 0 0-15,2-7 0 0,2-3 0 16,-1-6 0-16,1-8 0 16,3-3 0-16,1-5 0 15,3-4 0-15,0-2-878 16,0-5 121-16,-6 0 497 16</inkml:trace>
  <inkml:trace contextRef="#ctx0" brushRef="#br0" timeOffset="-197175.82">28390 17723 131 0,'0'0'43'16,"0"0"29"-16,0 0-39 16,0 0-33-16,95-8-1 15,-41 4-5-15,-3-3-91 16,-5-4-25-16</inkml:trace>
  <inkml:trace contextRef="#ctx0" brushRef="#br0" timeOffset="-196909.54">28876 17363 154 0,'0'0'88'15,"0"0"-23"-15,0 0-38 16,0 0 117-16,73 99 60 16,-49-51 93-16,-6 4 56 15,-5 2-18-15,-8-2-124 16,-5-4-113-16,0-5-45 16,0-9-35-16,-6-7-18 15,0-9-18-15,2-4-505 16,4-7-266-16,0-7 377 15,0 0 210-15</inkml:trace>
  <inkml:trace contextRef="#ctx0" brushRef="#br0" timeOffset="-196713.06">29425 17523 65 0,'0'0'164'0,"0"0"-29"16,0 0 106-16,0 0 23 16,0 0-188-16,85-24-72 15,-59 24-4-15,-3 13-222 16,-6 4-112-16,-11-2 105 0</inkml:trace>
  <inkml:trace contextRef="#ctx0" brushRef="#br0" timeOffset="-196591.39">29431 17709 144 0,'0'0'67'0,"0"0"-11"15,0 0-50-15,102-39-6 16,-68 36-46-16,0 0-59 16</inkml:trace>
  <inkml:trace contextRef="#ctx0" brushRef="#br0" timeOffset="-196260.28">30004 17341 131 0,'0'0'116'0,"0"0"68"16,0 0 110-16,0 0 109 16,0 0-110-16,0 0-293 15,-33 7-16-15,14 38 16 16,1 4 37-16,6-1 22 15,6-8 6-15,6-8-43 16,0-9 29-16,16-6-46 16,11-7 7-16,3-7 67 15,4-3-28-15,-1 0-5 16,-4-11-6-16,-4-5-11 16,-7-4 23-16,-6-3-5 0,-8 1 0 15,-4-2-47-15,-4-3 0 16,-25 3 0-16,-7 6 0 15,-10 8-626-15,-4 10-162 16,-6 0 428-16,-10 14 157 16</inkml:trace>
  <inkml:trace contextRef="#ctx0" brushRef="#br0" timeOffset="-195060.76">24857 18488 150 0,'0'0'77'0,"0"0"53"15,0 0 24-15,-25-80 161 16,22 70 137-16,3 6-1 15,0 2-133-15,0 2-318 16,0 0 0-16,0 0 0 16,0 14 0-16,0 10 0 15,4 6 0-15,3 8 0 16,2 10 0-16,-1-2 0 16,2-2 0-16,1-4 0 15,-1-11 0-15,3-6 0 16,-2-9 0-16,-2-5 0 15,-1-8 0-15,-1-1 0 0,3-4 0 16,2-13 0 0,3-10 0-16,-1-4 0 0,-1 0 0 15,-2-8 0-15,-1 5 0 16,0 5 0-16,-2 8 0 16,-4 10 0-16,-1 6 0 15,-1 5 0-15,-2 0 0 16,1 1 0-16,2 18 0 15,3 10 0-15,-1 4 0 16,-1 4 0-16,1-4 0 16,-1-7 0-16,2-6 0 15,3-9 0-15,-2-5 0 16,4-3 0-16,5-3 0 0,2-3 0 16,3-11 0-16,-2-6 0 15,-2 1 0-15,-4-4 0 16,-2-4 0-16,-2 0 0 15,-6-1 0-15,-2 1 0 16,-1 2 0-16,0 4 0 16,-3 2 0-16,-9 2 0 15,-4 3 0-15,1 3 0 16,-1 1 0-16,4 5 0 16,1 5 0-16,1 0-459 15,5 6-615-15,4 11 728 16</inkml:trace>
  <inkml:trace contextRef="#ctx0" brushRef="#br0" timeOffset="-194722.66">25522 18306 136 0,'0'0'87'16,"0"0"104"-16,0 0 162 16,0 0 316-16,0 0-58 15,0-71-611-15,0 71 0 16,0 0 0-16,-4 10 0 16,-7 14 0-16,-1 16 0 0,1 12 0 15,2 8 0-15,2 6 0 16,6 3 0-16,1-6 0 15,0-8 0-15,6-8 0 16,10-15 0-16,4-7 0 16,5-6 0-16,4-6-284 15,2-5-815-15,-1-6 693 16,-4-2 189-16</inkml:trace>
  <inkml:trace contextRef="#ctx0" brushRef="#br0" timeOffset="-194396.53">25752 18376 91 0,'0'0'106'0,"0"0"55"15,0 0 123-15,0 0 298 16,0 0 113-16,0 0-567 15,5-35-128-15,-4 35 0 16,1 12 0-16,3 12 0 16,-2 9 0-16,2 10 0 15,-2 5 0-15,3 1 0 16,1-1 0-16,1-4 0 0,-1-10 0 16,1-7 0-16,2-8 0 15,7-6 0-15,2-7 0 16,2-3-226-1,0-3-842-15,-8 0 626 0,-4-13 233 16</inkml:trace>
  <inkml:trace contextRef="#ctx0" brushRef="#br0" timeOffset="-194222.95">25663 18563 128 0,'0'0'93'0,"0"0"19"0,0 0-49 16,0 0-57-16,83-26-5 16,-38 26-2-16,1 3-80 15,-6 4-68-15,-5-2 9 16</inkml:trace>
  <inkml:trace contextRef="#ctx0" brushRef="#br0" timeOffset="-193935.7">26225 18404 146 0,'0'0'110'16,"0"0"98"-16,0 0 217 0,0 0 258 16,0 0-208-16,0 0-475 15,0-40 0-15,0 40 0 16,0 8 0-16,0 15 0 15,0 9 0-15,0 8 0 16,0 3 0-16,0 3 0 16,3 1 0-16,0-8 0 15,0-5 0-15,-2-7 0 16,1-6 0-16,-2-4 0 16,0-5 0-16,0-2-502 15,0-4-504-15,-9-4 661 0</inkml:trace>
  <inkml:trace contextRef="#ctx0" brushRef="#br0" timeOffset="-193777.14">26108 18626 166 0,'0'0'108'16,"0"0"4"-16,0 0-60 15,0 0-37-15,83-20-14 16,-52 32-1-16,8-2-79 15,9-3-81-15,11-6 29 16</inkml:trace>
  <inkml:trace contextRef="#ctx0" brushRef="#br0" timeOffset="-193477.94">26665 18487 136 0,'0'0'101'15,"0"0"99"-15,0 0 242 16,0 0 363-16,0 0-442 16,0 0-363-16,-9-64 0 15,9 64 0-15,0 0 0 16,0 11 0-16,0 16 0 16,1 13 0-16,4 8 0 15,-4 6 0-15,-1-8 0 16,0-3 0-16,0-4 0 0,0-12 0 15,0-11 0-15,0-3 0 16,0-6 0-16,0-4 0 16,3 0 0-16,-1-3-735 15,3 0-95-15,1-6 543 16</inkml:trace>
  <inkml:trace contextRef="#ctx0" brushRef="#br0" timeOffset="-193222.62">26832 18285 138 0,'0'0'100'16,"0"0"42"-16,0 0 100 0,0 0 145 16,0 0-195-16,103 16 97 15,-69 16 99-15,1 7-219 16,-7 10-169-16,-10 3 0 15,-6 5 0-15,-9 1 0 16,-3-2 0-16,0-8 0 16,-5-5 0-16,-8-7-626 15,-1-9-220-15,-5-5 517 16,-3-5 116-16</inkml:trace>
  <inkml:trace contextRef="#ctx0" brushRef="#br0" timeOffset="-192786.92">27577 18417 220 0,'0'0'96'0,"0"0"70"16,0 0 59-16,0 0-33 15,0 0-53-15,0 0-27 16,0-7-28-16,0 7 14 16,0-4 147-16,5-1 50 15,-2-2-120-15,0 4-175 16,-1-1-397-16,0 4-536 15,-2 4 450-15</inkml:trace>
  <inkml:trace contextRef="#ctx0" brushRef="#br0" timeOffset="-192529.61">27595 18794 217 0,'0'0'113'16,"0"0"118"-16,0 0 214 16,0 0 28-16,0 0-45 15,0 0-288-15,0 3-140 16,0-3 0-16,0 0 0 16,0 0 0-16,0 0 0 0,0 0 0 15,0 0 0-15,0 1 0 16,0 4 0-16,3-4-910 15,10-1 60-15</inkml:trace>
  <inkml:trace contextRef="#ctx0" brushRef="#br0" timeOffset="-192193.05">28069 18523 182 0,'0'0'100'16,"0"0"69"-16,0 0 195 0,0 0 60 16,34-73-253-1,-10 63-64-15,5 7-107 16,0 3-16-16,-5 0-401 0,-10 16-192 16,-9 8 342-16,-5 5 62 15</inkml:trace>
  <inkml:trace contextRef="#ctx0" brushRef="#br0" timeOffset="-192060.41">28109 18726 94 0,'0'0'136'0,"0"0"72"16,0 0 48-16,0 0-124 16,0 0-132-16,81-23-234 15,-47 23-77-15,-1-2 98 16</inkml:trace>
  <inkml:trace contextRef="#ctx0" brushRef="#br0" timeOffset="-190688.19">28796 18490 96 0,'0'0'51'0,"0"0"24"16,0 0 15-16,3-74 31 15,-2 64 34-15,1 5 163 16,-2 2 59-16,0 3 63 15,0 0-116-15,0 0-324 16,0 0 0-16,0 0 0 16,0 0 0-16,0 7 0 15,6 15 0-15,2 11 0 16,1 11 0-16,2 8 0 16,-2 4 0-16,-3 1 0 15,-2-5 0-15,2-10 0 0,-1-8 0 16,2-13 0-16,-1-6 0 15,-1-10 0-15,1-5 0 16,3 0 0-16,5-5 0 16,6-11 0-16,2-10 0 15,1 0 0-15,-3-1 0 16,-2-5 0-16,-3 4 0 16,-4 2 0-16,-5 3 0 15,-3 7 0-15,-2 8 0 16,-1 6 0-16,0 2 0 15,0 0 0-15,0 0 0 0,0 0 0 16,0 13 0 0,3 9 0-16,3 7 0 0,3 2 0 15,3 2 0-15,3-6 0 16,-2-5 0-16,1-5 0 16,-7-10 0-16,-2-5 0 15,1-2 0-15,5-3 0 16,2-17 0-16,3-5 0 15,-4-5 0-15,-5-7 0 16,-2 1 0-16,-5-3 0 16,0 2 0-16,-2 2 0 15,-11 3 0-15,-2 8 0 0,3 7 0 16,3 10 0-16,4 7 0 16,3 0-414-16,2 9-690 15,0 6 769-15</inkml:trace>
  <inkml:trace contextRef="#ctx0" brushRef="#br0" timeOffset="-190306.22">29598 18301 170 0,'0'0'94'16,"0"0"79"-16,0 0 123 15,0 0 135-15,0 0 134 16,-9-75-247-16,6 72-318 16,2 3 0-16,-1 0 0 15,-3 0 0-15,-5 17 0 16,0 12 0-16,-5 11 0 15,0 6 0-15,5 9 0 16,4 12 0-16,6 2 0 16,0 0 0-16,4-3 0 15,17-15 0-15,3-9 0 16,3-10 0-16,1-4 0 16,0-11 0-16,0-9-530 15,0-4-367-15,-3-4 569 0,-1-7 165 16</inkml:trace>
  <inkml:trace contextRef="#ctx0" brushRef="#br0" timeOffset="-189992.05">29871 18341 154 0,'0'0'101'0,"0"0"80"15,0 0 171-15,0 0 260 0,0 0 35 16,0 0-647 0,-10-65 0-16,10 65 0 0,0 9 0 15,0 12 0-15,0 10 0 16,0 6 0-16,1 5 0 16,10 6 0-16,-1 4 0 15,2-5 0-15,0-4 0 16,1-7 0-16,-2-13 0 15,1-7 0-15,1-6 0 16,2-4 0-16,1-5-111 16,0-1-1031-16,-5 0 643 15,-8-1 282-15</inkml:trace>
  <inkml:trace contextRef="#ctx0" brushRef="#br0" timeOffset="-189809.03">29777 18576 65 0,'0'0'132'0,"0"0"-80"15,0 0 5-15,0 0-35 16,108-26-8-16,-58 22-14 16,-5 0-15-16,-5-2-70 15,-8-7-14-15,-10 0-30 16</inkml:trace>
  <inkml:trace contextRef="#ctx0" brushRef="#br0" timeOffset="-189532.08">30092 18229 163 0,'0'0'93'0,"0"0"14"16,0 0-52-16,0 0-42 15,0 0 85-15,110 56 8 16,-80-24 88-16,-9 6 74 16,-6 8 51-16,-10 9-29 15,-5 11-2-15,0 4-235 16,-8-3-53-16,-5-5 0 16,4-12 0-16,0-15 0 15,4-7 0-15,1-9 0 0,1-6-324 16,0-3-570-16,3-9 445 15,0-1 237-15</inkml:trace>
  <inkml:trace contextRef="#ctx0" brushRef="#br0" timeOffset="-188844.91">30735 18423 116 0,'0'0'81'0,"0"0"45"15,0 0 64-15,0 0 235 16,-16-76 198-16,13 67-137 15,0 5-486-15,3 4 0 16,-2 0 0-16,2 0 0 0,0 0 0 16,0 8 0-16,0 14 0 15,0 9 0-15,0 4 0 16,0 5 0-16,8 6 0 16,0-2 0-16,0 1 0 15,0-2 0-15,-2-6 0 16,-1-4 0-16,1-6 0 15,-3-7 0-15,2-5 0 16,-1-4 0-16,0-2 0 16,-3-3 0-16,1 1 0 15,-2-2 0-15,0 0-963 16,0-5 283-16,0 0 468 16</inkml:trace>
  <inkml:trace contextRef="#ctx0" brushRef="#br0" timeOffset="-188631.48">30599 18652 149 0,'0'0'97'16,"0"0"51"-16,0 0 65 16,0 0 0-16,0 0-103 15,0 0-110-15,109-60 0 16,-46 60-7-16,1-2-17 15,-6 2-224-15,-7 0 9 0,-6 0 78 16,-4 0 55-16,-3-5-19 16</inkml:trace>
  <inkml:trace contextRef="#ctx0" brushRef="#br0" timeOffset="-187914.47">31218 18364 119 0,'0'0'78'0,"0"0"59"15,0 0 76-15,0 0 337 16,0 0 139-16,0 0-428 16,-8-49-261-16,8 49 0 15,0 0 0-15,0 1 0 16,0 16 0-16,0 8 0 16,1 9 0-16,8 7 0 15,-3 7 0-15,0 4 0 16,-3 2 0-16,-1-6 0 15,-2-7 0-15,0-6 0 16,0-12 0-16,0-6 0 0,0-10 0 16,0-6 0-16,0-1 0 15,0 0 0-15,1 0 0 16,-1 0 0-16,3-11 0 16,1-11 0-16,1-12 0 15,1-3 0-15,3-6 0 16,4-8 0-16,1 3 0 15,3 6 0-15,0 5 0 16,-1 9 0-16,-1 7 0 16,1 4 0-16,-5 5 0 0,-3 7 0 15,-1 2 0 1,-3 3 0-16,5 0 0 16,2 17 0-16,7 6 0 15,-3 6 0-15,-2 7 0 0,-1 8 0 16,-4 1 0-16,-3 5 0 15,-2 2 0-15,-1-5 0 16,-1-4 0-16,2-6 0 16,-1-7 0-16,1-4 0 15,-2-6 0-15,-1-8 0 16,2-2 0-16,-2-6 0 16,1-1 0-16,1-3 0 15,-2 0 0-15,3 1 0 16,3 2-928-16,1-3 190 15,2 0 481-15</inkml:trace>
  <inkml:trace contextRef="#ctx0" brushRef="#br0" timeOffset="-187617.25">31800 18413 145 0,'0'0'103'15,"0"0"39"-15,0 0 88 0,0 0 29 16,0 0-196-16,0 0-48 16,26 50 306-16,-4-16-5 15,2-1 26-15,-2 3-231 16,1 1-111-16,-1-11 0 15,-3-3 0-15,-4-6-117 16,-7-5-649-16,-1-2 120 16,-7-4 374-16,2-6 122 15</inkml:trace>
  <inkml:trace contextRef="#ctx0" brushRef="#br0" timeOffset="-186961.98">32003 18384 137 0,'0'0'103'0,"0"0"64"0,0 0 57 16,0 0 4-16,0 0-115 15,0 0-113-15,-9 10 0 16,-4 17 121-16,-4 2 98 16,-6 5 41-16,-3 3-17 15,-2-2-87-15,4-8-127 16,5-7-12-16,8-11-17 15,5-8-6-15,6 1-127 16,0-2-22-16,0 0-67 16,0 0 163-16,0 0 59 15,3 0 37-15,1-10 34 16,3-5-71-16,0-2-5 0,1-4-1 16,5 2 6-1,1-1 11-15,3 4-11 0,-3-1 49 16,0 1 81-16,-4 6 117 15,-6 3-176-15,-1 0-71 16,-3 1 0-16,0 3 0 16,0 2 0-16,0 1 0 15,0 0 0-15,0 0 0 16,0 0 0-16,0 6 0 16,-3 12 0-16,-3 6 0 15,0 10 0-15,-2 0 0 16,3-1 0-16,2 3 0 15,-2-3 0-15,4-3 0 0,-1-3 0 16,2-4 0-16,-1-9 0 16,1-5 0-16,0-5 0 15,0-1 0-15,0-3 0 16,0 0 0-16,-8 0 0 16,-3 0-475-16,-6-13-280 15,-8-1 327-15,1-2 269 16,3 2 59-16,3 0 61 15,9 3 39-15,3 1 20 16,6 2 37-16,0-1 24 16,0 2 13-16,9 1-24 15,16 2-64-15,11 0-6 0,11 4-22 16,9-2-126-16,10-1-1 16</inkml:trace>
  <inkml:trace contextRef="#ctx0" brushRef="#br0" timeOffset="-185884.96">32381 18421 135 0,'0'0'60'15,"0"0"25"-15,0 0 7 16,0 0 1-16,0 0-19 15,0 0-1-15,60-24 60 16,-49 40 31-16,0 5 96 16,-4 5-34-16,0 1 12 15,-4 2 53-15,-3 1-168 0,0-3-123 16,0-2 0-16,0-1 0 16,0-8 0-16,0-2 0 15,-1-8 0-15,-1-5 0 16,2-1 0-16,0 0 0 15,0 0 0-15,0 0 0 16,0-6 0-16,3-12 0 16,8-9 0-16,7-5 0 15,2-6 0-15,3 3 0 16,4 2 0-16,-2 4 0 16,-3 9 0-16,-3 0 0 15,-6 0 0-15,-2 6 0 16,-4 2 0-16,-2 5 0 15,-4 4 0-15,-1 3 0 16,0 0 0-16,0 0 0 0,0 0 0 16,-3 16 0-16,-7 7 0 15,-7 14 0-15,1 2 0 16,-1 2 0-16,5 2 0 16,8-8 0-16,4-2 0 15,0-9 0-15,10 1 0 16,11-5 0-16,2-6-209 15,2-1-703-15,0-3 370 16,1-7 326-16,1-3 60 16</inkml:trace>
  <inkml:trace contextRef="#ctx0" brushRef="#br0" timeOffset="-185533.88">33043 18200 129 0,'0'0'50'16,"0"0"69"-16,0 0 63 15,6-73 83-15,-6 66 263 16,0 7 170-16,0 0-622 16,0 0-76-16,0 0 0 15,0 10 0-15,0 9 0 16,0 11 0-16,-1 10 0 15,-5 3 0-15,-1 6 0 0,0 2 0 16,3 0 0-16,1-1 0 16,3-4 0-16,0-5 0 15,0-3 0-15,4-8 0 16,10-4 0-16,1-9 0 16,5-2 0-16,3-3 0 15,-4-2 0-15,4-3-386 16,-4-6-661-16,-6-1 715 15,2-1 183-15</inkml:trace>
  <inkml:trace contextRef="#ctx0" brushRef="#br0" timeOffset="-185146.35">33333 18200 2 0,'0'0'217'16,"0"0"-65"-16,0 0 194 16,0 0 321-16,0-76-4 15,0 72-663-15,0 4 0 16,0 0 0-16,0 0 0 16,0 0 0-16,0 0 0 15,0 7 0-15,0 13 0 16,0 9 0-16,7 6 0 15,-3 7 0-15,1 3 0 16,-4-1 0-16,-1 2 0 0,0-4 0 16,2-2 0-16,7-4 0 15,6-6 0-15,3-7 0 16,3-3 0-16,-1-7 0 16,-3 0 0-16,-2-3 0 15,-8-3 0-15,-5-1-307 16,-2-6-627-16,0 0 566 15,0-2 242-15,-9-16 33 16,-9-7-51-16</inkml:trace>
  <inkml:trace contextRef="#ctx0" brushRef="#br0" timeOffset="-184995.01">33225 18494 29 0,'0'0'153'15,"0"0"-39"-15,0 0 84 16,0 0-52-16,0 0-10 15,106-64-97-15,-57 55-39 16,-2 1-216-16,-3-1-80 16,-2-4 82-16</inkml:trace>
  <inkml:trace contextRef="#ctx0" brushRef="#br0" timeOffset="-184763.62">33628 17994 227 0,'0'0'68'0,"0"0"167"16,0 0 121-16,0 0-170 15,83 21 111-15,-54 11 235 16,-4 4-386-16,-2 5-146 16,-7 7 0-16,-12 6 0 15,-4-1 0-15,-7 6 0 16,-17 4 0-16,-7 0 0 15,-9 10 0-15,-13-1-425 16,-13-5-676-16,-17-12 735 16</inkml:trace>
  <inkml:trace contextRef="#ctx0" brushRef="#br0" timeOffset="-165324.25">12081 16151 116 0,'0'0'70'16,"0"0"24"-16,0 0 97 16,-16-93 129-16,13 74 211 0,1 9 141 15,2 4-619-15,0 6-53 16,0 0 0-16,0 0 0 15,0 0 0-15,0 10 0 16,0 15 0-16,0 8 0 16,5 9 0-16,5 7 0 15,-2 6 0-15,7 5 0 16,-5 3 0-16,3 2 0 16,-5-6 0-16,0-5 0 15,-5-11 0-15,0-8 0 16,0-14 0-16,-3-10 0 15,1-8 0-15,2-3 0 16,0-3 0-16,1-21 0 16,5-14 0-16,2-16 0 0,10-5 0 15,-4-3 0-15,2-3 0 16,1 5 0-16,-3 3 0 16,2 6 0-16,0 3 0 15,0 7 0-15,-2 6 0 16,-3 10 0-16,2 9 0 15,-4 12 0-15,3 4 0 16,5 13 0-16,5 16 0 16,8 15 0-16,0 11 0 15,1 8 0-15,-1 11 0 16,1 4 0-16,-1-3 0 16,-4-1 0-16,-6-8 0 15,-5-8 0-15,-6-6 0 0,-3-9 0 16,-5-6 0-1,-1-5 0-15,0-1 0 0,-1-7 0 16,-1-3 0-16,1-5 0 16,-2-6 0-16,0-5 0 15,0-3 0-15,0-2 0 16,0 0 0-16,0-3 0 16,-2-15-1250-16,-25-10 565 15</inkml:trace>
  <inkml:trace contextRef="#ctx0" brushRef="#br0" timeOffset="-164223.92">11398 15919 165 0,'0'0'39'0,"0"0"2"15,0 0 67-15,0 0 68 16,0 0 83-16,0 0-98 16,6-62-97-16,-6 84-55 15,-4 10 142-15,-15 9 86 16,-10 12-53-16,-10 4 8 15,-7 4-36-15,-6-4-51 16,4-10-105-16,2-11 0 16,8-13 0-16,13-9 0 15,7-8 0-15,12-3 0 16,5-3 0-16,1 0 0 16,0 0 0-16,0 0 0 0,23 0 0 15,16 2 0-15,18 2 0 16,7 3 0-16,-3 4 0 15,-4 5 0-15,-10 4 0 16,-8 1 0-16,-10 4 0 16,-10 2 0-16,-6 4 0 15,-11 4-180-15,-2 1-1126 16,-6-3 936-16</inkml:trace>
  <inkml:trace contextRef="#ctx0" brushRef="#br0" timeOffset="-163958.65">11007 16861 259 0,'0'0'90'16,"0"0"85"-16,0 0 254 16,0 0-74-16,0 0-162 15,0 0-122-15,69-20 52 16,-20 20-9-16,9 0 36 15,6 0-62-15,1 0-88 16,-4 0 0-16,-9 0 0 16,-13 0 0-16,-11 0 0 15,-9 0 0-15,-10 2-497 16,-4 6-289-16,-5-7 340 16,0-1 219-16</inkml:trace>
  <inkml:trace contextRef="#ctx0" brushRef="#br0" timeOffset="-163188.62">13894 16017 168 0,'0'0'75'16,"0"0"35"-16,0 0 115 15,0 0 106-15,0 0 58 16,0 0-20-16,19-52-233 15,-19 57-15-15,0 15-109 16,-4 7 99-16,-9 8-111 16,-7 4 0-16,-8 4 0 0,-5 5 0 15,-4-1 0-15,-2-2 0 16,3-1 0-16,5-7 0 16,7-6 0-16,10-8 0 15,6-7 0-15,8-9 0 16,0-3 0-16,1 0 0 15,24-2 0-15,15 1 0 16,10 1 0-16,5-1 0 16,-3 6 0-16,-4 0 0 15,-2 4 0-15,-5 3 0 16,-9 0 0-16,-6 3 0 0,-10 4 0 16,-10 4-803-16,-6 2-24 15,-15 2 570-15</inkml:trace>
  <inkml:trace contextRef="#ctx0" brushRef="#br0" timeOffset="-163007.08">13731 16894 123 0,'0'0'122'16,"0"0"-37"-16,0 0 249 15,0 0-86-15,108-13 27 16,-57 11-57-16,4 1-166 0,3-2-35 15,3 0-17 1,-10 0-532-16,-11 2-32 0,-23 0 321 16</inkml:trace>
  <inkml:trace contextRef="#ctx0" brushRef="#br0" timeOffset="-162294.33">9864 16273 72 0,'0'0'69'16,"0"0"5"-16,-19-78 50 15,4 55 39-15,-2 3 187 16,1 5 120-16,1 4-12 15,0 7-191-15,0 4-267 16,-1 7 0-16,-5 24 0 16,-1 16 0-16,2 15 0 15,8 5 0-15,8 3 0 16,4-3 0-16,9-10 0 16,21-11 0-16,13-12 0 15,14-14 0-15,7-12 0 16,2-8 0-16,-7-4 0 15,-10-20 0-15,-14-7 0 0,-12-6 0 16,-9-8 0-16,-9-4 0 16,-5-5 0-16,-6 2 0 15,-21 5 0-15,-6 8 0 16,-6 9 0-16,2 10 0 16,1 8 0-16,9 6 0 15,11 6 0-15,16 2 0 16,6 14-1372-16,34 4 920 0</inkml:trace>
  <inkml:trace contextRef="#ctx0" brushRef="#br0" timeOffset="-161524.86">15222 16147 115 0,'0'0'47'0,"-15"-86"51"15,7 47 84-15,1 5 137 16,3 9 289-16,2 13 70 16,1 6-678-16,1 5 0 15,0 1 0-15,0 0 0 0,0 5 0 16,0 22 0-1,16 16 0-15,8 13 0 0,3 7 0 16,1 4 0-16,-7 3 0 16,-6-2 0-16,-5-6 0 15,-4-4 0-15,-3-10 0 16,0-10 0-16,-3-8 0 16,0-11 0-16,0-9 0 15,0-4 0-15,0-4 0 16,-7 0 0-16,-16 3 0 0,-9-5 0 15,-17 0-1381-15,-16-19 807 16</inkml:trace>
  <inkml:trace contextRef="#ctx0" brushRef="#br0" timeOffset="-158628.25">9299 15502 63 0,'0'0'39'16,"0"0"22"-16,0 0 10 0,0 0 21 16,0 0 26-16,0 0 65 15,-57-66 128-15,54 66-80 16,-1 14-117-16,-4 11 98 15,-4 11 102-15,3 7-76 16,0 5-238 0,1 9 0-16,5 9 0 0,1 8 0 15,2 10 0-15,0 13 0 16,0 9 0-16,3 8 0 16,7 1 0-16,-4 1 0 15,2 0 0-15,-4-2 0 16,1-6 0-16,-2-2 0 15,6-1 0-15,-5 1 0 16,1-9 0-16,4-13 0 0,-1-17 0 16,0-18 0-16,3-8 0 15,-4-3 0-15,2-1 0 16,-3-1 0-16,1-3 0 16,1 0 0-16,-1-5 0 15,-1-3 0-15,-1-9 0 16,-2-1 0-16,-2-7 0 15,1-3 0-15,-2-2 0 16,0 0 0-16,0-3 0 16,0 0 0-16,0 0 0 15,0 0 0-15,0 0 0 16,0 0 0-16,0 0 0 16,0 0 0-16,1 0 0 0,4 0 0 15,8 0 0-15,9 0 0 16,14 0 0-16,9-11 0 15,7 2 0-15,6-5 0 16,8 2 0-16,10-2 0 16,9 1 0-16,5 1 0 15,-5 1 0-15,-3-1 0 16,0 4 0-16,1-5 0 16,4 2 0-16,4 0 0 15,6-1 0-15,4 2 0 16,8 2 0-16,5 0 0 15,5 3 0-15,5 4 0 0,4 1 0 16,3 0 0-16,-1 0 0 16,3 0 0-16,10 0 0 15,5 1 0-15,11-1 0 16,12 0 0-16,6 0 0 16,5 0 0-16,-3-5 0 15,-1 0 0-15,-7 1 0 16,1 1 0-16,4 3 0 15,6-3 0-15,3 1 0 16,0 0 0-16,-4 1 0 16,-7-1 0-16,-10 2 0 15,-6 0 0-15,-8 0 0 16,-10 0 0-16,-9 0 0 0,-9 0 0 16,-12 0 0-16,-9 0 0 15,-10 0 0-15,-11 2 0 16,-7 1 0-16,-9-1 0 15,-12-2 0-15,-10 0 0 16,-7 0 0-16,-8 0 0 16,-4 0 0-16,-4 0 0 15,-3 0 0-15,-3 0 0 16,1 0 0-16,-1 0 0 16,-2 0 0-16,-1 0 0 15,-2 0 0-15,-2 0 0 16,0 0 0-16,-2 0 0 15,3-5 0-15,-1-2 0 16,0 2 0-16,-1 1 0 0,0 0 0 16,-1 1 0-16,0-1 0 15,-2 1 0-15,1-3 0 16,1-1 0-16,1-2 0 16,1-10 0-16,2-2 0 15,0-7 0-15,3-4 0 16,0-7 0-16,3-6 0 15,2-9 0-15,-2-5 0 16,-2-4 0-16,-1-6 0 16,-6-4 0-16,-2-4 0 15,-3-9 0-15,0-7 0 16,0-8 0-16,-3-4 0 16,-2-5 0-16,2-5 0 0,-2-2 0 15,-1 2 0-15,-2 2 0 16,-2 7 0-16,-4 7 0 15,-1 7 0-15,-2 6 0 16,1 4 0-16,0 6 0 16,4 6 0-16,2 8 0 15,2 12 0-15,2 13 0 16,2 12 0-16,1 10 0 16,1 7 0-16,2 5 0 15,-1 3 0-15,1 0 0 16,0 0 0-16,-2-1 0 15,2 1 0-15,0 0 0 16,0 0 0-16,0 0 0 16,0 0 0-16,0 0 0 0,0 0 0 15,0 0 0-15,-1 0 0 16,1 0 0-16,-3 0 0 16,2 0 0-16,-5 0 0 15,-5 0 0-15,-7 0 0 16,-3 0 0-16,-1 0 0 15,-5 0 0-15,-6 0 0 16,-6 0 0-16,-5 0 0 16,-7 1 0-16,-3-1 0 15,-5 0 0-15,-10 0 0 16,-6 0 0-16,-8 0 0 0,-14 0 0 16,-9 0 0-16,-13 0 0 15,-10 0 0-15,-2 0 0 16,-3 0 0-16,-1 0 0 15,5 0 0-15,4 0 0 16,0 0 0-16,1 0 0 16,-3 0 0-16,-3 0 0 15,-11 9 0-15,3 2 0 16,-4 1 0-16,7-2 0 16,11-1 0-16,7-1 0 15,12 0 0-15,5 0 0 16,4 2 0-16,-5 0 0 0,2-3 0 15,-6 2 0-15,2-2 0 16,1-1 0-16,3-2 0 16,1 3 0-16,4-1 0 15,2-2 0-15,8 0 0 16,8-3 0-16,1 2 0 16,2 1 0-16,0 2 0 15,1 1 0-15,-3 0 0 16,4 1 0-16,0 2 0 15,0-1 0-15,4-1 0 16,3 1 0-16,4 0 0 16,-4-1 0-16,-5 3 0 15,-7 2 0-15,-4 1 0 16,-1 3 0-16,7 0 0 16,1 0 0-16,8-3 0 0,5-3 0 15,9-6 0-15,10-1 0 16,8-4 0-16,-1 0 0 15,1 0 0-15,-3 0 0 16,3 0 0-16,-4 0 0 16,2 5 0-16,-3 4 0 15,1 0 0-15,1 0 0 16,1 1 0-16,1 0 0 16,1-2 0-16,3-1 0 15,-2 0 0-15,3-3 0 16,3 1 0-16,2-3 0 15,3 0 0-15,3 1 0 0,2-2 0 16,3 1 0 0,-1-1 0-16,2 2 0 0,-5 3 0 15,-2-2 0-15,1 0 0 16,0 0 0-16,4-2 0 16,2 2 0-16,4-2 0 15,-1-1 0-15,4 0 0 16,-2-1 0-16,0 0 0 15,1 0 0-15,2 0 0 16,-2 0 0-16,4 0 0 16,3 0 0-16,0 0 0 15,-3 0 0-15,-2 0 0 16,-1 0 0-16,-3 0 0 0,-2 2 0 16,0 1 0-1,5-2 0-15,1-1 0 0,1 1 0 16,4-1 0-16,0 0 0 15,0 0 0-15,4 0 0 16,34 0 0-16,20-7-492 16,14-23-822-16</inkml:trace>
  <inkml:trace contextRef="#ctx0" brushRef="#br0" timeOffset="-144942.89">21931 11156 71 0,'0'0'49'16,"0"0"-6"-16,0 0 22 16,0 0-17-16,0 0-12 15,0 0 0-15,0 0 9 0,0-2 9 16,0 2 36-16,0 0 33 16,0 0 29-16,0 0 54 15,-4 0-60-15,-5 0-22 16,-6 0-12-16,1 4-22 15,-2 2 14-15,1 2-20 16,0-1-5-16,2-2 8 16,-1 3 5-16,4-3 1 15,-1 2-75-15,1-1-18 16,1-1 0-16,1 1 0 16,1 1 0-16,-2-2 0 15,2 4 0-15,-1-1 0 16,0 0 0-16,0 3 0 15,2-1 0-15,0 1 0 16,0 0 0-16,-1 3 0 0,1 2 0 16,-2-1 0-16,0 4 0 15,-3-1 0-15,-1 4 0 16,-1 3 0-16,-1 2 0 16,2 1 0-16,-1 1 0 15,0 3 0-15,1 0 0 16,1-1 0-16,2 2 0 15,-3-3 0-15,3 2 0 16,-2 0 0-16,0-3 0 16,2 0 0-16,1 2 0 0,3-2 0 15,2 1 0 1,2 0 0-16,1 2 0 0,0-2 0 16,0 4 0-16,-2 0 0 15,1 1 0-15,-2 1 0 16,2 1 0-16,1 1 0 15,0 0 0-15,0 3 0 16,0 0 0-16,0 3 0 16,0 0 0-16,0-1 0 15,5 1 0-15,0-1 0 16,1-1 0-16,0 2 0 16,0 4 0-16,3 4 0 15,-3 1 0-15,1 1 0 16,2 0 0-16,2-2 0 15,-2 0 0-15,0 2 0 0,-1 1 0 16,1 0 0-16,-1-3 0 16,0-2 0-16,-1-1 0 15,0-3 0-15,-1 3 0 16,0-3 0-16,-1 1 0 16,-1 0 0-16,4 1 0 15,-4 3 0-15,2-2 0 16,2 3 0-16,-1-1 0 15,0 6 0-15,-1 0 0 16,1-1 0-16,-1-1 0 16,2-4 0-16,-2 0 0 15,2 2 0-15,-1 1 0 16,2 2 0-16,-3 4 0 0,0-3 0 16,-3 1 0-16,2 0 0 15,-2-2 0-15,0 0 0 16,1 0 0-16,-3 0 0 15,-1 1 0-15,0-1 0 16,0 4 0-16,-8 1 0 16,-7-1 0-16,-6 0 0 15,-3-5 0-15,-2-5 0 16,-5-3 0-16,-7-4 0 16,-6-4 0-16,-6-5 0 15,-3-5 0-15,-4-6 0 16,-1-5 0-16,2-5 0 15,1-5 0-15,-1-3 0 16,5-1 0-16,2-3 0 16,3-1 0-16,0 1 0 15,4-1 0-15,-1 0 0 0,2 0 0 16,4 0 0-16,4 0 0 16,5 0 0-16,9 0 0 15,8 0 0-15,5 0 0 16,4 0 0-16,2 0 0 15,0 0 0-15,0 0 0 16,0 0 0-16,0 0 0 16,0 0 0-16,8 0 0 0,7 0 0 15,7 3 0 1,2 7 0-16,2 1 0 0,-1 3 0 16,1 2 0-16,0 2 0 15,-2 3 0 1,1 4 0-16,-1 1 0 0,-1 4 0 15,1 1 0-15,-2 4 0 16,-1 0 0-16,-3 7 0 16,0 3 0-16,-3 4 0 15,-2 5 0-15,-3 2 0 16,0-1 0-16,0 0 0 16,-3 0 0-16,-1-1 0 15,0 1 0-15,-1-3 0 0,0-1 0 16,0 1 0-1,-3-1 0-15,-2 7 0 16,0-1 0-16,0-1 0 0,0 1 0 16,0 1 0-16,-11 2 0 15,-1-1 0-15,-1 3 0 16,-5-1 0-16,0-1 0 16,0-2 0-16,-1 3 0 15,-1-1 0-15,1 0 0 16,3-2 0-16,4-2 0 15,-1-6 0-15,3 2 0 16,1 1 0-16,2-3 0 16,-1-1 0-16,0-1 0 15,0-2 0-15,-1-1 0 16,-3-2 0-16,5-2 0 16,-2-2 0-16,2-2 0 0,3-2 0 15,4-2 0-15,0-2 0 16,0-2 0-16,0-2 0 15,11 2 0-15,1-3 0 16,5 4 0-16,5 0 0 16,6-4 0-16,5 4 0 15,2-1 0-15,3-6 0 16,-3 4 0-16,1-6 0 16,-1 2 0-16,-2-5 0 15,-4-1 0-15,4-6 0 16,0-2 0-16,7 1 0 15,3-3 0-15,10 4 0 16,3 1 0-16,5 1 0 0,2-3 0 16,1-2 0-1,2-2 0-15,1-4 0 0,2-2 0 16,-5 0 0-16,-6 0 0 16,-13 0 0-16,-14 0 0 15,-10 0 0-15,-9 0 0 16,-6 0 0-16,-3 0 0 15,-3 0 0-15,0 0 0 16,0 0 0-16,0 0 0 16,0 0 0-16,0 0 0 0,0 0 0 15,0 0 0 1,0 0 0-16,0 0 0 0,0 1 0 16,0-1 0-16,0 0 0 15,0 0 0-15,0 2 0 16,0-1 0-16,0 2 0 15,0-3 0-15,0 0 0 16,0 0 0-16,0 0 0 16,0 0 0-16,0 0 0 15,0 0 0-15,0 0 0 16,0 1 0-16,0 0 0 16,-3-1-36-16,0 0-1389 15,3 0 1011-15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31T08:44:31.94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6255 1672 43 0,'0'0'37'15,"0"0"11"-15,0 0 5 16,0 0 13-16,0 0 25 16,0 0 28-16,0 0 51 15,0-23 152-15,0 18 61 0,0-1-42 16,0 1-61-16,0-1-186 16,0 3-94-16,-1-1 0 15,-1 2 0-15,2 2 0 16,-1-1 0-16,1 1 0 15,0 0 0-15,0 0 0 16,0 0 0-16,0 0 0 16,0 0 0-16,0 0 0 15,-3 1 0-15,-2 14 0 16,-3 4 0-16,-3 6 0 16,2 7 0-16,1 4 0 0,-5 4 0 15,1 3 0-15,-1 1 0 16,2 1 0-16,2 2 0 15,1-2 0-15,0-1 0 16,5-3 0-16,0-5 0 16,-2-7 0-1,2-4 0-15,2-7 0 0,-2-3 0 16,-1-7 0-16,4-3 0 16,-2-3 0-16,2-2 0 15,0 0 0-15,0 0 0 16,0 0 0-16,0 0 0 15,-1 0 0-15,1 0 0 0,-2 0 0 16,1 0 0 0,-4-5 0-16,-2-12 0 0,-1-4 0 15,1 3 0-15,7 2-186 16,3-1-1183-16,10 2 1006 16</inkml:trace>
  <inkml:trace contextRef="#ctx0" brushRef="#br0" timeOffset="715.44">6229 1695 85 0,'0'0'39'0,"0"0"13"16,0 0 5-16,0 0 6 15,0 0 16-15,0 0 36 16,0-28 33-16,0 23 140 16,0 1 144-16,0-2 8 15,0 3-191-15,0-1-249 16,0 0 0-16,0 0 0 15,0 1 0-15,0 0 0 16,0 0 0-16,0-1 0 16,0 1 0-16,0 0 0 15,0 2 0-15,0 1 0 16,0 0 0-16,0 0 0 16,0-2 0-16,0 1 0 0,0 1 0 15,0 0 0-15,0 0 0 16,0 0 0-16,0 0 0 15,0 0 0-15,0 0 0 16,0 0 0-16,0 0 0 16,0 0 0-16,0 0 0 15,0 0 0-15,0 3 0 16,0 8 0-16,11 5 0 16,4 6 0-16,3 8 0 15,2 5 0-15,2 9 0 16,6 6 0-16,4 0 0 0,-1 3 0 15,2-1 0-15,-2-5 0 16,-4-1 0-16,-3-9 0 16,-6-2 0-16,0-9 0 15,-6-4 0-15,-2-8 0 16,-4-6 0-16,-3-4 0 16,0-1 0-16,-3-3 0 15,0 0 0-15,0 0 0 16,0 0 0-16,0 0 0 15,-3 0 0-15,-8 0 0 16,-3 2 0-16,-7 11-1317 0,1 1 834 16,-8-1 256-16</inkml:trace>
  <inkml:trace contextRef="#ctx0" brushRef="#br0" timeOffset="1274.46">6158 2238 87 0,'0'0'54'0,"0"0"17"0,0 0-8 16,0 0 21-16,0 0-7 16,0 0 14-16,-40-14 53 15,37 14 40-15,0 0 12 16,2 0 90-16,1 0 21 16,0 0-9-16,0 0-193 15,0 0-105-15,-2 0 0 16,1 0 0-16,1 0 0 15,0 0 0-15,0 0 0 16,0 0 0-16,0 0 0 16,0 0 0-16,0 0 0 15,0 0 0-15,1 0 0 16,11 0 0-16,9 0 0 16,16 0 0-16,8 0 0 0,10 0 0 15,3 3 0-15,3 1 0 16,-1 2 0-16,-7 1 0 15,-12 0 0-15,-10-1 0 16,-14 1 0-16,-5-2 0 16,-6-1 0-16,-5-2 0 15,-1-2 0-15,0 0 0 16,0 1 0-16,0 0 0 16,0 2 0-16,-12 1-180 15,-7-1-1043-15,3-3 768 0</inkml:trace>
  <inkml:trace contextRef="#ctx0" brushRef="#br0" timeOffset="1816.01">7298 1913 112 0,'0'0'174'16,"0"0"-97"-16,0 0 226 16,0 0 241-16,0 0-87 15,0 0-77-15,0-18-380 16,0 18 0-16,6-1 0 16,15-2 0-16,10 0 0 15,8-2 0-15,0 4 0 16,-6 1-47-16,-8 0-479 15,-7 0-136-15,-12 9 242 16,-6 5 194-16</inkml:trace>
  <inkml:trace contextRef="#ctx0" brushRef="#br0" timeOffset="1965.61">7347 2130 229 0,'0'0'55'0,"0"0"51"15,0 0 113-15,0 0-182 16,106-66-37-16,-73 58-47 16,0 1-154-16,0 0 1 15</inkml:trace>
  <inkml:trace contextRef="#ctx0" brushRef="#br0" timeOffset="3254.32">8781 1996 35 0,'0'0'123'0,"0"0"-48"15,0 0 56-15,0 0 27 16,0 0 143 0,0 0 100-16,-40-42 3 0,31 39-148 15,-3 3-93-15,-2 0-163 16,-3 0 0-16,-4 0 0 15,1 7 0-15,-5 6 0 16,1 3 0-16,-1 4 0 16,1 5 0-16,3 2 0 15,3 1 0-15,6-2 0 16,6 0 0-16,3-3 0 16,3-8 0-16,0-3 0 15,0-3 0-15,12-8 0 16,9-1 0-16,4 0 0 0,1-10 0 15,5-8 0-15,-2-7 0 16,-4-5 0-16,-3-4 0 16,-4-2 0-16,-3-3 0 15,-1-5 0-15,-4-3 0 16,-4-1 0-16,-5 1 0 16,-1 2 0-16,0 4 0 15,0 4 0-15,0 2 0 16,0 5 0-16,0 0 0 15,0 4 0-15,0 4 0 16,0 2 0-16,0 6 0 16,0 3 0-16,-3 5 0 0,3 6 0 15,-1 0 0-15,1 0 0 16,0 0 0-16,0 13 0 16,0 12 0-16,0 9 0 15,0 8 0-15,0 6 0 16,7 3 0-16,1 1 0 15,5 2 0-15,1 0 0 16,2-3 0-16,1 2 0 16,-1-2 0-16,-1-5 0 15,-5-2 0-15,-1-4 0 16,-1-7 0-16,-4-3 0 16,1-6 0-16,-1-6 0 15,-1-4 0-15,-2-4 0 16,1-5 0-16,-1-3 0 15,-1 0 0-15,2-2 0 0,-2 0 0 16,0 0 0-16,0 0 0 16,0 0 0-16,0 0 0 15,0 0 0-15,6-12 0 16,9-5 0-16,3-10-1491 16,3-10 1039-16</inkml:trace>
  <inkml:trace contextRef="#ctx0" brushRef="#br0" timeOffset="3773.03">9327 1628 117 0,'0'0'70'16,"0"0"68"-16,0 0 98 16,0-82 353-16,-1 67 243 0,-2 2-767 15,1 5-65 1,-1 3 0-16,3 4 0 0,0 1 0 15,-4 0 0-15,4 0 0 16,0 0 0-16,-3 16 0 16,0 6 0-16,-3 16 0 15,-2 6 0-15,1 9 0 16,-3 5 0-16,2 3 0 16,2 0 0-16,1-2 0 15,1-4 0-15,4-4 0 16,0 0 0-16,0-5 0 15,0-2 0-15,4-3 0 16,4-6 0-16,1-8 0 16,-1-7 0-16,3-8 0 0,3-6 0 15,13-6 0-15,12 0 0 16,10 0 0-16,1-11-169 16,-5-6-1091-16,-10-3 866 15,-12-5 170-15</inkml:trace>
  <inkml:trace contextRef="#ctx0" brushRef="#br0" timeOffset="4178.92">9636 1823 103 0,'0'0'121'0,"0"0"4"16,0-89 391-16,-3 68 280 15,3 7-410-15,0 4-386 0,0 4 0 16,-2 3 0-16,2 3 0 16,-1 0 0-16,1 0 0 15,-2 0 0-15,2 0 0 16,0 0 0-16,0 3 0 16,0 10 0-16,0 8 0 15,0 8 0-15,0 5 0 16,0 3 0-16,0 3 0 15,0-1 0-15,0 2 0 16,0-4 0-16,0-4 0 0,0 0 0 16,5-3 0-1,7-4 0-15,1 0 0 0,-1-3 0 16,2-5 0-16,2-4 0 16,-1-3 0-16,3-5 0 15,4-2 0-15,2-4 0 16,-3 0-1094-16,-5 0 489 15,-14-9 401-15</inkml:trace>
  <inkml:trace contextRef="#ctx0" brushRef="#br0" timeOffset="4365.42">9496 2022 303 0,'0'0'49'0,"0"0"89"16,0 0 128-16,0 0-266 16,140-51 0-16,-70 40-18 15,-1 4-71-15,-6 0-194 16,-11-5 44-16</inkml:trace>
  <inkml:trace contextRef="#ctx0" brushRef="#br0" timeOffset="4701.54">10037 1584 245 0,'0'0'80'16,"0"0"353"-16,0 0 493 15,0 0-563-15,0 0-363 16,0 0 0-16,36-32 0 15,0 61 0-15,7 13 0 16,-7 12 0-16,-2 11 0 16,-11 8 0-16,-11 4 0 15,-12-4 0-15,0-6 0 16,-5-7 0-16,-14-10 0 16,5-10 0-16,-2-8 0 15,4-13 0-15,6-7 0 16,-3-8 0-16,5-1 0 15,1-3 0-15,0 0 0 0,3 0 0 16,0-7-842-16,0-21-119 16</inkml:trace>
  <inkml:trace contextRef="#ctx0" brushRef="#br0" timeOffset="5834.25">10882 1880 6 0,'0'0'164'16,"0"0"-113"-16,0 0 52 15,0 0 34-15,0 0 46 16,0 0 8-16,-8 1 38 15,8-1-25-15,0 0 13 16,0 0-58-16,0 0-17 16,17 0-90-16,12 0 11 15,12 0 59-15,7-1-98 16,-2-2-24-16,-13 1 0 16,-10 2 0-16,-9 0 0 0,-5 0 0 15,-6 0 0-15,-2 0 0 16,-1 0 0-16,0 0 0 15,0 0 0-15,0 0 0 16,0 0-678-16,0 0-233 16,0 0 604-16</inkml:trace>
  <inkml:trace contextRef="#ctx0" brushRef="#br0" timeOffset="6760.86">11813 1658 78 0,'0'0'151'0,"0"0"-3"16,0 0 187-16,0 0 275 16,-21-81 115-16,15 73-725 15,-1 2 0-15,4 5 0 16,1 1 0-16,1 0 0 15,-1 0 0-15,1 0 0 16,-2 0 0-16,1 4 0 0,-1 10 0 16,3 6 0-16,0 7 0 15,0 3 0-15,0 5 0 16,0 0 0 0,15-3 0-16,4-2 0 0,7-9 0 15,2-6 0-15,3-7 0 16,-1-7 0-16,1-1 0 15,1-6 0-15,-1-13 0 16,0-8 0-16,-4-3 0 16,-7 1 0-16,-2-2 0 15,-8 6 0-15,-5 2 0 16,-1 2 0-16,-4 4 0 16,0 1 0-16,0 3 0 0,0 3 0 15,0 3 0-15,0 5 0 16,0 2 0-16,0 0 0 15,0 0 0-15,0 5 0 16,0 16 0-16,3 8 0 16,3 7 0-16,-3 5 0 15,3 4 0-15,-4 3 0 16,-2 3 0-16,0-2 0 16,0 2 0-16,-3-4 0 15,-5-5 0-15,0-3 0 16,0-7 0-16,2-5 0 15,-2-6 0-15,1 0 0 16,-7-6 0-16,-1-4 0 16,-1-2 0-16,1-5 0 0,0-2 0 15,6-2 0-15,0-2-209 16,9-18-687-16,0-9 319 16,5-11 289-16</inkml:trace>
  <inkml:trace contextRef="#ctx0" brushRef="#br0" timeOffset="7194.25">12717 1487 217 0,'0'0'120'0,"0"0"281"0,0-73 670 16,0 55-833-16,0 10-238 16,0 4 0-16,-2 4 0 15,1 0 0-15,1 0 0 16,0 0 0-16,-2 0 0 16,1 3 0-16,-4 11 0 15,-2 10 0-15,1 9 0 16,0 6 0-16,1 6 0 15,2 2 0-15,2 3 0 16,1 3 0-16,0 1 0 16,0 2 0-16,0-3 0 15,0-5 0-15,0-5 0 0,0-7 0 16,1-6 0 0,9-6 0-16,2-6 0 0,5-5 0 15,6-3 0-15,8-5 0 16,5-2 0-16,3-3 0 15,-3 0-699-15,-7-11-284 16,-6-15 709-16</inkml:trace>
  <inkml:trace contextRef="#ctx0" brushRef="#br0" timeOffset="7551.3">13035 1534 267 0,'0'0'101'0,"0"0"582"16,0 0 313-16,0-72-996 15,0 66 0-15,0 5 0 16,0 1 0-16,0 0 0 16,0 0 0-16,0 5 0 15,0 16 0-15,0 10 0 16,0 12 0-16,0 3 0 15,0 4 0-15,0-1 0 16,0-4 0-16,0-5 0 16,6-10 0-16,4-3 0 0,2-2 0 15,3-7 0-15,3-1 0 16,6-5 0-16,1-1 0 16,6-6 0-16,2-4 0 15,-3-1 0-15,-2 0 0 16,-11 0-1330-16,-11-12 864 15,-6-6 217-15</inkml:trace>
  <inkml:trace contextRef="#ctx0" brushRef="#br0" timeOffset="7712.87">12890 1739 129 0,'0'0'124'16,"0"0"5"-1,0 0 31-15,94-29-151 0,-29 29-9 16,13 0-1-16,1 0-151 16,-13 0-88-16</inkml:trace>
  <inkml:trace contextRef="#ctx0" brushRef="#br0" timeOffset="8018.05">13507 1301 206 0,'0'0'141'0,"0"0"268"15,0 0 261-15,0 0-206 16,0 0-307-16,102 31-157 16,-75 21 0-16,-9 15 0 15,-5 9 0-15,-11 7 0 16,-2 2 0-16,-8-2 0 15,-13-7 0-15,-1-10 0 16,0-13 0-16,4-14 0 16,3-12 0-16,3-10 0 15,3-8 0-15,0-3 0 16,-4-3 0-16,-8 1 0 16,-12 1 0-16,-14 0 0 15,-9-5-1580-15</inkml:trace>
  <inkml:trace contextRef="#ctx0" brushRef="#br0" timeOffset="13255.05">6785 5200 186 0,'0'0'109'16,"0"0"133"-16,0 0 305 15,0 0 213-15,0 0-557 16,0 0-203-16,0 0 0 16,-20-48 0-16,20 48 0 15,0 0 0-15,0 0 0 16,0 0 0-16,0 0 0 0,0 0 0 16,0 0 0-16,0 16 0 15,0 11 0-15,0 12 0 16,0 3 0-16,0 2 0 15,0 1 0-15,8-3 0 16,3-2 0-16,3-5 0 16,1-4 0-16,3-6 0 15,-3-8 0-15,0-7 0 16,-3-7 0-16,1-3 0 16,1-1 0-16,2-21 0 15,7-6 0-15,2-8 0 16,0-3 0-16,-1 1 0 15,-6 4 0-15,-5 5 0 16,-5 6 0-16,-5 5 0 0,2 7 0 16,-4 2 0-16,-1 5 0 15,0 2 0-15,0 2 0 16,0 0 0-16,0 0 0 16,0 6 0-16,0 14 0 15,0 9 0-15,6 7 0 16,6 1 0-16,3-3 0 15,6 0 0-15,1-11 0 16,2-5 0-16,-3-8 0 0,-2-6 0 16,-2-4 0-1,2 0 0-15,5-16 0 0,-3-11 0 16,1-7 0-16,-6-7 0 16,-8-1 0-16,-5-3 0 15,-3 1 0-15,0 2 0 16,-12 2 0-16,-6 6 0 15,-1 5 0-15,5 4 0 16,1 8 0-16,3 7 0 16,2 2 0-16,2 7 0 15,6 1 0-15,0 1 0 16,6 16-464-16,22 0-726 16,11-8 828-16</inkml:trace>
  <inkml:trace contextRef="#ctx0" brushRef="#br0" timeOffset="13865.4">7829 4973 145 0,'0'0'61'15,"0"0"119"-15,0 0 169 0,0 0 401 16,0 0-188-16,0 0-562 15,-1-68 0 1,1 68 0-16,-2 0 0 0,1 0 0 16,-4 15 0-16,-2 11 0 15,-6 13 0-15,-1 12 0 16,-1 8 0-16,3 9 0 16,5 5 0-16,2 2 0 15,5-4 0-15,0-3 0 16,9-7 0-16,12-7 0 15,3-4 0-15,3-8 0 16,3-8 0-16,-2-9 0 0,8-9 0 16,5-8 0-16,7-6 0 15,6-2 0-15,6 0-1087 16,-9-16 356-16</inkml:trace>
  <inkml:trace contextRef="#ctx0" brushRef="#br0" timeOffset="14294.8">8347 5164 102 0,'0'0'94'0,"0"0"70"16,0-79 216-16,0 61 381 15,-3 5-215-15,3 2-546 16,0 4 0-16,-3 1 0 16,3 5 0-16,0 0 0 15,0 1 0-15,0 0 0 16,0 0 0-16,0 0 0 16,0 0 0-16,-3 2 0 15,-2 14 0-15,0 11 0 16,-3 11 0-16,4 8 0 15,1 10 0-15,3 1 0 16,0 0 0-16,1-6 0 16,11-8 0-16,6-6 0 15,1-6 0-15,4-5 0 16,7-10 0-16,0-5 0 0,1-6 0 16,2-5 0-16,-3 0 0 15,-2-9 0-15,-6-8-928 16,-11-4 172-16,-11-5 521 15</inkml:trace>
  <inkml:trace contextRef="#ctx0" brushRef="#br0" timeOffset="14488.31">8095 5299 186 0,'0'0'92'15,"0"0"24"-15,0 0-72 16,134-15-13-16,-61 7-24 16,6 2-7-16,8-1-35 15,-4-2-146-15,-11 2 23 16</inkml:trace>
  <inkml:trace contextRef="#ctx0" brushRef="#br0" timeOffset="14842.34">9118 5131 189 0,'0'0'103'0,"0"0"260"15,0 0 418-15,0 0-170 16,0 0-611-16,0 0 0 15,-9-52 0-15,9 52 0 16,0 0 0-16,0 0 0 16,0 13 0-16,0 15 0 15,0 7 0-15,2 12 0 16,4-4 0-16,0-1 0 16,0-2 0-16,1-7 0 15,1-1 0-15,-2-4 0 0,-2-4 0 16,1-4 0-16,-1-8 0 15,-3-2 0-15,1-5 0 16,-1-1 0-16,-1-1-436 16,0-3-762-16,0 0 913 15</inkml:trace>
  <inkml:trace contextRef="#ctx0" brushRef="#br0" timeOffset="15041.81">8954 5321 129 0,'0'0'77'0,"0"0"97"0,0 0-28 15,0 0-105 1,93-27-16-16,-38 23-7 0,3 0-16 16,2-1-2-16,3 0 0 15,-2-1-155-15,-5-1-20 16,-11-3 25-16</inkml:trace>
  <inkml:trace contextRef="#ctx0" brushRef="#br0" timeOffset="15423.32">9642 5084 265 0,'0'0'178'0,"0"0"539"16,0 0 170-16,0 0-887 16,0 0 0-16,0 0 0 15,0-56 0-15,0 56 0 16,0 0 0-16,0 0 0 16,0 11 0-16,3 13 0 15,-1 11 0-15,1 8 0 16,0 4 0-16,-2 1 0 15,3-2 0-15,-1-1 0 16,2-6 0-16,-1-2 0 0,2-8 0 16,-4-2 0-16,1-7 0 15,-3-8 0-15,0-7 0 16,0-3 0-16,0-2 0 16,0 0 0-16,0 0 0 15,3-5 0-15,6-10 0 16,3-14 0-16,4-15-1542 15</inkml:trace>
  <inkml:trace contextRef="#ctx0" brushRef="#br0" timeOffset="15698.57">9749 4843 128 0,'0'0'278'15,"0"0"-157"-15,0 0 544 16,86-23 33-16,-45 46-541 16,1 14-157-16,0 10 0 15,-5 14 0-15,-7 17 0 16,-12 10 0-16,-12 8 0 16,-6 1 0-16,0-8 0 15,-20-5 0-15,-5-11 0 16,-2-9 0-16,2-12 0 15,5-11 0-15,1-12 0 16,8-11-1350-16,0-13 790 16</inkml:trace>
  <inkml:trace contextRef="#ctx0" brushRef="#br0" timeOffset="16541.32">10835 4986 58 0,'0'0'43'16,"0"0"9"-16,0 0 22 15,0 0 2-15,0 0 9 16,0 0-28-16,-14-19-31 16,14 26-14-16,0 4 52 15,0-1 132-15,0-2 10 16,0-3-36-16,0-3-36 16,0-2-39-16,0 0 31 15,0 0 140-15,0 0 41 0,0 0-307 16,0-5 0-16,0-7 0 15,-3-2 0-15,1 3 0 16,2 3 0-16,0 1 0 16,0 1 0-16,0 5 0 15,3 1 0-15,6 0 0 16,-2 0 0-16,-2 4 0 16,1 6 0-16,-4 1 0 15,-2 2 0-15,0-4 0 16,0 1 0-16,0-4 0 15,0-3 0-15,0-3 0 0,0 0 0 16,0 0 0 0,0 0 0-16,0 0 0 15,0 0 0-15,-5-4 0 16,-1-7 0-16,1-1 0 0,5 6 0 16,0 2 0-16,0 4 0 15,23 4-689-15,7 15-331 16,-2 5 771-16</inkml:trace>
  <inkml:trace contextRef="#ctx0" brushRef="#br0" timeOffset="17021.09">10998 5458 151 0,'0'0'99'0,"0"0"78"16,0 0 14-16,0 0 60 16,0 0-197-16,0 0-54 15,8-11-88-15,-8 25 88 16,0 0 7-16,0-3-4 16,0-2 14-16,0-4 27 15,-6-2 59-15,0-2 146 16,-2-1 21-16,-2 0-12 15,5 0 3-15,-1-1-261 16,2-9 0-16,1-4 0 0,3 0 0 16,0-1 0-16,0 3 0 15,0 3 0-15,3 5 0 16,3 3 0-16,0 1 0 16,-3 0 0-16,6 0 0 15,-3 5 0-15,-5 8 0 16,-1 1 0-16,0 1 0 15,0-4 0-15,-7-1 0 16,-8-3 0-16,1-3 0 16,3-4 0-16,3 0 0 15,-1 0 0-15,6 0 0 16,3-7 0-16,0-8 0 16,18-7-128-16,21-6-1388 15,9-3 1163-15</inkml:trace>
  <inkml:trace contextRef="#ctx0" brushRef="#br0" timeOffset="17474.89">11608 5071 155 0,'0'0'54'0,"0"0"114"16,0 0 11-16,0 0 77 16,0 0-55-16,0 0-50 0,-4 3-105 15,4 2-17-15,4 0-10 16,17 0 81-16,9 0 158 15,12-4-117-15,3-1-112 16,1 2-29-16,-7 3-291 16,-11 9-535-16,-13 5 423 15,-15 3 221-15</inkml:trace>
  <inkml:trace contextRef="#ctx0" brushRef="#br0" timeOffset="17654.95">11640 5370 136 0,'0'0'99'0,"0"0"111"16,0 0 257-16,0 0 10 15,0 0-289-15,0 0-92 16,83-5-68-16,-47 5-28 16,0 0-90-16,0 0-583 15,0 0 138-15,4 0 293 16</inkml:trace>
  <inkml:trace contextRef="#ctx0" brushRef="#br0" timeOffset="18576.47">12988 5053 204 0,'0'0'143'0,"0"0"359"16,-17-79 452-16,9 55-710 16,0 6-244-16,1 2 0 15,3 6 0-15,2 4 0 16,2 5 0-16,0 1 0 16,0 0 0-16,0 0 0 0,0 13 0 15,0 14 0-15,2 11 0 16,8 11 0-16,-1 4 0 15,0 4 0-15,1 0 0 16,1-8 0-16,-1-10 0 16,4-11 0-16,-5-13 0 15,-2-8 0-15,1-7 0 16,5 0 0-16,2-6 0 16,7-14 0-16,1-5 0 15,-7-5 0-15,-1-3 0 16,-1-3 0-16,-3 1 0 15,-2 3 0-15,-3 6 0 16,-1 9 0-16,-2 7 0 0,-3 6 0 16,0 4 0-1,0 0 0-15,6 0 0 0,1 13 0 16,5 11 0-16,6 10 0 16,-1 2 0-16,0 4 0 15,3-3 0-15,-1-8 0 16,2-9 0-16,3-10 0 15,4-10 0-15,3 0 0 16,2-11 0-16,-1-13 0 16,-4-4 0-16,-8-1 0 15,-4-2 0-15,-7-1 0 16,-5-1 0-16,-4 0 0 16,0 2 0-16,0 1 0 15,-10 3 0-15,-8 4 0 0,0 5 0 16,-6 5 0-16,-1 5 0 15,1 5 0-15,3 3 0 16,8 1-541-16,8 11-644 16</inkml:trace>
  <inkml:trace contextRef="#ctx0" brushRef="#br0" timeOffset="18996.14">14140 4660 150 0,'0'0'97'15,"0"0"94"-15,0 0 267 16,0 0 335-16,0-78-435 15,0 78-358-15,0 0 0 16,0 0 0-16,0 0 0 16,0 0 0-16,0 10 0 15,0 16 0-15,-4 18 0 16,-5 23 0-16,-3 13 0 16,0 13 0-16,1 3 0 0,4-5 0 15,4-6 0-15,3-10 0 16,0-11 0-16,2-14 0 15,12-9 0-15,6-11 0 16,2-10 0-16,8-8 0 16,7-7 0-16,9-5 0 15,1 0 0-15,5 0-1291 16,-8-12 789-16,-5-6 260 16</inkml:trace>
  <inkml:trace contextRef="#ctx0" brushRef="#br0" timeOffset="19440.45">14650 4900 212 0,'0'0'37'16,"0"0"183"-16,-4-76 290 15,-2 54 337-15,3 2-626 16,0 2-221-16,0 2 0 16,3 7 0-16,0 4 0 15,0 2 0-15,0 2 0 16,0 1 0-16,0 0 0 16,-1 0 0-16,1 0 0 15,-2 12 0-15,1 14 0 0,-3 11 0 16,0 8 0-16,2 5 0 15,2 4 0-15,0 0 0 16,0-2 0-16,6-3 0 16,7-5 0-16,0-3 0 15,-1-6 0-15,0-5 0 16,-2-9 0-16,1-5 0 16,-4-8 0-16,6-5 0 15,6-3 0-15,3 0 0 16,3 0 0-16,0 0 0 15,-6 0-710-15,-6-4-214 16,-9-2 652-16</inkml:trace>
  <inkml:trace contextRef="#ctx0" brushRef="#br0" timeOffset="19642.91">14424 5055 170 0,'0'0'70'0,"0"0"44"15,89-35 27-15,-28 24-81 16,8 4-14-16,9 0-38 16,3 3-8-16,0-5-186 0,-15-3-128 15</inkml:trace>
  <inkml:trace contextRef="#ctx0" brushRef="#br0" timeOffset="19907.18">15047 4649 114 0,'0'0'246'0,"0"0"-234"16,0 0 113-16,87 27 267 15,-49 11 347-15,0 18-320 16,-4 12-419-16,-9 11 0 0,-12 6 0 16,-13 0 0-16,0-5 0 15,-23-8 0-15,1-14 0 16,-1-16 0-16,6-11 0 16,8-12 0-16,4-8 0 15,2-7-1041-15,3-4 283 16</inkml:trace>
  <inkml:trace contextRef="#ctx0" brushRef="#br0" timeOffset="20760.95">15977 5070 155 0,'0'0'51'16,"0"0"27"-16,0 0 31 15,0 0 41-15,0 0 113 16,0 0 59-16,25 0-97 16,18-3-72-16,23-4-120 15,17 0 0-15,5 3-6 16,-10 3 52-16,-12-1 29 15,-18 2-27-15,-20 0-41 16,-15 0-28-16,-9 0-7 16,-4 0 7-16,0 0 11 15,0 0-23-15,-10 0-35 16,-9 0-171-16,-2 0-616 16,-1 0 258-16,7-4 261 15</inkml:trace>
  <inkml:trace contextRef="#ctx0" brushRef="#br0" timeOffset="21875.51">17977 4631 170 0,'0'0'44'0,"0"0"76"15,0 0 65-15,0 0 264 16,0 0 138-16,0 0-95 16,0-47-492-16,0 47 0 15,0 0 0-15,0 0 0 0,0 0 0 16,0 0 0 0,0 0 0-16,0 0 0 0,-1 0 0 15,1 0 0-15,-2 0 0 16,1 0 0-16,1 0 0 15,0 0 0-15,0 0 0 16,0 0 0-16,0 0 0 16,-2 0 0-16,2 0 0 15,0 0 0-15,0 0 0 16,0 0 0-16,0 0 0 16,0 0 0-16,0 0 0 15,0 0 0-15,0 0 0 16,0 0 0-16,0 0 0 15,0 0 0-15,-5 9 0 16,-4 5 0-16,-4 9 0 0,-6 7 0 16,-1 10 0-16,-2 12 0 15,-4 7 0-15,-4 10 0 16,-2 1 0-16,-1 2 0 16,1-2 0-16,0-3 0 15,6-9 0-15,3-14 0 16,8-12 0-16,7-14 0 15,4-11 0-15,4-7 0 16,0 0 0-16,0 0 0 16,0-14 0-16,11-17 0 15,10-13 0-15,4-10 0 16,5-5 0-16,3-2 0 16,0 1 0-16,1 4 0 15,-4 3 0-15,-2 4 0 0,-4 4 0 16,-5 2 0-16,-5 3 0 15,-2 4 0-15,-2 6 0 16,-2 6 0-16,-1 7 0 16,-4 4 0-16,0 6 0 15,-1 5 0-15,-2 1 0 16,0 1 0-16,0 0 0 16,2 0 0-16,-2 0 0 15,3 1 0-15,0 11 0 16,5 6 0-16,-1 6 0 15,4 6 0-15,2 12 0 0,5 7 0 16,6 9 0 0,9 4 0-16,5 2 0 0,3-1 0 15,-1 1 0 1,-4-5 0-16,-2-4 0 0,-10-8 0 16,-1-9 0-16,-7-7 0 15,-4-9 0-15,-5-9 0 16,-2-6 0-16,-3-4 0 15,-1-3 0-15,-1 0 0 16,0 0 0-16,0 0 0 16,0 0 0-16,0-2 0 15,0-3 0-15,0 0 0 0,-11 3 0 16,-7 0-1188-16,-9-2 573 16</inkml:trace>
  <inkml:trace contextRef="#ctx0" brushRef="#br0" timeOffset="22238.93">17590 5336 147 0,'0'0'79'15,"0"0"67"-15,0 0 32 16,0 0 154-16,0 0 54 0,0 0-131 16,-9 0-66-16,12 0-17 15,26 0-91-15,25-1-41 16,24-6 2-16,14 0-42 16,2-1 0-16,-6 0 0 15,-12 3 0-15,-17 1 0 16,-19 1 0-16,-19 1 0 15,-11 2 0-15,-10 0 0 16,0 0 0-16,0 0 0 16,-22 0-134-16,-8 0-140 15,0 6-449-15,5-4 232 16,13-2 207-16</inkml:trace>
  <inkml:trace contextRef="#ctx0" brushRef="#br0" timeOffset="23255.89">18805 4706 134 0,'0'0'50'15,"0"0"74"-15,0 0 55 0,0 0 220 16,0 0 331 0,0 0-299-16,-5-27-431 0,3 27 0 15,2 0 0-15,0 7 0 16,-1 14 0-16,-2 10 0 15,0 9 0-15,1 5 0 16,2 3 0-16,0 1 0 16,0 5 0-16,6 0 0 15,6 0 0-15,-3 0 0 16,0-3 0-16,0-6 0 16,-3-7 0-16,-3-8 0 15,-3-7 0-15,1-11 0 16,1-6 0-16,-2-5 0 15,1-1 0-15,1 0 0 16,1-8 0-16,1-19 0 0,5-10 0 16,0-13 0-16,3-6 0 15,3 3 0-15,0 3 0 16,1 9 0-16,2 2 0 16,5 2 0-16,-1 2 0 15,2 3 0-15,-3 2 0 16,1 4 0-16,-4 10 0 15,-5 4 0-15,-3 6 0 16,-2 6 0-16,0 0 0 16,5 20 0-16,7 14 0 15,0 12 0-15,0 11 0 16,-2 12 0-16,-2 10 0 16,2 9 0-16,-4 3 0 15,0 6 0-15,-2-3 0 16,-4 4 0-16,-2 1 0 15,-5 2 0-15,-1 2 0 0,0-7 0 16,0-8 0-16,0-13 0 16,2-11 0-16,5-10 0 15,-1-9 0-15,0-12 0 16,1-8 0-16,-4-8 0 16,1-7 0-16,-3-5 0 15,-1-2 0-15,0-2 0 16,0 1 0-16,0-2 0 15,0 0 0-15,0 0 0 0,0 0 0 16,0 0 0 0,0 0 0-16,0 0 0 0,0-3 0 15,0-14 0 1,0-13 0-16,0-9 0 0,9-8-605 16,9-7-661-16</inkml:trace>
  <inkml:trace contextRef="#ctx0" brushRef="#br0" timeOffset="26474.84">20184 4689 120 0,'0'0'16'16,"0"0"56"-16,0 0 12 16,0 0 39-16,0 0 9 15,0 0 77-15,0 0 53 16,-3-46-75-16,3 46-23 15,3 0-43-15,15 0-94 16,9 4 6-16,6 12-33 16,5 10 22-16,1 8-11 15,0 10-11-15,-6 5 0 16,-8 6-6-16,-8-2 6 16,-8 2 0-16,-9 1 0 15,0-4 0-15,0-3 11 0,-8-7-16 16,-4-12 10-1,3-13-5-15,5-8 11 0,1-8 6 16,3-1 45-16,0-7 190 16,0-16-135-16,0-7-117 15,0-3 0-15,3-4 0 16,13 0 0-16,2-2 0 16,3 1 0-16,1 0 0 15,2-2 0-15,-1 1 0 16,2-3 0-16,-1 2 0 15,0 3 0-15,-5 3 0 0,0 6 0 16,-1 4 0 0,-7 4 0-16,-2 5 0 0,-6 2 0 15,-2 5 0-15,1 2 0 16,-2 5 0-16,0 1 0 16,0 0 0-16,0 0 0 15,0 0 0-15,0 0 0 16,0 5 0-16,-8 13 0 15,-7 6 0-15,-3 9 0 16,-2 5 0-16,0 9 0 16,2 0 0-16,5 5 0 15,1-5 0-15,8-1 0 16,4-4 0-16,0-1 0 16,14-3 0-16,10-4 0 0,9-2 0 15,0-7 0-15,-1-3 0 16,-2-6 0-16,-5-4 0 15,-6-3 0-15,-7-2 0 16,0-3 0-16,-2-2 0 16,11-2-621-16,0-8-377 15,-2-21 586-15</inkml:trace>
  <inkml:trace contextRef="#ctx0" brushRef="#br0" timeOffset="26954.58">21460 4534 92 0,'0'0'105'15,"0"0"19"-15,0-74 197 16,0 55 400-16,-5 0-37 16,-1 4-684-16,3 3 0 15,2 5 0-15,-1 4 0 16,1 3 0-16,1 0 0 16,0 0 0-16,-2 0 0 15,1 0 0-15,-5 10 0 16,-3 13 0-16,-4 11 0 15,-1 5 0-15,-1 5 0 0,5 3 0 16,2 7 0-16,5 6 0 16,3 5 0-16,0 1 0 15,0 0 0-15,3-4 0 16,8-5 0-16,5-8 0 16,2-5 0-16,7-6 0 15,7-8 0-15,7-8 0 16,7-6 0-16,3-6 0 15,2-4 0-15,-1-4 0 16,-5-2-663-16,-7 0-292 16,-9-6 662-16</inkml:trace>
  <inkml:trace contextRef="#ctx0" brushRef="#br0" timeOffset="27426.05">21956 4473 165 0,'0'0'110'16,"0"0"106"-16,0 0 223 15,0-71 270-15,0 63-301 16,0 3-408-16,0 4 0 16,0 1 0-16,0 0 0 15,0 0 0-15,0 0 0 16,0 0 0-16,-1 0 0 16,1 0 0-16,-2 14 0 15,2 8 0-15,0 13 0 16,0 10 0-16,0 10 0 15,0 9 0-15,2 5 0 16,7 0 0-16,0-3 0 16,3-9 0-16,-3-12 0 15,0-10 0-15,3-13 0 0,-2-6 0 16,11-8 0-16,7-6 0 16,10-2 0-16,4 0 0 15,-2 0 0-15,-6-7 0 16,-6-1-892-16,-10-7 97 15,-6-3 519-15</inkml:trace>
  <inkml:trace contextRef="#ctx0" brushRef="#br0" timeOffset="27636.05">21840 4777 192 0,'0'0'94'16,"0"0"57"-16,0 0-45 16,0 0-84-16,0 0-22 15,140-9-2-15,-74 5-16 16,3-1-172-16,-5-5 10 16,-6-8 15-16</inkml:trace>
  <inkml:trace contextRef="#ctx0" brushRef="#br0" timeOffset="27974.24">22368 4223 199 0,'0'0'71'16,"0"0"59"-16,87 14 17 0,-40 20 178 15,1 14 172-15,-3 15 82 16,-8 14-480-16,-7 12-99 16,-13 15 0-16,-10 2 0 15,-7 6 0-15,-15-3 0 16,-13-4 0-16,-3-12 0 16,2-17 0-16,11-18 0 0,6-20 0 15,6-17 0-15,3-13 0 16,2-7 0-16,1-1 0 15,-2 0 0-15,1 0 0 16,-2-7 0-16,0-7 0 16,0-5 0-16,-6-4-699 15,-2-7-432-15</inkml:trace>
  <inkml:trace contextRef="#ctx0" brushRef="#br0" timeOffset="32788.87">5923 4195 7 0,'0'0'48'0,"0"0"-2"15,0 0 5-15,0 0 19 16,0 0 37-16,0 0 63 16,-9-77 157-16,3 65 242 15,1-1-80-15,-2-2-326 16,4 1-163-16,0 2 0 16,1 2 0-16,2 3 0 15,-1 3 0-15,1 3 0 0,0 1 0 16,0 0 0-1,0 0 0-15,0 0 0 16,0 0 0-16,0 0 0 16,0 0 0-16,0 0 0 0,0 0 0 15,0 10 0-15,0 5 0 16,0 7 0-16,0 3 0 16,0 7 0-16,3 3 0 15,3 9 0-15,1 4 0 16,-2 7 0-16,-4 4 0 15,-1 7 0-15,0 0 0 16,0-1 0-16,2-1 0 16,2 2 0-16,4 2 0 15,3 3 0-15,0 4 0 0,1 1 0 16,0 6 0-16,-3 4 0 16,-3 4 0-16,-3 7 0 15,-3-3 0-15,4 0 0 16,-1-2 0-16,6-3 0 15,5-1 0-15,5-2 0 16,6 0 0-16,-1-3 0 16,2-4 0-16,-7-6 0 15,-3 0 0-15,-5-1 0 16,-5-5 0-16,-3-2 0 16,-2-6 0-16,-1-4 0 15,0-5 0-15,0-8 0 16,0-5 0-16,0-6 0 0,0-4 0 15,0-6 0 1,0 0 0-16,0-3 0 0,0-1 0 16,0 0 0-16,0-1 0 15,0-2 0-15,0 0 0 16,-1-2 0-16,1 1 0 16,-2-1 0-16,2-1 0 15,-1 0 0-15,-1-2 0 16,2-2 0-16,-1-2 0 15,-1-2 0-15,2 1 0 16,-1 0 0-16,1 2 0 16,-2-5 0-16,2 2 0 15,-1-1 0-15,-1-2 0 16,2 1 0-16,-1-1 0 0,1 0 0 16,0 0 0-16,0 0 0 15,0 2 0-15,0-2 0 16,0 0 0-16,0 0 0 15,0 0 0-15,0 0 0 16,0 0 0-16,0 1 0 16,3 1 0-16,7 3 0 15,5-3 0-15,3-2 0 16,6 0 0-16,9-2 0 16,3-9 0-16,4-1 0 15,-1 1 0-15,1 0 0 16,6 3 0-16,5-2 0 15,9 0 0-15,10 0 0 16,18 1 0-16,9 1 0 16,13 0 0-16,3 0 0 0,-3 4 0 15,-5 4 0-15,-3 0 0 16,-7 4 0-16,1 9 0 16,1 1 0-16,12-2 0 15,13-4 0-15,17-3 0 16,22-5 0-16,25 0 0 15,19-13 0-15,14-9 0 16,17-3 0-16,7-4 0 16,11-1 0-16,7 0 0 15,0-2 0-15,12 3 0 0,6 1 0 16,9 4 0-16,13 2 0 16,5 5 0-16,6 4 0 15,7 3 0-15,3 4 0 16,8 0 0-1,6 1 0-15,2 1 0 0,5-3 0 16,1 0 0-16,2 1 0 16,-1 2 0-16,-1 4 0 15,-5 0 0-15,-6 0 0 16,-4 7 0-16,-1 6 0 16,-4 2 0-16,3-1 0 15,-5 0 0-15,2 1 0 16,-5-4 0-16,-8-1 0 0,-9 1 0 15,-15 0 0 1,-12 5 0-16,-13 1 0 0,-13 3 0 16,-10-2 0-16,-9 0 0 15,-2 0 0-15,-6-1 0 16,0-2 0-16,-1 0 0 16,-6-3 0-16,-8-3 0 15,-5 1 0-15,-8-2 0 16,-9 1 0-16,-5-5 0 15,-9-1 0-15,-3-3 0 16,-7 0 0-16,-1 0 0 16,0 0 0-16,-8 0 0 15,-5 0 0-15,-12 0 0 16,-10-3 0-16,-7 2 0 0,-9 1 0 16,-8 0 0-16,-7-1 0 15,-4-1 0-15,-10 0 0 16,-8-2 0-16,-14 1 0 15,-18 1 0-15,-16 0 0 16,-15 2 0-16,-7-1 0 16,-2 1 0-16,0-2 0 15,0 2 0-15,0-4 0 16,0-4 0-16,0-4 0 16,3-4 0-16,2-6 0 15,-2-2 0-15,-3-5 0 16,0-4 0-16,0-3 0 15,0-7 0-15,-3-4 0 16,-8-6 0-16,0-7 0 16,2-7 0-16,0-8 0 0,2-4 0 15,-1-4 0-15,-2-5 0 16,0-3 0-16,-1-8 0 16,-4-4 0-16,0-2 0 15,2 1 0-15,-1 5 0 16,4 3 0-16,-2 2 0 15,3 1 0-15,-2 2 0 16,-3 5 0-16,-3 4 0 16,-1 2 0-16,-1-2 0 15,1 0 0-15,-1 2 0 0,2 4 0 16,5 2 0-16,5 5 0 16,4 3 0-16,1 3 0 15,2 5 0-15,0 6 0 16,-1 4 0-16,-1 2 0 15,-1 4 0-15,-1-1 0 16,1 2 0-16,2-2 0 16,-1 0 0-16,1-3 0 15,1 3 0-15,0-2 0 16,0 1 0-16,0-1 0 16,0 4 0-16,0-2 0 15,0 2 0-15,0 4 0 16,0 1 0-16,0 2 0 0,3 1 0 15,0 4 0-15,2 2 0 16,0 3 0-16,-2 4 0 16,-2 6 0-16,1 3 0 15,-2 4 0-15,0 0 0 16,0 3 0-16,0 1 0 16,0 0 0-16,0 1 0 15,0 0 0-15,1 2 0 16,-1 0 0-16,0 0 0 15,0 0 0-15,0 0 0 16,0 0 0-16,0 0 0 16,0 0 0-16,0 0 0 15,0 0 0-15,0 0 0 16,0 0 0-16,0 0 0 0,0 0 0 16,-4 0 0-16,-5 0 0 15,-12 0 0-15,-15 8 0 16,-14 2 0-16,-12-1 0 15,-6-2 0-15,-16-4 0 16,-8 1 0-16,-8-4 0 16,-4 0 0-16,0 0 0 15,-9-2 0-15,-8-5 0 16,-9 0 0-16,-7 2 0 16,-3-3 0-16,-7 3 0 15,-15-2 0-15,-5-2 0 16,-12 0 0-16,-3 1 0 15,0 1 0-15,-3-1 0 0,1-1 0 16,-2-2 0 0,-1-2 0-16,1 1 0 0,-1 3 0 15,-2-1 0-15,-5 3 0 16,-6 1 0-16,0 1 0 16,-3 1 0-16,-1 0 0 15,2 1 0-15,0 0 0 16,0 0 0-16,1-2 0 15,-3 2 0-15,-4 0 0 16,-1 3 0-16,-4 0 0 16,-7 0 0-16,-2 3 0 15,-9 4 0-15,-2 2 0 0,0 0 0 16,3-4 0-16,2 1 0 16,1-2 0-16,-4 2 0 15,3 2 0-15,-1 4 0 16,-5 1 0-16,-1 2 0 15,-7 2 0-15,-4 1 0 16,2 3 0-16,-2-3 0 16,3-2 0-16,3-3 0 15,1-2 0-15,9-1 0 16,1 0 0-16,5-3 0 16,-1 3 0-16,-5 3 0 15,2 1 0-15,-2 1 0 16,5 1 0-16,2-1 0 0,-2 1 0 15,6-2 0 1,6-1 0-16,8-1 0 0,11-2 0 16,5 2 0-16,4 0 0 15,-6 5 0-15,3 6 0 16,-3 1 0-16,4 5 0 16,7-4 0-16,5-4 0 15,5-3 0-15,0-3 0 16,9 0 0-16,6-1 0 15,7-4 0-15,12 1 0 16,-1-1 0-16,1 2 0 16,1 5 0-16,2 0 0 15,0 5 0-15,6-3 0 16,8 1 0-16,5-2 0 0,13-2 0 16,7 0 0-16,4-4 0 15,7-2 0-15,8-2 0 16,2 2 0-16,6 0 0 15,3 0 0-15,6 3 0 16,3 1 0-16,4 0 0 16,5 0 0-16,5-1 0 15,4-3 0-15,7-2 0 16,3-2 0-16,3-1 0 16,6-2 0-16,2 2 0 0,4-3 0 15,3 0 0 1,6-2 0-16,2 0 0 15,1 0 0-15,0 0 0 0,0 0 0 16,0 0 0 0,0 0 0-16,0 0 0 0,0 0 0 15,-2 0 0-15,2 0 0 16,0 0 0-16,0 0 0 16,0 0 0-16,0 0 0 15,0 0 0-15,0 0 0 16,0 0 0-16,0 0 0 15,0 0 0-15,0 0 0 16,0 0 0-16,0 0 0 0,0 0 0 16,0 0 0-1,0 0 0-15,0 0 0 0,0 0 0 16,0 0 0-16,0 0 0 16,0 0 0-16,0 0 0 15,0 3-186-15,0 2-1089 16,0-2 855-16</inkml:trace>
  <inkml:trace contextRef="#ctx0" brushRef="#br0" timeOffset="41764.25">25859 8639 59 0,'0'0'120'0,"0"0"-29"16,0 0 64-16,0 0 78 15,0 0 185-15,0 0 7 16,0 0-88-16,-83-51-128 15,61 51-209-15,0 0 0 0,-3 0 0 16,0 11 0-16,0 4 0 16,-1 5 0-16,4 6 0 15,-1 2 0-15,7 3 0 16,5-1 0-16,7-4 0 16,4-3 0-16,0-7 0 15,8-9 0-15,18-7 0 16,12 0 0-16,5-13 0 15,0-13 0-15,-5-3 0 16,-7-5 0-16,-7-3 0 16,-5-3 0-16,-9-7 0 15,-2-2 0-15,-6-5 0 16,-2-3 0-16,0 1 0 0,-8-1 0 16,-7 4 0-16,3 2 0 15,0 4 0-15,0 7 0 16,3 6 0-16,2 7 0 15,2 8 0-15,4 10 0 16,1 6 0-16,0 3 0 16,0 0 0-16,0 12 0 15,0 19 0-15,0 16 0 16,0 10 0-16,0 9 0 16,4 4 0-16,8 3 0 15,5 0 0-15,-1 1 0 16,2 0 0-16,-1-2 0 15,-3-7 0-15,-2-6 0 16,0-11 0-16,-3-13 0 0,-1-11 0 16,-2-10 0-16,-2-9 0 15,5-5 0-15,5 0 0 16,6-13 0-16,9-4 0 16,0-4-1320-16,1-2 818 15</inkml:trace>
  <inkml:trace contextRef="#ctx0" brushRef="#br0" timeOffset="42127.28">26376 8181 215 0,'0'0'80'16,"-11"-77"190"-16,5 51 487 15,3 9-32-15,0 9-725 16,2 6 0-16,-1 2 0 16,2 0 0-16,-7 10 0 15,-2 19 0-15,-6 13 0 16,-4 14 0-16,-1 10 0 16,5 4 0-16,2 6 0 15,5 0 0-15,5 1 0 16,3-4 0-16,0-7 0 15,5-7 0-15,8-11 0 0,1-5 0 16,3-11 0-16,3-8 0 16,7-9 0-16,7-11 0 15,9-4-53-15,5 0-1239 16,-2-14 849-16,-5-8 245 16</inkml:trace>
  <inkml:trace contextRef="#ctx0" brushRef="#br0" timeOffset="42431.48">26737 8385 186 0,'0'0'93'0,"0"0"203"16,-5-88 492-16,2 71-104 15,2 11-684-15,1 2 0 16,0 4 0-16,0 0 0 15,-2 17 0-15,1 15 0 16,-1 15 0-16,-1 12 0 16,2 6 0-16,-2 5 0 15,3-6 0-15,0-6 0 16,0-10 0-16,0-13 0 16,7-8 0-16,4-11 0 15,5-9 0-15,4-5 0 16,2-2 0-16,-3 0-652 15,-10-5-343-15,-9-6 723 16</inkml:trace>
  <inkml:trace contextRef="#ctx0" brushRef="#br0" timeOffset="42584.07">26538 8654 124 0,'0'0'45'16,"0"0"12"-16,0 0-33 15,109-40-10-15,-57 33-7 16,3-1-7-16,1-3-65 16,-4-6-72-16</inkml:trace>
  <inkml:trace contextRef="#ctx0" brushRef="#br0" timeOffset="42860.33">26972 8118 201 0,'0'0'128'16,"0"0"225"-16,0 0 386 15,0 0-113-15,0 0-626 16,0 0 0-16,111 86 0 16,-67-10 0-16,-8 15 0 15,-13 7 0-15,-13 1 0 0,-10-3 0 16,0-9 0-1,-10-13 0-15,-8-16 0 0,0-15 0 16,3-12 0-16,6-14 0 16,3-8 0-16,2-8 0 15,2-1-1004-15,2-14 209 16</inkml:trace>
  <inkml:trace contextRef="#ctx0" brushRef="#br0" timeOffset="43533.68">25741 9302 105 0,'0'0'48'15,"0"0"31"-15,-100 1 10 16,80-1 19-16,8 0 32 16,1 0 29-16,5 0 69 15,3 0 15-15,3 0-8 0,0 0-52 16,0 0-80 0,2 0-67-16,34 0-46 0,43 0 0 15,60-14 23 1,62-7 18-16,40-2-36 0,24 3 1 15,0 3 29 1,-17 2 46-16,-26-1-51 0,-43 1-30 16,-53 2 0-16,-55 6 0 15,-41 2 0-15,-22 2 0 16,-8 0 0-16,-6 0 0 16,-27 2 0-16,-12-2-329 15,-6 0-470-15,8-5 210 16,14-8 328-16</inkml:trace>
  <inkml:trace contextRef="#ctx0" brushRef="#br0" timeOffset="44557.08">30523 8174 42 0,'0'0'56'0,"0"0"7"16,0 0 47-16,0 0 37 0,-20-79 132 15,17 61 307 1,-1 1 113-16,3 6-634 0,1 5-65 15,0 3 0-15,0 3 0 16,0 0 0-16,0 3 0 16,0 24 0-16,0 10 0 15,0 13 0-15,6-1 0 16,12-6 0-16,2-7 0 16,9-10 0-16,5-8 0 15,8-8 0-15,2-7 0 16,-1-3 0-16,-8-4 0 15,-8-13 0-15,-9-7 0 0,-6-7 0 16,-6-8 0 0,-4-7 0-16,-2-2 0 0,0 5 0 15,0 9 0-15,0 14 0 16,0 11 0-16,0 8 0 16,0 1 0-16,0 9 0 15,1 20 0-15,11 15 0 16,0 8 0-16,0 6 0 15,1 3 0-15,-7 2 0 16,-6 2 0-16,0 0 0 16,-1-3 0-16,-20-8 0 15,-6-9 0-15,-7-11 0 16,-7-9 0-16,-1-11 0 0,-1-8 0 16,5-6 0-1,2 0 0-15,10-9 0 0,9-7 0 16,17-7-312-16,1-11-995 15,38-9 963-15</inkml:trace>
  <inkml:trace contextRef="#ctx0" brushRef="#br0" timeOffset="44845.85">31496 7936 376 0,'0'0'275'0,"0"0"685"15,0-72-524 1,0 67-436-16,0 5 0 16,0 11 0-16,-12 23 0 0,-1 19 0 15,-4 17 0-15,5 12 0 16,3 2 0-16,1-1 0 16,3-6 0-16,3-5 0 15,2-4 0-15,0-10 0 16,4-10 0-16,21-15 0 15,11-15 0-15,16-12 0 16,6-6 0-16,0-2 0 16,-11-15-1353-16,-16-4 920 15,-18-7 260-15</inkml:trace>
  <inkml:trace contextRef="#ctx0" brushRef="#br0" timeOffset="45132.07">31726 8085 264 0,'0'0'188'0,"0"0"589"16,0 0 41-16,0 0-818 15,0 0 0-15,0 0 0 16,-14-70 0-16,13 95 0 16,-1 16 0-16,-3 21 0 15,0 9 0-15,-3 4 0 16,-1-3 0-16,3-11 0 15,2-4 0-15,4-14 0 0,6-8 0 16,17-13 0-16,8-11 0 16,9-9 0-16,0-2 0 15,-1-5 0-15,-11-11 0 16,-14-2 0-16,-14-7-1320 16,-20-2 714-16</inkml:trace>
  <inkml:trace contextRef="#ctx0" brushRef="#br0" timeOffset="45260.73">31523 8424 165 0,'0'0'65'0,"100"-27"72"16,-33 9-29-16,8 0-108 0,-1-5-30 16,-10-1-198-16</inkml:trace>
  <inkml:trace contextRef="#ctx0" brushRef="#br0" timeOffset="45476.15">32060 7850 198 0,'0'0'172'16,"0"0"59"-16,0 0 471 16,91-4-52-16,-46 41-556 15,5 19-94-15,-11 18 0 16,-13 20 0-16,-23 12 0 15,-12 7 0-15,-40 0 0 16,-26-10 0-16,-22-13 0 16,-15-16-30-16,1-13-1071 15,6-20 562-15,11-20 310 0</inkml:trace>
  <inkml:trace contextRef="#ctx0" brushRef="#br0" timeOffset="45927.63">30414 9090 144 0,'0'0'63'0,"0"0"7"15,0 0 72-15,0 0 44 0,0 0 95 16,0 0-116-1,82 3 142-15,23-3 156 0,48 0-237 16,52-8-226-16,43-5 0 16,26 3 0-16,24 1 0 15,7 5 0-15,-19 1 0 16,-40 3 0-16,-64 0 0 16,-70 0 0-16,-58 0 0 15,-36 0 0-15,-18 0 0 16,-42 3-887-16,-40 8 188 15,-37-3 397-15</inkml:trace>
  <inkml:trace contextRef="#ctx0" brushRef="#br0" timeOffset="46728.25">26646 9868 43 0,'0'0'173'0,"0"0"-35"15,0 0 157-15,0 0 354 16,0 0 70-16,0 0-689 16,-66-57-30-16,36 74 0 15,-7 17 0-15,-1 11 0 16,4 8 0-16,9-2 0 15,10-1 0-15,14-8 0 0,1-5 0 16,28-8 0-16,16-6 0 16,9-7 0-16,5-8 0 15,-6-8 0-15,-5 0 0 16,-6-17 0-16,-7-9 0 16,-7-10 0-16,-9-4 0 15,-7-3 0-15,-11-4 0 16,0 1 0-16,-17 2 0 15,-12 6 0-15,-4 7 0 16,1 7 0-16,9 8 0 16,9 8 0-16,14 8 0 15,14 0-1312-15,36 0 717 16</inkml:trace>
  <inkml:trace contextRef="#ctx0" brushRef="#br0" timeOffset="47478.25">31626 9769 84 0,'0'0'113'0,"0"0"33"15,0 0 144-15,0 0 380 16,0 0 74-16,0 0-744 16,-48-56 0-16,20 56 0 15,-3 8 0-15,-1 14 0 16,5 8 0-16,5 7 0 15,6 7 0-15,9 2 0 0,7 1 0 16,3-4 0-16,23-5 0 16,8-8 0-16,7-9 0 15,6-10 0-15,4-9 0 16,-6-2 0-16,-5-9 0 16,-7-11 0-16,-9 0 0 15,-8-6 0-15,-9-4 0 16,-7-3 0-16,0-4 0 15,-4 1 0-15,-12 1 0 16,1 10 0-16,-2 7 0 16,2 7 0-16,-6 8 0 15,-5 3-1185-15,-4 0 539 16</inkml:trace>
  <inkml:trace contextRef="#ctx0" brushRef="#br0" timeOffset="50396.24">17248 1155 185 0,'0'0'96'16,"0"0"145"-16,0 0 429 0,0 0 185 16,0 0-855-1,0 0 0-15,0 0 0 0,4-49 0 16,-14 78 0-16,-11 17 0 16,-7 14 0-16,0 8 0 15,-1 0 0-15,5-6 0 16,2-6 0-16,2-7 0 15,7-7 0-15,1-10 0 16,5-11 0-16,2-9 0 16,5-10 0-16,0-2 0 15,0 0 0-15,2-20 0 16,12-13 0-16,4-9 0 16,5-8 0-16,2-5 0 0,-5 1 0 15,-1-3 0-15,-1 4 0 16,-6 5 0-16,0 8 0 15,-1 7 0-15,-1 10 0 16,-3 6 0-16,-1 8 0 16,-2 5 0-16,-4 4 0 15,2 0 0-15,-2 0 0 16,1 5 0-16,5 20 0 16,3 18 0-16,5 15 0 15,-2 9 0-15,1 5 0 16,2-1 0-16,4-3 0 15,-1-5 0-15,5-6 0 0,-5-9 0 16,0-10 0-16,-6-13 0 16,-2-9 0-16,-6-7 0 15,-2-7 0-15,-2-2 0 16,0 0 0-16,0 0 0 16,-2 0 0-16,-18-6-1389 15,-13-2 852-15</inkml:trace>
  <inkml:trace contextRef="#ctx0" brushRef="#br0" timeOffset="50592.74">16969 1730 143 0,'0'0'107'15,"0"0"88"-15,0 0 219 0,0 0 85 16,0 0-269-16,0 0-202 15,119-11-16-15,-35 6-12 16,14-2-12-16,5-1-173 16,-3-2-634-16,-15-3 432 15</inkml:trace>
  <inkml:trace contextRef="#ctx0" brushRef="#br0" timeOffset="50859.03">18164 1442 127 0,'0'0'111'0,"0"0"29"16,0 0 273-16,0 0-72 15,0 0-272-15,0 0-69 16,67-23-14-16,-39 23 0 16,-2 0-100-16,-8 3-370 15,-10 14 212-15,-8 3 115 16</inkml:trace>
  <inkml:trace contextRef="#ctx0" brushRef="#br0" timeOffset="50989.71">18173 1646 44 0,'0'0'106'0,"0"0"-38"16,82-26-16-16,-48 16-34 15,2 3-18-15,1-4-10 16,-1 2-114-16</inkml:trace>
  <inkml:trace contextRef="#ctx0" brushRef="#br0" timeOffset="51574.66">19617 1283 167 0,'0'0'62'16,"0"0"74"-16,0 0 57 15,0 0 321-15,0 0 137 16,0 0-327-16,-60-70-324 16,50 70 0-16,-5 0 0 15,-2 8 0-15,-5 17 0 16,-5 12 0-16,1 4 0 16,3 6 0-16,7 1 0 15,7-4 0-15,9-5 0 16,0-6 0-16,13-8 0 0,16-5 0 15,10-11 0 1,2-8 0-16,2-1 0 0,-7-4 0 16,-7-12 0-16,-9-2 0 15,-9-2 0-15,-3-4 0 16,-4-3 0-16,-4-7 0 16,0-5 0-16,0-4 0 15,-7 0 0-15,-4 5 0 16,5 8 0-16,3 10 0 15,1 12 0-15,2 8 0 16,0 0-1526-16,0 8 1095 16</inkml:trace>
  <inkml:trace contextRef="#ctx0" brushRef="#br0" timeOffset="51846.94">20039 1495 279 0,'0'0'134'0,"0"0"811"16,0 0-256-16,0 0-689 16,0 0 0-16,0 0 0 15,83-11 0-15,-37 7 0 16,7 2 0-16,1 0 0 15,-3 2 0-15,-8 0 0 0,-10 0 0 16,-6 0 0-16,-5 0-579 16,2 0-406-16,-2-3 655 15</inkml:trace>
  <inkml:trace contextRef="#ctx0" brushRef="#br0" timeOffset="52211.77">20870 1216 348 0,'0'0'181'15,"0"0"721"-15,0 0-286 16,0 0-616-16,0 0 0 16,0 0 0-16,-82 21 0 15,57 20 0-15,5 5 0 0,9 3 0 16,9-7 0-16,2-6 0 15,8-9 0-15,17-3 0 16,5-8 0-16,3-6 0 16,0-8 0-16,-2-2 0 15,-4-6 0-15,-2-16 0 16,-4-4 0-16,-6-6 0 16,-6-3 0-16,-5 2 0 15,-4-4 0-15,0 3 0 16,-16 2 0-16,-1 5 0 0,-1 7 0 15,2 7 0-15,7 8 0 16,6 5 0-16,3 0-897 16,5 0-31-16</inkml:trace>
  <inkml:trace contextRef="#ctx0" brushRef="#br0" timeOffset="52424.21">21536 1227 222 0,'0'0'157'15,"0"0"440"-15,0 0 474 0,0 0-1071 16,0 0 0-16,88-39 0 16,-52 39 0-16,0 0 0 15,-4 7-324-15,-11 15-807 16,-15 5 762-16,-6 6 146 15</inkml:trace>
  <inkml:trace contextRef="#ctx0" brushRef="#br0" timeOffset="52547.88">21577 1459 120 0,'0'0'70'0,"0"0"33"16,0 0 197-16,0 0-84 15,0 0-193-15,0 0-23 16,117 0-208-16,-60-1-108 15,-1-8 92-15</inkml:trace>
  <inkml:trace contextRef="#ctx0" brushRef="#br0" timeOffset="52893.99">22430 1095 232 0,'0'0'181'16,"0"0"336"-16,0 0 600 15,0 0-1117-15,0 0 0 16,0 0 0-16,-60-47 0 16,37 73 0-16,-7 15 0 15,2 8 0-15,7 3 0 16,11 1 0-16,10-9 0 16,0-4 0-16,13-10 0 15,11-8 0-15,9-8 0 0,6-8 0 16,4-6 0-16,2 0 0 15,-8-13 0-15,-4-10 0 16,-8-3 0-16,-8-2 0 16,-11-6 0-16,-6-4 0 15,0-2 0-15,-23-1 0 16,-2 10 0-16,-5 11 0 16,-3 13 0-16,-5 7-88 15,-7 0-1557-15</inkml:trace>
  <inkml:trace contextRef="#ctx0" brushRef="#br0" timeOffset="54806.21">5951 6309 116 0,'0'0'73'0,"0"0"25"0,0 0 2 15,0 0 10-15,0 0-60 16,0 0-5-16,-125 29 52 16,67 8 69-1,-11 14 68-15,-13 14-55 0,-9 18-68 16,-11 17-22-16,-8 19-34 16,-5 17 10-16,0 10-14 15,6 7-12-15,8 0 6 16,10-3-22-16,18 2 11 15,10 1-5-15,14 7-12 16,21 4-11-16,14 2 23 16,14-5-18-16,37-22-5 15,34-15 11-15,27-17-5 0,17-11 5 16,7-7 1-16,2-4-18 16,-8-6 11-16,1-6 1 15,0-9-6-15,1-14 40 16,-4-10-46-16,-5-10-12 15,-14-9 1-15,-17-6-1 16,-14-2 1-16,-18-4 11 16,-19-4 0-16,-9 0 0 15,-8-3-6-15,-5 0 6 16,-4-2-6-16,-1 0 6 16,0 0 0-16,0 0 6 15,0 0-6-15,0 0-46 16,-12 0-18-16,-12 0-422 15,-10 0-403-15,-4-9 473 0</inkml:trace>
  <inkml:trace contextRef="#ctx0" brushRef="#br0" timeOffset="55195.45">5918 9086 289 0,'0'0'78'0,"0"0"77"16,0 0 391-16,0 0-64 0,0 0-297 15,0 0-185 1,-1-9 0-16,18 35 0 0,9 5 34 15,5 4 29-15,5 2-11 16,0 1-29-16,-2 0 0 16,-1 0-17-16,-3-2 0 15,-6-4 11-15,-6 0-5 16,-7-2 11-16,-9 2 6 16,-2 1-5-16,-2 7-24 15,-26 3 0-15,-15 8 0 16,-14 4 0-16,-11 1 0 0,-4-5 0 15,14-6 0 1,13-15-1178-16,15-16 485 0</inkml:trace>
  <inkml:trace contextRef="#ctx0" brushRef="#br0" timeOffset="56275.94">7959 9613 224 0,'0'0'65'15,"0"0"137"-15,-3-98 290 16,-3 71 164-16,-1 4-248 15,2 9-408-15,4 7 0 16,-1 6 0-16,2 1 0 16,0 0 0-16,-3 0 0 15,-1 14 0-15,4 11 0 16,-3 11 0-16,3 3 0 16,0 6 0-16,0 2 0 15,0-1 0-15,10-2 0 16,2-5 0-16,6-10 0 15,-3-8 0-15,6-10 0 16,4-10 0-16,1-1 0 0,4-9 0 16,-2-14 0-1,-3-3 0-15,-6-6 0 0,-6 0 0 16,-4-2 0-16,-2 1 0 16,-4 4 0-16,-2 5 0 15,1 9 0-15,-1 6 0 16,-1 6 0-16,2 3 0 15,1 7 0-15,3 17 0 16,7 11 0-16,1 7 0 16,2 1 0-16,1-3 0 15,2-7 0-15,3-10 0 0,-1-10 0 16,0-9 0-16,3-4 0 16,-3-4 0-16,0-16 0 15,-4-6 0-15,-3-4 0 16,-3-7 0-16,-4-2 0 15,-6-3 0-15,-1 2 0 16,0 4 0-16,-8 8 0 16,-3 7 0-16,0 7 0 15,3 6 0-15,3 6 0 16,4 2 0-16,1 0 0 16,0 0 0-16,0 10-1135 15,16-4 496-15,21-6 415 16</inkml:trace>
  <inkml:trace contextRef="#ctx0" brushRef="#br0" timeOffset="56602.07">8998 9220 154 0,'0'0'111'16,"0"0"140"-16,0-73 411 15,0 58 131-15,0 7-717 16,0 6-76-16,0 2 0 16,-8 2 0-16,-3 26 0 15,-5 23 0-15,-3 22 0 16,2 15 0-16,4 9 0 0,4-1 0 16,3-4 0-1,6-6 0-15,0-7 0 16,0-15 0-16,18-11 0 0,3-13 0 15,7-14 0-15,5-9 0 16,6-11 0-16,4-6 0 16,2-7-942-16,1-17 245 15,-6-10 460-15</inkml:trace>
  <inkml:trace contextRef="#ctx0" brushRef="#br0" timeOffset="56944.15">9390 9354 168 0,'0'0'161'0,"0"0"209"16,0 0 454-16,0 0-300 15,0-72-524-15,0 72 0 16,0 0 0-16,0 0 0 15,0 5 0-15,0 19 0 16,4 15 0-16,2 13 0 16,2 6 0-16,4 7 0 0,-3 0 0 15,-2-2 0 1,0-6 0-16,-2-11 0 16,6-10 0-16,-1-11 0 0,2-7 0 15,-2-8 0-15,5-6 0 16,2-4 0-16,0 0 0 15,-3 0-481-15,-8-9-733 16,-6-3 881-16</inkml:trace>
  <inkml:trace contextRef="#ctx0" brushRef="#br0" timeOffset="57137.65">9205 9663 180 0,'0'0'88'0,"0"0"-20"0,95-35-44 15,-32 24-9-15,9 1-15 16,-1 1 0-16,-7 1-85 16,-1-2-42-16</inkml:trace>
  <inkml:trace contextRef="#ctx0" brushRef="#br0" timeOffset="57517.11">10152 9365 137 0,'0'0'116'0,"0"0"147"15,0 0 408-15,0-76 189 16,0 62-860-16,-3 4 0 16,3 3 0-16,-4 6 0 15,4 1 0-15,0 0 0 16,0 6 0-16,-3 19 0 16,0 16 0-16,-3 13 0 15,0 5 0-15,0 0 0 16,-1-3 0-16,5-5 0 0,1-3 0 15,1-9 0-15,0-5 0 16,0-8 0-16,0-8 0 16,0-6 0-16,0-5 0 15,1-4 0-15,-1 1 0 16,2-3 0 0,-2-1 0-16,0 0-1488 0,-14-6 1139 15</inkml:trace>
  <inkml:trace contextRef="#ctx0" brushRef="#br0" timeOffset="57674.67">9918 9678 141 0,'0'0'97'0,"0"0"47"16,0 0-43-16,115-27-36 0,-64 26-38 15,-1 1-27-15,4 0-2 16,1 0-257-16,-7-11 82 15</inkml:trace>
  <inkml:trace contextRef="#ctx0" brushRef="#br0" timeOffset="58116.5">10625 9336 137 0,'0'0'44'15,"0"0"68"-15,0 0 23 16,0 0 44-16,0 0 220 16,0 0 172-16,-1-40-101 15,-1 36-470-15,1 1 0 16,1 3 0-16,0 0 0 15,0 0 0-15,0 0 0 16,0 14 0-16,0 16 0 16,0 9 0-16,0 11 0 15,0 3 0-15,0 1 0 16,0 2 0-16,0-2 0 16,0 0 0-16,0-8 0 15,0-2 0-15,0-9 0 16,-3-7 0-16,0-8 0 0,1-8 0 15,2-7 0-15,0-3 0 16,0-2 0-16,0 0 0 16,0 0 0-16,0 0 0 15,0-10 0-15,0-16-1232 16,5-16 594-16</inkml:trace>
  <inkml:trace contextRef="#ctx0" brushRef="#br0" timeOffset="58354.84">10849 9182 155 0,'0'0'96'16,"0"0"37"-16,0 0 59 16,113 32 118-16,-66 18 102 15,-1 12 111-15,-10 8-297 16,-11 6-226-16,-13 5 0 15,-12-1 0-15,0-6 0 16,-17-8 0-16,-12-10 0 16,-10-9 0-16,-7-5-552 0,-2-8-510 15,-3-4 738 1</inkml:trace>
  <inkml:trace contextRef="#ctx0" brushRef="#br0" timeOffset="58919.34">11784 9299 213 0,'0'0'111'0,"0"0"118"16,0 0 315-16,0 0 65 15,0 0-268 1,0 0-341-16,0 0 0 15,0 0 0-15,0 0 0 0,0 0 0 16,0 0 0-16,0 0 0 16,0 0 0-16,0 0 0 15,0-2 0-15,0-2 0 16,0-2 0-16,0-2 0 16,2 3 0-16,1 5 0 15,4 7 0-15,-2 29 0 16,-5 21-1398-16,0 9 927 15</inkml:trace>
  <inkml:trace contextRef="#ctx0" brushRef="#br0" timeOffset="59203.57">11850 9795 161 0,'0'0'163'0,"0"0"352"0,0 0 657 16,0 0-1136-16,0 0-36 15,0 0 0-15,17 12 0 16,-10-4 0-16,-1 3 0 16,-2 3 0-16,-2 0 0 0,-2-3 0 15,0-2 0 1,0-4 0-16,-9-1 0 0,-3-1 0 16,3-3 0-16,0 0 0 15,-1 0 0-15,4 0 0 16,-2 0 0-16,4-10 0 15,4-5 0-15,0-2 0 16,23-6-535-16,21-1-739 16</inkml:trace>
  <inkml:trace contextRef="#ctx0" brushRef="#br0" timeOffset="59488.81">12491 9499 134 0,'0'0'150'15,"0"0"158"-15,0 0 510 16,0 0-181-16,0 0-637 15,0 0 0-15,45-20 0 16,-9 17 0-16,4 3 0 16,-4 0 0-16,-6 0 0 15,-13 12-1034-15,-16 10 331 0,-1 4 489 16</inkml:trace>
  <inkml:trace contextRef="#ctx0" brushRef="#br0" timeOffset="59620.46">12494 9797 146 0,'0'0'135'16,"0"0"137"-16,0 0-131 15,110-31-102-15,-79 25-39 16,-9-1-253-16,-11-1-93 16</inkml:trace>
  <inkml:trace contextRef="#ctx0" brushRef="#br0" timeOffset="61550.35">14000 9363 99 0,'0'0'59'15,"0"0"47"1,0 0 105-16,0 0 210 0,-7-81 311 15,2 68-313-15,2 5-419 16,0 2 0-16,2 5 0 16,1 1 0-16,0 0 0 15,0 0 0-15,0 17 0 16,0 12 0-16,0 15 0 16,0 8 0-16,-2 8 0 15,-1 8 0-15,3 2 0 16,0-3 0-16,0-4 0 0,9-15 0 15,7-14 0 1,1-14 0-16,4-11 0 0,1-9 0 16,2 0 0-16,1-12 0 15,1-12 0-15,-1-9 0 16,-5-4 0-16,0-6 0 16,-2-3 0-16,-6 1 0 15,-3 6 0-15,-2 9 0 16,-4 14 0-16,-1 7 0 15,-2 6 0-15,0 3 0 16,0 0 0-16,0 6 0 16,0 14 0-16,3 9 0 15,0 8 0-15,5 4 0 16,-1-2 0-16,6-1 0 0,7-10 0 16,2-9 0-16,4-12 0 15,0-7 0-15,0 0 0 16,-5-7 0-16,-2-13 0 15,-3-5 0-15,-2-5 0 16,-5-3 0-16,-2-4 0 16,-4-2 0-16,-3 0 0 15,0 1 0-15,-7 4 0 16,-11 6 0-16,-4 6 0 16,-2 2 0-16,4 11 0 15,1 2 0-15,8 4 0 16,8 3 0-16,3 0-1327 15,18 0 784-15</inkml:trace>
  <inkml:trace contextRef="#ctx0" brushRef="#br0" timeOffset="61870.65">15017 9011 235 0,'0'0'237'16,"0"0"594"-16,12-78-87 16,-12 67-744-16,0 6 0 15,0 5 0-15,0 0 0 0,0 16 0 16,-3 25 0-16,-11 17 0 16,0 17 0-16,2 17 0 15,2 5 0-15,4 2 0 16,3-5 0-16,3-11 0 15,0-11 0-15,7-12 0 16,14-14 0-16,7-14 0 16,5-11 0-16,6-10 0 15,7-6 0-15,2-5-284 16,0 0-932-16,-8 0 836 16</inkml:trace>
  <inkml:trace contextRef="#ctx0" brushRef="#br0" timeOffset="62193.78">15470 9240 182 0,'0'0'88'16,"0"0"251"-16,-16-89 526 15,12 72-292-15,4 8-573 16,0 5 0-16,0 4 0 15,0 0 0-15,-2 7 0 16,2 20 0-16,0 18 0 16,-1 19 0-16,1 9 0 0,0 6 0 15,0-3 0 1,0-7 0-16,7-9 0 0,7-11 0 16,4-11 0-16,3-14 0 15,3-10 0-15,7-10 0 16,4-4 0-16,1 0 0 15,-10-7-146-15,-10-7-1332 16,-16-3 1107-16</inkml:trace>
  <inkml:trace contextRef="#ctx0" brushRef="#br0" timeOffset="62353.36">15249 9578 192 0,'0'0'79'0,"0"0"42"16,86-29-12-16,-26 20-67 16,12 4-29-16,11-2-13 0,5-3-177 15,-3-7-51-15</inkml:trace>
  <inkml:trace contextRef="#ctx0" brushRef="#br0" timeOffset="62585.74">15974 9110 189 0,'0'0'53'0,"0"0"118"0,107 25 151 16,-58 16 348 0,-4 17-28-16,-3 13-642 0,-15 7 0 15,-12 4 0-15,-12-5 0 16,-3-11 0-16,-6-14 0 15,-11-13 0-15,1-16 0 16,-3-9-535-16,3-12-547 16,5-2 748-16</inkml:trace>
  <inkml:trace contextRef="#ctx0" brushRef="#br0" timeOffset="70462.14">7538 8801 57 0,'0'0'34'0,"0"0"20"16,0 0-14-16,0 0 17 16,0 0 23-16,-55-72 32 15,52 65 72-15,2 4 189 16,1 3 104-16,0 0-153 16,0 0-111-16,0 0-171 15,0 7-42-15,-2 10 0 16,2 7 0-16,0 3 0 15,0 5 0-15,0 6 0 16,0 6 0-16,0 8 0 16,0 3 0-16,0 9 0 15,0 6 0-15,0 6 0 16,0 5 0-16,0-2 0 16,0-6 0-16,0-2 0 0,0-2 0 15,0-3 0-15,9 1 0 16,0-5 0-16,1-3 0 15,-2-1 0-15,-5-3 0 16,2-1 0-16,-5-2 0 16,0 2 0-16,0-3 0 15,0 2 0-15,-2-1 0 16,-4 0 0-16,3-1 0 16,0-3 0-16,1-4 0 15,-1-8 0-15,3-6 0 16,-1-6 0-16,1-7 0 15,0-6 0-15,0-1 0 16,0-4 0-16,0-1 0 16,0-1 0-16,0 1 0 0,0-1 0 15,0-4 0 1,0 0 0-16,0 1 0 0,0-1 0 16,0 0 0-16,0 0 0 15,0 0 0-15,0 0 0 16,0 0 0-16,0 2 0 15,0-1 0-15,6 2 0 16,6 0 0-16,3 0 0 16,-2 0 0-16,2 0 0 15,-1-1 0-15,3 1 0 0,0 0 0 16,8 0 0 0,5 0 0-16,6-1 0 0,10 2 0 15,2 1 0-15,6 1 0 16,2 2 0-16,5 0 0 15,8 1 0-15,6 2 0 16,7-1 0-16,9 2 0 16,10-2 0-16,19-2 0 15,13 0 0-15,13-1 0 16,3 0 0-16,3 0 0 16,6 2 0-16,-3-1 0 15,-4-1 0-15,-5 0 0 16,-13 1 0-16,-3-1 0 15,-6 0 0-15,-8-1 0 0,-10-1 0 16,-9-1 0-16,-12 2 0 16,-4 1 0-16,-6-2 0 15,-6 1 0-15,-5 0 0 16,-7-4 0-16,-3-2 0 16,4 0 0-16,6 0 0 15,8 0 0-15,7-10 0 16,7-1 0-16,4-1 0 15,-5 2 0-15,-7 1 0 16,-13 4 0-16,-11 2 0 16,-11 2 0-16,-9 1 0 15,-1 0 0-15,3 0 0 16,6 0 0-16,13-3 0 16,9-2 0-16,5-3 0 0,7-1 0 15,-3-1 0-15,-4 3 0 16,4 0 0-16,1-1 0 15,10 1 0-15,11-1 0 16,17-2 0-16,10-2 0 16,8 0 0-16,8-1 0 15,-6 1 0-15,-9 0 0 16,-10 4 0-16,-10 0 0 16,-6 3 0-16,2 2 0 15,4-1 0-15,8-3 0 0,10-2 0 16,8-2 0-1,9-3 0-15,-3-3 0 0,-3 0 0 16,-5-1 0 0,-10-1 0-16,-9 4 0 0,-3 1 0 15,-2 1 0 1,4 2 0-16,-1 1 0 0,1-1 0 16,-5-1 0-16,-5-1 0 15,-10 1 0-15,-12-1 0 16,-13 1 0-16,-10-3 0 15,-3 1 0-15,-1 0 0 16,3 0 0-16,1 3 0 16,0 1 0-16,2 3-88 15,-5 1-176-15,-7 4 97 0,-8-1 75 16,-5 1 77 0,-4 1 15-16,3-2-11 15,4-1 11-15,6-3 0 16,7 2 0-16,3-2 11 0,2 2-11 15,0 2 0-15,-2 3 0 16,-6 0 15-16,-10 0-9 16,-6 0-6-1,-9 0 0-15,-5 0 0 0,-1 0 5 16,-5 0 27-16,1 0 28 16,1 0 51-16,-2-5-15 15,1 1 25-15,-3-1-12 16,1-1-38-16,-2-2-71 15,2-3 0-15,-1-1 0 16,-1-5 0-16,3-4 0 0,-3-9 0 16,1-5 0-16,-2-6 0 15,-2-4 0-15,0-4 0 16,0-2 0-16,-11-4 0 16,-5-3 0-16,2-4 0 15,0-4 0-15,6-1 0 16,5 0 0-16,3 0 0 15,0 1 0-15,9 1 0 16,9-4 0-16,-1-1 0 16,2 6 0-16,-2 2 0 15,-6 3 0-15,-5 5 0 16,-6 1 0-16,0 5 0 16,0 9 0-16,0 4 0 0,0 9 0 15,0 2 0-15,0 2 0 16,0 2 0-16,0 0 0 15,0-1 0-15,0 3 0 16,0-2 0-16,0 3 0 16,0 0 0-16,0 1 0 15,0 3 0-15,0-1 0 16,-1 1 0-16,1 3 0 16,-2 3 0-16,2 1 0 15,-3 3 0-15,2 2 0 16,-2-1 0-16,0 2 0 15,2 0 0-15,1 0 0 0,-3 0 0 16,-5 0 0-16,-7 0 0 16,-11 0 0-16,-5 0 0 15,-5 0 0-15,-5 5 0 16,-3 0 0-16,-5 1 0 16,-3-2 0-16,-8 0 0 15,-7 0 0-15,-3-2 0 16,-5 1 0-16,-2-2 0 15,-5 2 0-15,-9-1 0 16,-3-1 0-16,-6 1 0 16,0-1 0-16,-5 3 0 15,-6-1 0-15,-4-2 0 0,-4 1 0 16,-4-2 0-16,-4 0 0 16,-13 0 0-16,-9 0 0 15,-8 0 0-15,-3 0 0 16,1 0 0-16,-4 0 0 15,-3 0 0-15,5 0 0 16,2 3 0-16,11-3 0 16,8 0 0-16,8 0 0 15,10 0 0-15,6 0 0 16,4 0 0-16,8 0 0 16,3 0 0-16,4 0 0 15,6 0 0-15,3 0 0 16,5 0 0-16,4 0 0 0,3 0 0 15,7 0 0 1,0 0 0-16,-3 5 0 0,-5-1 0 16,-2 2 0-16,3-2 0 15,6-1 0-15,12-2 0 16,4-1 0-16,4 0 0 16,2 0 0-16,-3 0 0 15,2 0 0-15,-2 0 0 16,-3-4 0-16,-1 0 0 15,2 1 0-15,0 0 0 16,1 0 0-16,0 2 0 16,4 1 0-16,-4 0 0 15,-2 0 0-15,-5 0 0 16,-9 1 0-16,-6 5 0 16,-2-1 0-16,4-4 0 15,8-1 0-15,9 0 0 0,1 0 0 16,5 0 0-16,-5 0 0 15,-4 0 0-15,-3 4 0 16,-8 0 0-16,3 3 0 16,2 0 0-16,3-4 0 15,6 0 0-15,6-3 0 16,2 0 0-16,3 0 0 16,-1 0 0-16,-6 0 0 15,-3 3 0-15,-4 0 0 16,-2 2 0-16,2 0 0 15,5-1 0-15,6-1 0 0,6-2 0 16,5 1 0-16,0-1 0 16,3 0 0-16,-3 2 0 15,-5 1 0 1,-3 2 0-16,1 1 0 0,0-1 0 16,4-2 0-16,5 0 0 15,4-1 0-15,0-2 0 16,6 0 0-16,-1 1 0 15,-5 0 0-15,-3-1 0 16,-6 0 0-16,-1 2 0 16,0 0 0-16,1 0 0 15,5 0 0-15,2-2 0 0,4 0 0 16,6 0 0 0,2-1 0-16,-1 2 0 0,-7 0 0 15,-3 1 0-15,-10-1 0 16,-2 4 0-16,0 0 0 15,2-1 0-15,6 0 0 16,9-2 0-16,4-1 0 16,6 1 0-16,1-1 0 15,-3 0 0-15,3 2 0 16,-9 1 0-16,5 0 0 16,-1-1 0-16,1 0 0 15,7-2 0-15,-1-1 0 16,5 1 0-16,-1-2 0 15,-4 0 0-15,-1 0 0 0,-7 1 0 16,-4 2 0-16,-5 0 0 16,-1 0 0-16,0 1 0 15,5 0 0-15,5-4 0 16,5 2 0-16,7-2 0 16,3 0 0-16,1 1 0 15,2-1 0-15,-2 0 0 16,-6 0 0-16,-1 0 0 15,-9 2 0-15,-1-1 0 16,2 2 0-16,4-2 0 16,7-1 0-16,4 0 0 15,4 0 0-15,1 0 0 16,-2 0 0-16,2 2 0 16,-1-2 0-16,-3 0 0 15,2 0 0-15,1 0 0 0,-1 0 0 16,2 0 0-16,0 0 0 15,0 0 0-15,0 6 0 16,2 5 0-16,9-5-1418 16,0-6 919-16</inkml:trace>
  <inkml:trace contextRef="#ctx0" brushRef="#br0" timeOffset="72630.39">26729 11250 167 0,'0'0'85'0,"0"0"61"16,0 0 23-16,0 0 123 16,0 0 31-16,-89-46 29 15,65 46-65-15,-4 8-74 16,-2 13-200-16,-3 4-13 0,0 7 0 16,5 3 0-1,1 5 0-15,7 0 0 0,4 6 0 16,9 0 0-16,7 3 0 15,0-2 0-15,23-4 0 16,13-11 0-16,9-6 0 16,9-16 0-16,1-10 0 15,0 0 0-15,-2-20 0 16,-8-7 0-16,-7-2 0 16,-10-3 0-16,-9-2 0 15,-8 1 0-15,-6-4 0 16,-5-2 0-16,0-5 0 15,-8-1 0-15,-13-1 0 0,-4 7 0 16,-1 6 0-16,2 6 0 16,4 7 0-16,6 8 0 15,6 5 0-15,8 3 0 16,0 4-846-16,7 0-25 16,15 3 625-16</inkml:trace>
  <inkml:trace contextRef="#ctx0" brushRef="#br0" timeOffset="73795.2">31711 11048 75 0,'0'0'59'0,"0"0"23"16,0 0 44-16,0 0 90 16,-6-72 273-16,3 64 131 15,0 4-240-15,0 2-380 16,0 1 0-16,1 1 0 15,1 0 0-15,-1 0 0 16,-1 0 0-16,-3 14 0 16,-2 10 0-16,-1 10 0 15,1 6 0-15,5 4 0 16,3 5 0-16,0 2 0 16,0 5 0-16,2 3 0 15,4 2 0-15,0-3 0 16,-2-3 0-16,-2-7 0 15,1-8 0-15,-1-8 0 16,0-9 0-16,-1-7 0 0,1-7 0 16,-2-4 0-16,1-5 0 15,-1 0 0-15,0 0 0 16,0 0 0-16,2 0 0 16,-1-5 0-16,1-9 0 15,-1-6 0-15,4-5 0 16,1-5 0-16,0-2-1546 15</inkml:trace>
  <inkml:trace contextRef="#ctx0" brushRef="#br0" timeOffset="83399.78">25449 1327 48 0,'0'0'62'0,"0"0"-26"16,0 0 24-16,0 0 19 15,0 0 51-15,0 0 79 16,-3-80 189-16,0 69 152 16,2 2-75-16,-1 5-475 15,1 2 0-15,1 1 0 16,0 1 0-16,0 0 0 15,0 0 0-15,0 0 0 16,-2 4 0-16,-5 13 0 0,-4 9 0 16,-2 8 0-16,-3 2 0 15,-3 8 0-15,-1 5 0 16,-6 4 0-16,-2 6 0 16,1 3 0-16,-1 0 0 15,2-2 0-15,4-8 0 16,4-10 0-16,9-11 0 15,5-14 0-15,2-8 0 16,2-9 0-16,0 0 0 16,0 0 0-16,0-17 0 15,5-12 0-15,9-10 0 16,2-9 0-16,3-6 0 16,-1-2 0-16,0 2 0 15,-2 2 0-15,0 7 0 16,-2 4 0-16,1 4 0 0,-3 3 0 15,-2 5 0-15,-2 7 0 16,-2 4 0-16,0 7 0 16,-3 4 0-16,-2 4 0 15,-1 3 0-15,0 0 0 16,0 0 0-16,0 0 0 16,0 0 0-16,0 0 0 15,4 6 0-15,5 10 0 16,5 11 0-16,7 6 0 15,4 5 0-15,2 6 0 16,6 3 0-16,0 3 0 16,-1-1 0-16,1 4 0 15,-3-5 0-15,-3-1 0 16,0-4 0-16,-6-5 0 0,-2-4 0 16,-4-3 0-16,-2-4 0 15,-3-5 0-15,-1-3 0 16,-2-4 0-16,-3-5 0 15,-1-3 0-15,-1-4 0 16,-2-2 0-16,0 1 0 16,0-2 0-16,0 0 0 15,0 0 0-15,0 0 0 16,0 0 0-16,-5 0 0 16,-6-2 0-16,-3-6-828 15,-5 0-35-15,-5 2 618 0</inkml:trace>
  <inkml:trace contextRef="#ctx0" brushRef="#br0" timeOffset="83947.32">25209 1957 74 0,'0'0'52'0,"0"0"5"16,0 0 22-16,0 0 0 0,0 0 1 16,0 0 10-1,-26 0 30-15,25 0 111 0,1 0 12 16,0 0 52-16,0 0-39 16,0 0-63-16,0 0-89 15,0 0-46-15,0 0-22 16,0 0-36-16,-2 0 0 15,2 0 0-15,-1 0 0 16,-2 0 0-16,2 0 0 16,-1 0 0-16,1 0 0 15,-1 1 0-15,2-1 0 16,0 0 0-16,0 0 0 16,0 0 0-16,0 0 0 15,0 0 0-15,2 0 0 16,17 0 0-16,18 0 0 0,23 0 0 15,16-2 0-15,6-6 0 16,-3 1 0-16,-15 0 0 16,-13 4 0-16,-17 2 0 15,-14-1 0-15,-10 2 0 16,-7 0 0-16,-3-1 0 16,0 1 0-16,0 0 0 15,0 0 0-15,0 0 0 16,-6 0 0-16,-3 0 0 15,0 0 0-15,2 0-486 16,5 0-612-16,2-1 760 16</inkml:trace>
  <inkml:trace contextRef="#ctx0" brushRef="#br0" timeOffset="84361.66">26320 1552 137 0,'0'0'49'15,"0"0"57"-15,0 0 43 16,0 0 61-16,0 0 161 16,0 0 86-16,-1 0-23 15,1 0-300-15,0 0-134 16,3-1 0-16,15-6 0 15,10 0 0-15,5 0 0 16,1 4 0-16,-7 3 0 0,-6 0-295 16,-9 17-538-16,-7 8 359 15,-5 6 276-15,-11 2 80 16</inkml:trace>
  <inkml:trace contextRef="#ctx0" brushRef="#br0" timeOffset="84589.13">26344 1795 120 0,'0'0'57'16,"0"0"-22"-16,0 0 110 16,0 0 131-16,0 0 310 15,0 0 206-15,54-14-756 16,-36 8-36-16,-2 2 0 16,-4 1 0-16,-4 1 0 15,-4 1 0-15,-1 1 0 16,-1 0 0-16,2 0 0 0,3 0 0 15,2 0 0-15,4 1-13 16,4 8-932-16,0-1 245 16,-1 0 454-16</inkml:trace>
  <inkml:trace contextRef="#ctx0" brushRef="#br0" timeOffset="94955.92">16244 4840 33 0,'0'0'51'16,"0"0"-16"-16,0 0 11 15,0 0 10-15,0 0 17 16,0 0 16-16,-34-81 38 16,28 69 96-16,0 3 82 15,1 2 57-15,3 3 99 16,1 2-275-16,1 1-186 16,0 1 0-16,0 0 0 0,0 0 0 15,0 0 0-15,0 0 0 16,0 0 0-16,0 0 0 15,0 0 0-15,0 1 0 16,0 13 0-16,0 8 0 16,0 3 0-16,0 3 0 15,0 3 0-15,4 4 0 16,3 2 0-16,0 6 0 16,3 6 0-16,1 5 0 15,-2 7 0-15,0 3 0 16,-2 0 0-16,-2-3 0 15,1-4 0-15,0-3 0 16,2-3 0-16,3-3 0 16,0-1 0-16,3-4 0 0,0 1 0 15,-1-4 0-15,-4-7 0 16,-1-6 0-16,-4-9 0 16,-1-8 0-16,-3-7 0 15,0-3 0-15,0 0 0 16,0 0 0-16,0-13 0 15,-1-7 0-15,-7 0 0 16,1-2 0-16,-6 0-1407 16,-4-3 855-16</inkml:trace>
  <inkml:trace contextRef="#ctx0" brushRef="#br0" timeOffset="95885.6">16065 5068 105 0,'0'0'12'16,"0"0"8"-16,0 0-3 15,0 0 4-15,0 0 7 16,0 0-4-16,-90 0 16 0,72 0 20 16,0 3 14-16,-2 3 44 15,-1-1 73-15,1 1 59 16,1 0 53-16,3-2-11 15,2 0-21-15,3 0-50 16,3 1-221-16,3-2 0 16,2-3 0-16,2 0 0 15,-1 2 0-15,2-2 0 16,0 0 0-16,0 0 0 16,0 0 0-16,0 0 0 15,3 0 0-15,24 0 0 16,24 0 0-16,23-4 0 15,23-6 0-15,8 0 0 16,-2 0 0-16,-6 1 0 16,-6-1 0-16,-6-1 0 0,-8-2 0 15,-4 0 0-15,-10 0 0 16,-12 5 0-16,-13 1 0 16,-16 2 0-16,-12 4 0 15,-10 1 0-15,0 0 0 16,0 0 0-16,0 0 0 15,-12 0 0-15,-13 0 0 16,-11 0 0-16,-7 0 0 16,-7 7 0-16,-1 3 0 15,-8 1 0-15,-7 5 0 16,-8-2 0-16,0 0 0 0,3-1 0 16,4-5 0-1,7-1 0-15,6-1 0 0,4-2 0 16,5 2 0-16,6-3 0 15,8 0 0-15,6-3 0 16,8 2 0-16,8-2 0 16,3 0 0-16,6 0 0 15,0 0 0-15,6 0 0 16,30-2 0-16,29-8 0 16,25-9-668-16,9-5-436 15</inkml:trace>
  <inkml:trace contextRef="#ctx0" brushRef="#br0" timeOffset="103329.4">24585 11643 126 0,'0'0'37'15,"0"0"48"-15,0 0 22 0,0 0 21 16,0 0 137-1,-82-13 51-15,63 11-48 16,-2 2-1-16,4 0-11 0,1 0-64 16,3 0-192-16,2 0 0 15,5 0 0-15,5 0 0 16,-1 0 0-16,2 0 0 16,0 0 0-16,0 0 0 15,2 0 0-15,29 0 0 16,23 2 0-16,19 1 0 15,18-3 0-15,3 0 0 16,-3 0 0-16,-6-7 0 16,-12-5 0-16,-12 0 0 15,-15 3 0-15,-17 2 0 0,-16 3 0 16,-10 2 0-16,-3 1 0 16,0 1 0-16,0-1 0 15,0-1 0-15,0-1 0 16,-9 1 0-16,0-1 0 15,-4 3 0-15,4-3-818 16,4-2-50-16,5-6 566 16</inkml:trace>
  <inkml:trace contextRef="#ctx0" brushRef="#br0" timeOffset="103814.68">25306 11309 109 0,'0'0'110'0,"0"0"9"16,0 0 104-16,0 0 305 16,0 0 27-16,0 0-152 15,-39-44-403-15,39 44 0 16,0 0 0-16,0 0 0 15,0 0 0-15,0 0 0 16,0 1 0-16,6 13 0 16,12 4 0-16,10 8 0 15,10 2 0-15,2 3 0 16,-1 1 0-16,-3 1 0 16,-4-2 0-16,-2-1 0 15,-1-6 0-15,-7-3 0 0,-4-3 0 16,-3-4 0-16,-5 0 0 15,-2-4 0-15,-4 0 0 16,-3 0 0-16,-1 3 0 16,0 3 0-16,-10 3 0 15,-11 5 0-15,-9 3 0 16,-3-1 0-16,-2 1 0 16,-1-1 0-16,5-4 0 15,4-2 0-15,4-3 0 16,2-1 0-16,5 0 0 15,6 0-605-15,5-6-435 0,5-10 728 16</inkml:trace>
  <inkml:trace contextRef="#ctx0" brushRef="#br0" timeOffset="109153.45">27587 1316 176 0,'0'0'111'0,"0"0"82"16,0 0 209-16,0 0 90 16,0 0-17-16,-54-74-277 0,44 71-198 15,3 3 0-15,1 0 0 16,-7 0 0-16,-7 15 0 16,-10 12 0-1,-4 11 0-15,1 3 0 0,4 4 0 16,7-3 0-16,7-2 0 15,9-5 0-15,6 0 0 16,0-5 0-16,17 1 0 16,9-5 0-16,7-5 0 15,3-6 0-15,1-9 0 16,-1-6 0-16,-2 0 0 16,-1-11 0-16,0-15 0 15,0-5 0-15,-2-6 0 16,-6 0 0-16,-4-5 0 15,-10 3 0-15,-8 0 0 0,-3-2 0 16,0 0 0-16,-8 6 0 16,-6 4 0-16,-2 6 0 15,2 7 0-15,2 5 0 16,3 7 0-16,1 5 0 16,4 1 0-16,4 13-1215 15,0 7 628-15,15 4 363 16</inkml:trace>
  <inkml:trace contextRef="#ctx0" brushRef="#br0" timeOffset="109457.98">28221 1512 166 0,'0'0'161'0,"0"0"73"16,0 0 652-16,0 0-286 16,0 0-600-16,0 0 0 15,2 0 0-15,3 0 0 16,3 0 0-16,10 0 0 16,14-4 0-16,9-2 0 15,2 1 0-15,-5-2 0 16,-8 1 0-16,-5 2 0 15,0 1 0-15,0 3 0 16,4 0-408-16,1 0-707 0,-8 0 768 16</inkml:trace>
  <inkml:trace contextRef="#ctx0" brushRef="#br0" timeOffset="109835.96">28942 1254 165 0,'0'0'455'0,"0"0"598"0,3-72-679 15,-3 61-374-15,0 7 0 16,0 2 0 0,1 2 0-16,-1 0 0 0,0 0 0 15,2 9 0-15,1 14 0 16,1 16 0-16,2 12 0 15,1 7 0-15,1 2 0 16,-2-1 0-16,-1-6 0 16,-2-7 0-16,0-8 0 15,-2-8 0-15,2-8 0 16,-2-6 0-16,-1-9 0 16,0-3 0-16,0-4 0 15,0 0 0-15,0 0 0 16,0 0 0-16,0 0 0 0,0 0 0 15,0 0 0-15,5-4 0 16,7-3 0-16,9-3-1361 16,8-1 794-16</inkml:trace>
  <inkml:trace contextRef="#ctx0" brushRef="#br0" timeOffset="110094.26">29741 1345 154 0,'0'0'105'0,"0"0"135"0,0 0 283 15,0 0-39-15,0 0-135 16,0 0-157-16,30-10-192 15,1 10 0-15,5 0-13 16,-1 1-647-16,-13 19-124 16,-19 5 458-16,-3 8 141 15</inkml:trace>
  <inkml:trace contextRef="#ctx0" brushRef="#br0" timeOffset="110226.92">29767 1555 114 0,'0'0'130'0,"0"0"-14"15,0 0 228-15,0 0 235 16,0 0-161-16,0 0-339 0,40 0-79 16,-10 0-40-16,3 0-814 15,1-10 230-15</inkml:trace>
  <inkml:trace contextRef="#ctx0" brushRef="#br0" timeOffset="110512.15">30440 1425 139 0,'0'0'347'16,"0"0"-93"-16,0 0 724 15,0 0-649-15,0 0-329 16,0 0 0-16,0 0 0 15,13 0 0-15,5 0 0 16,12 0 0-16,10 0 0 16,10 0 0-16,5 0 0 15,0 0 0-15,-2-1 0 16,-8 1 0-16,-6 0 0 16,-9 0-1138-16,-6-5 386 15</inkml:trace>
  <inkml:trace contextRef="#ctx0" brushRef="#br0" timeOffset="111227.51">31235 1150 222 0,'0'0'772'0,"0"0"281"16,0 0-1053-16,0 0 0 15,0 0 0-15,0 0 0 16,10-49 0-16,-10 49 0 16,0 0 0-16,0 0 0 15,0 1 0-15,6 18 0 0,5 13 0 16,5 16 0-16,1 14 0 16,-1 12 0-16,-4 8 0 15,-4-1 0-15,-4-10 0 16,2-9 0-16,-3-13 0 15,1-10 0-15,2-7 0 16,-1-5 0-16,-2-8 0 16,0-4 0-16,-2-2 0 15,-1-6 0-15,0-1 0 16,0-5 0-16,0-1 0 16,0 0 0-16,0 0 0 15,3 0 0-15,-3 0 0 16,0 0 0-16,1 0 0 15,-1 0 0-15,2 0 0 16,-2 0 0-16,0 0 0 0,0 0 0 16,0 0 0-16,0 0 0 15,0 0 0-15,0 0 0 16,0 0 0-16,0 0 0 16,1 0 0-16,-1 0 0 15,0 0 0-15,2 0 0 16,-2 0 0-16,0 0 0 15,0 0 0-15,0 0 0 16,0 0 0-16,0 0 0 16,0 0 0-16,0 0 0 0,0 0 0 15,2 0 0 1,-2 0 0-16,0 0 0 0,0 0 0 16,1 0 0-16,-1 0 0 15,0 0 0-15,0 0 0 16,0 0 0-16,0 0 0 15,0 0 0-15,0 0 0 16,0-1 0-16,2 1 0 16,10-3 0-16,5-9 0 15,-6-14-1758-15</inkml:trace>
  <inkml:trace contextRef="#ctx0" brushRef="#br0" timeOffset="114848.35">8056 12083 128 0,'0'0'58'0,"0"0"48"16,0 0 32-16,0 0 48 0,0 0 204 15,0 0 121-15,0 0 19 16,0 0-530-16,-22-48 0 16,20 48 0-16,1 0 0 15,1 0 0-15,-2 11 0 16,2 9 0-16,0 11 0 15,0 9 0-15,0 3 0 16,0 1 0-16,3-3 0 16,3-9 0-16,0-9 0 15,0-10 0-15,-2-7 0 16,-1-5 0-16,-1-1 0 16,4 0 0-16,9-3 0 15,7-12 0-15,5-7 0 16,3-3 0-16,0 1 0 15,-5 0 0-15,-7 6 0 0,-3 5 0 16,-9 7 0-16,-6 3 0 16,3 3 0-16,-3 0 0 15,5 0 0-15,1 6 0 16,5 11 0-16,3 7 0 16,-1 0 0-16,1-2 0 15,0 0 0-15,-3-7 0 16,1-3 0-16,0-5 0 15,0-4 0-15,4-3 0 16,2 0 0-16,3-13 0 16,1-8 0-16,-4-4 0 15,-6 0 0-15,0-3 0 16,-9 0 0-16,-1 1 0 16,-2-1 0-16,0 4 0 0,-2 1 0 15,-7 4 0-15,-1 2 0 16,-1 4 0-16,2 3 0 15,2 4 0-15,1 3 0 16,6 3 0-16,0 0 0 16,6 3-397-16,21 6-784 15,11-4 889-15</inkml:trace>
  <inkml:trace contextRef="#ctx0" brushRef="#br0" timeOffset="115177.46">9081 11828 231 0,'0'0'137'16,"0"0"274"-16,0 0 349 16,0 0-252-16,0 0-508 15,0 0 0-15,-12-58 0 16,-3 79 0-16,-7 16 0 15,-8 17 0-15,0 10 0 16,2 11 0-16,7 0 0 16,3 0 0-16,9-6 0 0,6-6 0 15,3-4 0-15,0-9 0 16,9-11 0-16,16-8 0 16,2-12 0-16,9-11 0 15,6-5 0-15,7-3 0 16,-1 0-1227-16,1-8 685 15,-7-4 320-15</inkml:trace>
  <inkml:trace contextRef="#ctx0" brushRef="#br0" timeOffset="115576.42">9476 11996 224 0,'0'0'141'15,"0"0"303"-15,0 0 420 16,-25-86-490-16,22 69-374 16,3 6 0-16,0 3 0 15,-2 5 0-15,1 3 0 16,-1 0 0-16,-1 8 0 15,-1 20 0-15,0 14 0 16,-2 14 0-16,0 4 0 16,0-3 0-16,4-2 0 15,2-11 0-15,0-5 0 16,0-10 0-16,9-6 0 16,3-5 0-16,1-7 0 0,3-2 0 15,0-2 0-15,-1-3 0 16,1-1 0-16,-2-1 0 15,0 0-759-15,-3-2-11 16,-5 0 479-16,-3 0 100 16</inkml:trace>
  <inkml:trace contextRef="#ctx0" brushRef="#br0" timeOffset="115846.92">9181 12164 136 0,'0'0'75'0,"0"0"54"15,0 0 36-15,0 0 57 16,0 0 11-16,0 0-146 15,72-16-66-15,-14 15 4 16,10 1-25-16,1-3-25 16,6 1-444-16,-4-2 163 0,-2-4 133 15</inkml:trace>
  <inkml:trace contextRef="#ctx0" brushRef="#br0" timeOffset="116198.53">10003 11998 117 0,'0'0'193'16,"0"0"13"-16,0 0 636 15,0 0-153-15,0-77-689 16,0 72 0-16,0 4 0 0,0 1 0 15,0 0 0-15,0 0 0 16,0 4 0-16,0 16 0 16,0 7 0-16,0 8 0 15,0 3 0-15,0 3 0 16,0-1 0-16,0-2 0 16,0-5 0-16,6-3 0 15,2-5 0-15,0-7 0 16,1-4 0-16,2-3 0 15,-5-3 0-15,6-2 0 16,-5-3-1195-16,-7-3 545 16</inkml:trace>
  <inkml:trace contextRef="#ctx0" brushRef="#br0" timeOffset="116365.09">9903 12223 69 0,'0'0'158'0,"0"0"-125"16,0 0 58-16,0 0-57 16,103-38-30-16,-55 36-4 15,4 2-33-15,3 0-87 16,-1-4-16-16</inkml:trace>
  <inkml:trace contextRef="#ctx0" brushRef="#br0" timeOffset="116680.25">10489 11987 234 0,'0'0'170'16,"0"0"325"-16,0 0 653 16,0 0-1148-16,0 0 0 15,0 0 0-15,8-21 0 16,-4 30 0-16,2 12 0 15,2 8 0-15,2 8 0 16,-4 1 0-16,-1 3 0 16,-1-3 0-16,-2-3 0 0,1-5 0 15,-3-7 0-15,1-4 0 16,-1-9 0-16,3-6 0 16,-2-4 0-16,1 0 0 15,2 0 0-15,10 0 0 16,10-17-869-16,3-12-51 15</inkml:trace>
  <inkml:trace contextRef="#ctx0" brushRef="#br0" timeOffset="116932.09">10785 11775 240 0,'0'0'202'0,"0"0"258"15,0 0 685-15,0 0-1145 0,0 0 0 16,0 0 0-16,80 62 0 16,-60 0 0-16,-2 14 0 15,-12 3 0-15,-6-3 0 16,0-5 0-16,-3-5 0 16,-14-7 0-16,-1-13 0 15,-1-7 0-15,4-13 0 16,4-9 0-16,3-6-568 15,3-11-575-15,1 0 840 16</inkml:trace>
  <inkml:trace contextRef="#ctx0" brushRef="#br0" timeOffset="117428.37">11771 11870 149 0,'0'0'154'0,"0"0"64"16,0 0 375-16,0 0 137 15,0 0-527-15,0 0-203 16,2 1 0-16,-2 1 0 15,0-1 0-15,0-1 0 16,0 0 0-16,0 0 0 16,0 0 0-16,0 0 0 0,0-10 0 15,0-7 0-15,-2-1 0 16,1 5 0-16,-2 5 0 16,3 8 0-16,0 0 0 15,0 17 0-15,1 18-652 16,7 15-241-16,-8 6 608 15,0 2 101-15</inkml:trace>
  <inkml:trace contextRef="#ctx0" brushRef="#br0" timeOffset="117700.63">11820 12277 222 0,'0'0'117'0,"0"0"450"16,0 0 544-16,0 0-1081 0,0 0-30 15,0 0 0-15,8 0 0 16,-8 2 0-16,0 6 0 16,0 2 0-16,0 3 0 15,0-4 0-15,-2-2 0 16,-1-4 0-16,2-3 0 16,-1 0 0-16,1 0 0 15,-1 0 0-15,-5-3 0 16,1-11 0-16,4-4 0 15,2-3 0-15,2-1 0 16,25-1-883-16,9 5-91 16</inkml:trace>
  <inkml:trace contextRef="#ctx0" brushRef="#br0" timeOffset="117977.87">12438 11985 2 0,'0'0'282'15,"0"0"-58"-15,0 0 611 16,0 0-131-16,0 0-704 0,0 0 0 15,15-12 0 1,13 12 0-16,5 0 0 0,0 0 0 16,-3 10-616-1,-17 10-329-15,-13 6 624 0</inkml:trace>
  <inkml:trace contextRef="#ctx0" brushRef="#br0" timeOffset="118122.5">12450 12247 235 0,'0'0'78'16,"0"0"242"-16,0 0 405 16,80-29-331-16,-45 20-262 0,-1 3-132 15,-1 3-35-15,-5 2-846 16,-7-1 143-16</inkml:trace>
  <inkml:trace contextRef="#ctx0" brushRef="#br0" timeOffset="119408.29">13299 12071 134 0,'0'0'95'0,"0"0"63"0,0 0 113 16,-8-86 305-16,1 63-58 15,2 3-223-15,2 3-295 16,0 7 0-16,2 7 0 15,1 3 0-15,0 0 0 16,0 0 0-16,0 10 0 16,0 9 0-16,0 7 0 15,0 4 0-15,0 5 0 16,0 4 0-16,0 2 0 16,0 4 0-16,0-5 0 15,4-3 0-15,13-10 0 16,4-8 0-16,3-7 0 15,-1-7 0-15,1-5 0 0,-1 0 0 16,4-10 0-16,1-12 0 16,-1-6 0-16,-2-6 0 15,-3-3 0-15,-7 3 0 16,0 2 0-16,-6 7 0 16,-3 6 0-16,-3 7 0 15,-1 10 0-15,-2 1 0 16,0 1 0-16,1 5 0 15,1 15 0-15,-1 8 0 16,2 5 0-16,1 4 0 16,2-4 0-16,4 0 0 15,3-6 0-15,5-7 0 16,1-10 0-16,4-7 0 16,4-3 0-16,-2-5 0 0,0-15 0 15,-4-5 0-15,-6-6 0 16,-3-3 0-16,-3 0 0 15,-3-2 0-15,-5 7 0 16,-1 4 0-16,0 6 0 16,0 3 0-16,-7 5 0 15,-2 2 0-15,2 3 0 16,1 3 0-16,4 3 0 16,2 0 0-16,0 0 0 15,0 4-1452-15,8 6 1100 0,11-4 152 16</inkml:trace>
  <inkml:trace contextRef="#ctx0" brushRef="#br0" timeOffset="119724.45">14321 11661 180 0,'0'0'176'0,"0"0"211"15,0-75 475-15,0 65-420 16,0 7-442-16,0 3 0 16,0 5 0-16,-6 23 0 0,-9 19 0 15,0 17 0 1,-3 13 0-16,3 11 0 0,-1 0 0 16,8-3 0-16,8-8 0 15,0-9 0-15,12-11 0 16,15-11 0-16,6-8 0 15,7-8 0-15,5-9 0 16,4-8 0-16,2-9 0 16,1-4-1387-16,-4 0 957 15,-8-20 204-15</inkml:trace>
  <inkml:trace contextRef="#ctx0" brushRef="#br0" timeOffset="120030.71">14786 11823 213 0,'0'0'202'16,"0"0"463"-16,0-93 302 15,0 77-967-15,0 7 0 16,-1 5 0-16,1 4 0 16,0 0 0-16,0 15 0 15,0 19 0-15,0 15 0 16,0 11 0-16,0 6 0 15,0 0 0-15,0-3 0 16,1-10 0-16,7-8 0 16,3-11 0-16,5-8 0 15,4-8 0-15,6-10 0 16,3-5 0-16,6-3 0 16,-2 0 0-16,-7-7-414 0,-7-7-616 15,-16-7 665-15,-3-3 156 16</inkml:trace>
  <inkml:trace contextRef="#ctx0" brushRef="#br0" timeOffset="120181.31">14623 12075 122 0,'0'0'101'16,"0"0"30"-16,0 0 5 15,85-23-124-15,-19 17 15 16,9-1-27-16,7-3-34 0,-4-5-202 15,-7-5 64-15</inkml:trace>
  <inkml:trace contextRef="#ctx0" brushRef="#br0" timeOffset="120457.93">15211 11539 107 0,'0'0'133'15,"0"0"5"-15,0 0 278 16,102-39 9-16,-61 50 171 16,1 21-364-16,-1 18-232 0,-4 12 0 15,-7 18 0 1,-11 10 0-16,-10 6 0 0,-9-1 0 16,0-7 0-16,-6-12 0 15,-9-12 0-15,0-16 0 16,3-15 0-16,5-11 0 15,3-12 0-15,4-5 0 16,0-1 0-16,0-4-1317 16,0 0 759-16</inkml:trace>
  <inkml:trace contextRef="#ctx0" brushRef="#br0" timeOffset="123711.85">16262 11737 29 0,'0'0'25'0,"0"0"3"15,0 0 7-15,0 0 14 16,0 0 32-16,0 0 34 15,0 0 71-15,-9-2 196 16,9 2 183-16,0 0-95 16,0 0-388-16,0 0-82 15,0 0 0-15,0 0 0 16,0 0 0-16,0 0 0 16,0 0 0-16,0 0 0 15,12 0 0-15,34 0 0 16,26 0 0-16,28 0 0 15,7 0 0-15,-9 0 0 0,-14-3 0 16,-26-1 0-16,-21 1 0 16,-20 1 0-16,-14 1 0 15,-3 1 0-15,0 0 0 16,0 0 0-16,0 0 0 16,-3 0 0-16,-8 0 0 15,-3 0 0-15,-1 0 0 16,-2 0 0-16,8-1 0 15,2-1 0-15,4 0 0 16,1 2 0-16,2-2-1198 16,0-4 661-16,8-4 253 15</inkml:trace>
  <inkml:trace contextRef="#ctx0" brushRef="#br0" timeOffset="124523.2">17458 11533 168 0,'0'0'108'0,"0"0"22"15,0 0 202-15,0-86 346 16,0 74-47-16,0 7-631 16,0 1 0-16,0 4 0 15,0 0 0-15,0 8 0 16,0 18 0-16,0 11 0 15,0 13 0-15,0 8 0 16,0 6 0-16,0 9 0 16,0 4 0-16,0-2 0 15,-3-5 0-15,3-12 0 0,0-14 0 16,0-14 0-16,0-14 0 16,2-7 0-16,-1-6 0 15,1-2 0-15,-2-1 0 16,1 0 0-16,4-7 0 15,2-17 0-15,6-11 0 16,7-12 0-16,5-9 0 16,8-7 0-16,6 0 0 15,0 9 0-15,-5 14 0 16,-3 12 0-16,-2 6 0 16,-6 8 0-16,-3 4 0 15,-1 5 0-15,-3 5 0 16,3 0 0-16,3 18 0 15,5 19 0-15,-1 12 0 0,-3 18 0 16,-5 10 0-16,-7 12 0 16,-5 2 0-16,-3-4 0 15,-1-8 0-15,1-7 0 16,0-13 0-16,-3-8 0 16,2-10 0-16,-1-6 0 15,1-4 0-15,1 2 0 16,-3-2 0-16,1-2 0 15,-1 0 0-15,0-7 0 16,0-6 0-16,0-8 0 0,0-7 0 16,0-1 0-1,2 0 0-15,-1 0 0 0,1-11 0 16,-1-14 0-16,4-13 0 16,10-9 0-16,10-1-94 15,8 5-1526 1</inkml:trace>
  <inkml:trace contextRef="#ctx0" brushRef="#br0" timeOffset="125639">18318 11664 182 0,'0'0'80'16,"0"0"105"-16,0 0 188 0,0 0 21 16,0 0 65-1,0 0-85-15,32-31-374 0,-18 31 0 16,4 0 0 0,2 11 0-16,2 10 0 15,-2 8 0-15,0 7 0 0,-8 9 0 16,-6 8 0-16,-6 3 0 15,0 1 0-15,0-7 0 16,-5-7 0-16,1-12 0 16,1-13 0-16,1-8 0 15,2-7 0-15,0-3 0 16,0 0 0-16,9-13 0 0,10-12 0 16,6-9 0-1,2-4 0-15,2-6 0 0,0-1 0 16,0-2 0-16,0 5 0 15,-4 7 0-15,-4 5 0 16,-5 8 0-16,-3 6 0 16,-5 5 0-16,-3 3 0 15,-2 7 0-15,-3 1 0 16,0 0 0-16,0 0 0 16,0 9 0-16,-8 16 0 15,-11 9 0-15,-2 10 0 16,0 5 0-16,3 3 0 15,8 2 0-15,8-3 0 16,2-6 0-16,0-6 0 16,17-8 0-16,5-5 0 0,3-9 0 15,7-6 0 1,4-10 0-16,6-1 0 0,5 0 0 16,4-4-1353-16,-3-8 901 15</inkml:trace>
  <inkml:trace contextRef="#ctx0" brushRef="#br0" timeOffset="126021.96">19392 11455 212 0,'0'0'135'0,"0"0"253"15,0-76 394-15,0 61-252 16,0 5-530-16,0 7 0 16,0 3 0-16,0 0 0 15,-3 27 0-15,-12 23 0 16,-4 25 0-16,-4 14 0 15,1 8 0-15,1-1 0 16,7-5 0-16,11-8 0 16,3-13 0-16,5-13 0 0,20-13 0 15,10-13 0 1,10-13 0-16,7-10 0 16,6-8 0-16,1 0-82 15,-2-9-1274-15,-6-14 944 0</inkml:trace>
  <inkml:trace contextRef="#ctx0" brushRef="#br0" timeOffset="126360.06">19832 11553 171 0,'0'0'126'0,"0"0"170"16,0-92 553-16,0 74-244 15,0 5-605-15,0 7 0 16,0 5 0-16,0 1 0 16,0 0 0-16,0 20 0 15,0 17 0-15,0 15 0 16,0 8 0-16,0 2 0 16,3-1 0-16,3-1 0 15,-3-2 0-15,0-5 0 16,3-7 0-16,-2-11 0 15,4-9 0-15,4-10 0 16,6-10 0-16,8-6 0 16,3 0 0-16,2 0 0 0,-6-11-1000 15,-13-4 286 1,-7-4 462-16</inkml:trace>
  <inkml:trace contextRef="#ctx0" brushRef="#br0" timeOffset="126537.59">19559 11850 124 0,'0'0'118'0,"0"0"3"16,92-25 119-16,-29 11 2 16,14-3-142-16,10 1-100 15,6 2-125-15,-7-3-254 16,-18 3 143-16</inkml:trace>
  <inkml:trace contextRef="#ctx0" brushRef="#br0" timeOffset="127001.55">20226 11292 202 0,'0'0'69'16,"0"0"56"-16,0 0 282 15,0 0-9-15,103 19 147 16,-69 35-244-16,-1 24-301 16,-9 18 0-16,-14 16 0 15,-10 11 0-15,-7-3 0 0,-23-5 0 16,-6-13 0 0,-1-17 0-16,4-21 0 0,8-18 0 15,8-19 0-15,10-13 0 16,4-8 0-16,1-6 0 15,2 0 0-15,0 0 0 16,0 0 0-16,0 0 0 16,0 0 0-16,0-2 0 15,0-1 0-15,0 3 0 16,0 0 0-16,0 0 0 16,0 0 0-16,0 0 0 15,0 0 0-15,0 0 0 0,0 0 0 16,-1 0 0-16,1 0 0 15,0 0 0-15,0 0 0 16,0 0 0-16,0 0 0 16,0-1 0-16,0 0 0 15,0-4-715-15,0-1 10 16,6-2 390-16,3-3 154 16</inkml:trace>
  <inkml:trace contextRef="#ctx0" brushRef="#br0" timeOffset="153703.51">7593 11447 29 0,'0'0'42'15,"0"0"4"-15,0 0-6 16,0 0 17-16,0 0 5 16,0 0 38-16,0 0 23 0,0-68 64 15,0 65 103 1,0 0 61-16,0 2-84 0,0 0 0 15,0-1-81-15,0 2-186 16,0 0 0-16,0 0 0 16,0 0 0-16,0 0 0 15,0 0 0-15,0 0 0 16,2 0 0-16,-1 10 0 16,1 5 0-16,-2 9 0 15,0 7 0-15,0 7 0 16,0 5 0-16,0 3 0 15,-2 0 0-15,-5 1 0 16,3 0 0-16,-1 2 0 16,2 3 0-16,2 2 0 15,1 4 0-15,0 3 0 16,0-2 0-16,0 1 0 0,0-4 0 16,0-1 0-16,0-4 0 15,1-2 0-15,4-3 0 16,1-3 0-16,1-2 0 15,-1-1 0-15,0-2 0 16,0 1 0-16,-1 3 0 16,-2 5 0-16,-1 2 0 15,-2 1 0-15,0-2 0 16,0-6 0-16,0-3 0 16,0-3 0-16,0-2 0 15,0-2 0-15,0 1 0 0,0-1 0 16,0 0 0-16,0 3 0 15,0-2 0-15,0 1 0 16,0-1 0 0,0-4 0-16,0-5 0 0,0-4 0 15,0-6 0-15,2-4 0 16,1-3 0-16,-2-2 0 16,2-3 0-16,-3-2 0 15,2 0 0-15,-2 0 0 16,0 0 0-16,0 0 0 15,1 0 0-15,1 0 0 16,-1 0 0-16,7 0 0 0,10-2 0 16,7-7 0-16,6-1 0 15,1 2 0-15,-3 3 0 16,0 3 0-16,-2 2 0 16,10-2 0-16,5 1 0 15,5-4 0-15,9 0 0 16,5 0 0-16,2 0 0 15,2 0 0-15,5 1 0 16,10 1 0-16,9-1 0 16,12-2 0-16,10 1 0 15,7-1 0-15,7-1 0 16,8 2 0-16,16-1 0 16,3 2 0-16,6 3 0 15,2 1 0-15,-2 0 0 16,-6 0 0-16,-2 0 0 0,-6 0 0 15,5 2 0-15,2 3 0 16,4-4 0-16,5 2 0 16,-5-3 0-16,-6 0 0 15,-4 0 0-15,-11 0 0 16,-4 0 0-16,0 0 0 16,1-2 0-16,-1-6 0 15,3-2 0-15,-3 0 0 16,-2 0 0-16,1 2 0 15,0-1 0-15,-2-2 0 16,3 1 0-16,7-3 0 16,0-2 0-16,6 1 0 15,-1-1 0-15,-3 3 0 16,-3 3 0-16,-4 4 0 0,-7 0 0 16,-4 4 0-16,2 0 0 15,0-1 0-15,0 1 0 16,2-3 0-16,-3 1 0 15,-6 0 0-15,-3 2 0 16,-7 1 0-16,-6 0 0 16,-5 0 0-16,-1 0 0 15,2 1 0-15,5-1 0 16,6 0 0-16,1 0 0 0,4 0 0 16,-2-3 0-1,-2-4 0-15,-2 0 0 16,-4 0 0-16,-3 1 0 0,-2 1 0 15,-3 2 0-15,3 0 0 16,6 2 0-16,3-1 0 16,7-3 0-16,-1-1 0 15,3 0 0-15,-2 0 0 16,-2-4 0-16,2 2 0 16,1-1 0-16,-2 0 0 15,1 1 0-15,6 1 0 16,5-1 0-16,4 1 0 15,4 0 0-15,0-1 0 16,-3-1 0-16,-2 1 0 0,-5 1 0 16,-7-3 0-1,-8 2 0-15,2-1 0 0,0 1 0 16,3-1 0-16,0 2 0 16,-5 1 0-16,-5 2 0 15,-10 4 0-15,-10 0 0 16,-18 0 0-16,-16 0 0 15,-15 0 0-15,-10-2 0 16,-4 0 0-16,-3-1 0 16,-1 0 0-16,1 0 0 15,-4 2 0-15,1 1 0 16,-3 0 0-16,-3 0 0 16,1 0 0-16,-1 0 0 15,4 0 0-15,-2 0 0 16,4 0 0-16,3 0 0 0,5 0 0 15,3-3 0-15,-1 0 0 16,-1-1 0-16,-1 2 0 16,-5 1 0-16,1 0 0 15,-4 0 0-15,3-1 0 16,-2 0 0-16,1-4 0 16,-3 0 0-16,-2 1 0 15,-1-3 0-15,-4 3 0 16,-2 0 0-16,0 1 0 15,0 0 0-15,0-2 0 16,0 2 0-16,1-2 0 16,2 2 0-16,-2 0 0 15,-1 1 0-15,2 0 0 16,-4 2 0-16,2 1 0 0,-1-1 0 16,1-2 0-16,0 0 0 15,0-1 0-15,1 0 0 16,-1 0 0-16,2 1 0 15,-4 1 0-15,2 1 0 16,-3 1 0-16,3 0 0 16,2 0 0-16,1 0 0 15,6 0 0-15,-2 0 0 16,2 0 0-16,-3 0 0 16,0 0 0-16,3 0 0 15,0 0 0-15,0 0 0 0,3 0 0 16,0 0 0-16,5 0 0 15,4 0 0-15,3 0 0 16,-1 0 0 0,1 3 0-16,-5-3 0 0,-1 0 0 15,-8 0 0-15,-2 0 0 16,-1 0 0-16,-6 0 0 16,-1 0 0-16,0 0 0 15,-1 0 0-15,-2-3 0 16,2 0 0-16,-2-3 0 15,0 2 0-15,0 0 0 16,0-2 0-16,0 0 0 0,0-1 0 16,0-4 0-16,0-2 0 15,0-3 0-15,0-4 0 16,0-4 0-16,0-3 0 16,0-4 0-16,0-6 0 15,0-5 0-15,0-8 0 16,-7-5 0-16,3-4 0 15,-1 0 0-15,2-2 0 16,2 1 0-16,-1-2 0 16,-3 2 0-16,0 1 0 15,-2 1 0-15,-1 3 0 16,-2 1 0-16,-1 0 0 16,4-2 0-16,-1-2 0 15,1 0 0-15,4 3 0 16,2 7 0-16,-1 5 0 0,2 3 0 15,-2 5 0-15,1 1 0 16,-2 2 0-16,-2 1 0 16,-2-1 0-16,0 3 0 15,-1 0 0-15,4 0 0 16,1 3 0-16,1-1 0 16,2 1 0-16,0 3 0 15,0 2 0-15,0 3 0 16,0 2 0-16,0 2 0 15,0 1 0-15,0 4 0 16,0-1 0-16,0 1 0 16,0 4 0-16,0 2 0 0,0 0 0 15,0 3 0 1,0 0 0-16,0 0 0 0,0 0 0 16,0 0 0-16,0 0 0 15,0 0 0-15,0 0 0 16,0 0 0-16,0 0 0 15,0 0 0-15,0 0 0 16,0 0 0-16,0 0 0 16,0 0 0-16,-1 0 0 15,-1 0 0-15,-1 0 0 16,-6 0 0-16,-7 0 0 16,-13 0 0-16,-14-2 0 15,-3 0 0-15,-5 1 0 0,3 1 0 16,-1 0 0-16,3 0 0 15,-2 0 0-15,3 0 0 16,-1 0 0-16,-2 0 0 16,-4 1 0-16,-7-1 0 15,-10 0 0 1,-8 0 0-16,-6 0 0 0,-3 0 0 16,-1 0 0-16,4 0 0 15,3 0 0-15,0 0 0 16,-3 0 0-16,2-3 0 15,-3 2 0-15,-4-2 0 16,-4 1 0-16,-8 1 0 0,-12 0 0 16,0-2 0-16,-3 0 0 15,7-1 0-15,6 1 0 16,3 1 0-16,2 2 0 16,0 0 0-16,-1 0 0 15,0 0 0-15,-4 0 0 16,-10 6 0-16,-8 4 0 15,-9 0 0-15,2 0 0 16,6-2 0-16,7 1 0 16,6-3 0-16,6 0 0 15,6-2 0-15,9 1 0 16,2-2 0-16,-1 2 0 16,-4-3 0-16,-4-1 0 15,-3 2 0-15,-3-3 0 16,3 0 0-16,2 0 0 0,6 0 0 15,4 0 0-15,2 0 0 16,1 0 0-16,1 0 0 16,4 1 0-16,-1 2 0 15,2 1 0-15,5 0 0 16,2-3 0-16,11 0 0 16,6 1 0-16,7-2 0 15,5 1 0-15,-1 0 0 16,-2 1 0-16,-9-1 0 15,-9 2 0-15,-5 0 0 16,-1-1 0-16,-3 3 0 16,6-2 0-16,1 0 0 15,7-2 0-15,4 0 0 16,3-1 0-16,0 0 0 0,-3 0 0 16,-5 0 0-16,-7 2 0 15,-9 1 0-15,-9 2 0 16,-6-1 0-16,-2 2 0 15,2-3 0-15,-1 1 0 16,2-1 0-16,0-1 0 16,1 0 0-16,-3 1 0 15,-4 0 0-15,1 0 0 16,-2 1 0-16,0 1 0 16,-2-2 0-16,-1 3 0 15,0-3 0-15,-1 3 0 0,-1-2 0 16,-1 0 0-16,3 2 0 15,-1-1 0-15,2 4 0 16,-4-4 0-16,3 1 0 16,2 2 0-16,-1-2 0 15,4 1 0-15,-2-1 0 16,3-1 0-16,1 1 0 16,4 1 0-16,1 0 0 15,6 0 0-15,0 4 0 16,2-2 0-16,0 1 0 15,1-2 0-15,0-2 0 16,10 0 0-16,7-2 0 0,2 0 0 16,4 2 0-1,-2-1 0-15,0 3 0 0,-1-1 0 16,-4 1 0-16,-3 0 0 16,-2-1 0-16,-3 0 0 15,-2 0 0-15,-1-1 0 16,4-2 0-16,4 2 0 15,5 0 0-15,5-1 0 16,3 0 0-16,-2-1 0 16,-1 0 0-16,-4 1 0 15,-1-2 0-15,2 3 0 16,-1 0 0-16,-1-1 0 16,7 2 0-16,-1 0 0 15,1 0 0-15,6 0 0 16,-1 1 0-16,1-3 0 0,-2 2 0 15,0-4 0-15,-2 2 0 16,3-1 0-16,-2-1 0 16,3 0 0-16,4-2 0 15,2 0 0-15,3-1 0 16,2 2 0-16,1-1 0 16,0 2 0-16,0 0 0 15,-5 1 0-15,-3 0 0 16,1 2 0-16,1-3 0 15,2 1 0-15,7-2 0 0,4 3 0 16,3-3 0 0,0 2 0-16,3 1 0 15,1-2 0-15,0 0 0 16,4 1 0-16,-1 0 0 0,5-2 0 16,0 1 0-16,0-2 0 15,2 0 0-15,-4 1 0 16,-1 1 0-16,1 0 0 15,1-2 0-15,1 4 0 16,1-1 0-16,6-2 0 16,-1 0 0-16,5-2 0 15,0 0 0-15,0 0 0 16,0 0 0-16,0 0 0 16,0 0 0-16,-3 0 0 15,3 0 0-15,0 0 0 0,-6 0 0 16,-2 0 0-16,-3 0 0 15,-4 0 0-15,0 0 0 16,1 0 0-16,1 1 0 16,1 2 0-16,6 0 0 15,0-2 0-15,2-1 0 16,4 2 0-16,-2-2 0 16,2 0 0-16,0 0 0 15,0 0 0-15,-1 0 0 16,-2 0 0-16,-6 0 0 15,-6 0 0-15,-2 0 0 16,1 0 0-16,4 0 0 0,3 0 0 16,3 0 0-1,0 0 0-15,2 0 0 0,2 0 0 16,2 0 0-16,0 0 0 16,0 0 0-16,0 0 0 15,0 0 0-15,0 0 0 16,0 0 0-16,0 0 0 15,0 0 0-15,2 0 0 16,11 0-1437-16,-1 0 995 16</inkml:trace>
  <inkml:trace contextRef="#ctx0" brushRef="#br0" timeOffset="156022.34">26892 13730 76 0,'0'0'46'15,"0"0"11"-15,0-79 14 16,0 61 26-16,0 5 53 16,0 6 73-16,0 2 133 15,0 5 96-15,0 0-96 16,-2 0-193-16,-1 0-163 15,2 0 0-15,1 0 0 16,-2 3 0-16,-1 10 0 16,2 8 0-16,-2 10 0 15,1 12 0-15,1 7 0 16,-1 8 0-16,0 3 0 16,-1-3 0-16,1-2 0 0,-1-4 0 15,3-5 0-15,0-9 0 16,0-8 0-16,0-9 0 15,0-7 0-15,0-5 0 16,0-6 0-16,0 0 0 16,0-3 0-16,0 0 0 15,0 0 0-15,0 0 0 16,0 0 0-16,0 0 0 16,0-10-739-16,0-4-207 15,-1-1 700-15</inkml:trace>
  <inkml:trace contextRef="#ctx0" brushRef="#br0" timeOffset="156313.56">26938 13630 74 0,'0'0'49'15,"0"0"10"-15,0 0 15 16,0 0 9-16,0 0 8 16,0 0 37-16,-34-40-22 15,7 40-45-15,-3 0 37 16,0 0-2-16,2 3-39 16,3 4-24-16,2 1-29 15,4 2-4-15,-1 5-22 0,1 3-181 16,1 7-72-16,0 6 78 15,6 2 42-15,3-1 12 16</inkml:trace>
  <inkml:trace contextRef="#ctx0" brushRef="#br0" timeOffset="156643.72">26644 14448 214 0,'0'0'20'0,"0"0"16"16,0 0 79-16,0 0-22 15,0 0-39-15,0 0 36 16,110 2 79-16,-29-14 49 15,15 0-104-15,8-1-45 16,-2 0-32-16,-8 2-22 16,-19-1-6-16,-25 4-9 15,-23 1 5-15,-18 2-5 16,-9 0 0-16,0 5-24 16,-14 0-459-16,-10 0 135 0,-2 0 88 15</inkml:trace>
  <inkml:trace contextRef="#ctx0" brushRef="#br0" timeOffset="157639.71">31735 13390 42 0,'0'0'56'16,"0"0"-2"-16,0 0 35 15,0 0 30-15,4-72 82 0,-10 65 198 16,-6 1 120 0,-7 6-275-16,-5 0-48 0,-8 0-68 15,0 13-128-15,-4 11 0 16,2 10 0-16,4 8 0 15,5 5 0-15,7 3 0 16,8 4 0-16,10-5 0 16,0 1 0-16,25-8 0 15,9-6 0-15,11-11 0 16,1-13 0-16,3-10 0 16,-4-2 0-16,-5-19 0 15,-4-12 0-15,-5-8 0 16,-5-4 0-16,-7-2 0 15,-7-2 0-15,-11-2 0 0,-1-1 0 16,-7 4 0-16,-12 6 0 16,-4 6 0-16,7 8 0 15,-2 8 0-15,7 8 0 16,1 10 0-16,-3 0-397 16,-3 9-854-16,-7 3 973 15</inkml:trace>
  <inkml:trace contextRef="#ctx0" brushRef="#br0" timeOffset="159077.1">25773 3024 57 0,'0'0'61'16,"0"0"-5"-16,0 0 34 15,0 0 21-15,0 0 40 16,0 0 58-16,10-19 103 16,-10 19-42-16,0 0-86 15,-1 2-57-15,-8 14-99 16,-7 7 11-16,-6 11 156 0,-6 6-97 15,-2 6-39-15,-1 5-59 16,0 1 0 0,1 0 0-16,3-5 0 0,5-8 0 15,8-9 0-15,5-13 0 16,6-5 0-16,3-10 0 16,0-2 0-16,0 0 0 15,0-15 0-15,12-10 0 16,3-9 0-16,3-5 0 15,2-2 0-15,0-2 0 16,4-3 0-16,0 1 0 16,-1 3 0-16,-1 4 0 15,-4 7 0-15,-5 7 0 16,-2 9 0-16,-6 5 0 16,-2 7 0-16,-3 2 0 0,0 1 0 15,0 0 0-15,3 0 0 16,4 16 0-16,5 9 0 15,5 11 0-15,4 6 0 16,3 5 0-16,2 5 0 16,-1 0 0-16,0 0 0 15,-3-2 0-15,-2-4 0 16,-1-5 0-16,-5-3 0 16,-1-5 0-16,-2-8 0 15,-4-5 0-15,0-7 0 16,-2-6 0-16,-2-4 0 15,-3-3 0-15,0 0 0 16,0 0-448-16,-13-3-669 0,-19-10 678 16</inkml:trace>
  <inkml:trace contextRef="#ctx0" brushRef="#br0" timeOffset="159387.28">25442 3567 163 0,'0'0'78'15,"0"0"63"-15,0 0 32 16,0 0-3-16,0 0-69 16,0 0-98-16,0 0 10 15,113-21 10-15,-59 17 57 0,4-3 43 16,5-2-54-1,-5 3-69-15,-9 2 0 0,-15 4-5 16,-11 0-17-16,-13 0-54 16,-7 0-113-16,-3 0 87 15,0 9 8-15,0-2 33 16,0-2-33-16,2 1-17 16,4-3-18-16,7-3 11 15</inkml:trace>
  <inkml:trace contextRef="#ctx0" brushRef="#br0" timeOffset="159739.34">26617 3295 197 0,'0'0'48'0,"0"0"128"0,0 0 312 15,0 0 109-15,0 0-190 16,0 0-273-16,17 0-134 15,5 0 0-15,14 0 0 16,9-1 0-16,2-1 0 16,-8 2-238-16,-11 0-754 15,-15 17 527-15,-13 4 282 16,-6 6 51-16</inkml:trace>
  <inkml:trace contextRef="#ctx0" brushRef="#br0" timeOffset="159868.53">26711 3474 72 0,'0'0'74'0,"0"0"-4"16,0 0 53 0,0 0 9-16,0 0-38 0,0 0-83 15,59-3-11-15,-19-4-185 16,6-6-65-16</inkml:trace>
  <inkml:trace contextRef="#ctx0" brushRef="#br0" timeOffset="160335.46">27861 3130 235 0,'0'0'55'16,"0"0"241"-16,0 0 367 16,0 0 135-16,0 0-798 15,0 0 0-15,-10-47 0 16,10 45 0-16,0 2 0 16,0 0 0-16,0 0 0 15,0 0 0-15,0 0 0 16,0 12 0-16,0 9 0 0,0 8 0 15,7 3 0-15,-1 3 0 16,1 0 0-16,-3 2 0 16,-1-2 0-16,0 2 0 15,-1 0 0-15,-2-2 0 16,0-1 0-16,0-5 0 16,0-5 0-16,0-7 0 15,0-8 0-15,0-8 0 16,0-1 0-16,5 0 0 15,3 0 0-15,10-1 0 16,17-16 0-16,12-10-739 16,3-7-476-16</inkml:trace>
  <inkml:trace contextRef="#ctx0" brushRef="#br0" timeOffset="160571.15">28260 3312 155 0,'0'0'390'16,"0"0"252"-16,0 0 218 16,0 0-860-16,87-3 0 15,-37-1 0-15,7-2 0 16,-4 3 0-16,-3-1 0 16,-6 1 0-16,-11 0 0 15,-13 1 0-15,-10 2 0 16,-7-2 0-16,-3 1 0 15,0 1 0-15,3 0-1148 16,3-5 493-16,9-2 443 16</inkml:trace>
  <inkml:trace contextRef="#ctx0" brushRef="#br0" timeOffset="160925.21">29061 3069 259 0,'0'0'130'0,"0"0"453"16,0 0 492-16,0 0-1075 16,0 0 0-16,0 0 0 15,-60-23 0-15,27 55 0 16,-5 15 0-16,7 6 0 16,9 4 0-16,11-4 0 0,11-10 0 15,0-7 0-15,24-12 0 16,10-10 0-1,9-10 0-15,6-4 0 0,2-8 0 16,-8-11 0-16,-7-3 0 16,-10-4 0-16,-9-2 0 15,-9-3 0-15,-8-5 0 16,0 3 0-16,-24-1 0 16,-7 5 0-16,-2 6 0 15,2 10 0-15,7 9 0 16,9 4 0-16,10 0-1325 0,5 6 740 15</inkml:trace>
  <inkml:trace contextRef="#ctx0" brushRef="#br0" timeOffset="161319.15">29989 3182 177 0,'0'0'85'15,"0"0"75"-15,0 0-26 16,0 0-76-16,116-10-45 15,-75 10-13-15,-7 1-185 16,-15 8-57-16</inkml:trace>
  <inkml:trace contextRef="#ctx0" brushRef="#br0" timeOffset="161486.7">29980 3439 154 0,'0'0'180'0,"0"0"193"16,0 0 52-16,81-12-323 16,-29 6-102-16,11 2-5 15,5 4-382-15,3-4-72 0,-3-4 208 16</inkml:trace>
  <inkml:trace contextRef="#ctx0" brushRef="#br0" timeOffset="161953.07">30959 3017 157 0,'0'0'136'0,"0"0"142"16,0 0 525-16,0 0-130 0,0 0-673 15,0 0 0-15,2-39 0 16,-2 39 0-16,0 0 0 16,0 0 0-16,0 0 0 15,0 0 0-15,0 0 0 16,0 2 0-16,0 13 0 16,0 8 0-16,0 7 0 15,0 5 0-15,0 2 0 16,0 1 0-16,0 3 0 15,0-1 0-15,0 2 0 16,0-3 0-16,4-1 0 16,2-2 0-16,-2-4 0 15,-1-5 0-15,0-5 0 16,0-8 0-16,-1-5 0 0,-1-5 0 16,-1-3 0-16,0-1 0 15,0 0 0-15,0 0 0 16,0 0 0-16,0-10 0 15,0-10 0-15,-4-13-221 16,2-4-1163-16,2-4 1042 16</inkml:trace>
  <inkml:trace contextRef="#ctx0" brushRef="#br0" timeOffset="162170.5">30971 2953 116 0,'0'0'107'16,"0"0"48"-16,0 0 218 16,0 0 250-16,0 0 50 0,0 0-673 15,3-25 0-15,-3 25 0 16,-23 0 0-16,-11 0 0 16,-12 13 0-16,0 3 0 15,1 7 0-15,8 8-789 16,4 3-66-16,3 1 583 15</inkml:trace>
  <inkml:trace contextRef="#ctx0" brushRef="#br0" timeOffset="162531.54">30826 3595 125 0,'0'0'88'16,"0"0"-4"-16,0 0 2 16,0 0-28-16,0 0-24 15,0 0 60-15,0 4 85 16,2-2 64-16,14-1 109 0,10 2 103 15,15-2-206 1,9-1-249-16,5 0 0 0,-2 0 0 16,-8 0 0-16,-13-2 0 15,-15-3 0-15,-9 2 0 16,-8 3 0-16,0 0 0 16,0 0 0-16,-2 0 0 15,-17 0-1444-15,-5 0 985 16</inkml:trace>
  <inkml:trace contextRef="#ctx0" brushRef="#br0" timeOffset="165636.69">8424 14637 128 0,'0'0'60'0,"0"0"14"16,0 0 45-16,0 0 32 0,0 0 143 16,0 0 148-16,0 0-26 15,-41-71-77-15,39 71-315 16,2 0-24-16,-1 0 0 15,-1 0 0-15,1 3 0 16,1 14 0-16,0 3 0 16,0 8 0-16,0 8 0 15,0 10 0-15,0 6 0 16,0 2 0-16,0-5 0 16,7-11 0-16,10-11 0 15,4-15 0-15,7-12 0 16,9 0 0-16,2-10 0 15,1-15 0-15,-4-6 0 16,-7-5 0-16,-7 1 0 16,-10 0 0-16,-2 0 0 0,-7 6 0 15,-3 4 0-15,0 6 0 16,0 9 0-16,0 4 0 16,0 6 0-16,2 0 0 15,4 6 0-15,4 13 0 16,3 2 0-16,1 4 0 15,1 2 0-15,-2 1 0 16,2-2 0-16,0-3 0 16,1-3 0-16,1-7 0 15,1-9 0-15,0-4 0 0,4-10 0 16,-1-13 0-16,-1-7 0 16,-4-3 0-16,-4 1 0 15,-5-3 0-15,-4-1 0 16,-3 4 0-16,0 3 0 15,0 4 0-15,-10 9 0 16,-1 5 0-16,4 6 0 16,-2 3 0-16,3 2 0 15,0 0 0-15,3 3 0 16,3 8 0-16,0 3-1041 16,24 2 422-16,12-4 394 15</inkml:trace>
  <inkml:trace contextRef="#ctx0" brushRef="#br0" timeOffset="165957.84">9554 14358 203 0,'0'0'127'0,"0"0"101"16,0 0 324-16,0 0 147 15,0 0-461-15,0 0-238 16,-51-11 0-16,30 47 0 16,-4 14 0-16,1 9 0 15,5 12 0-15,1 6 0 16,6 3 0-16,5 4 0 0,7-4 0 16,0-6 0-16,23-11 0 15,10-13 0-15,10-11 0 16,2-12 0-16,7-12 0 15,3-6 0-15,1-7-47 16,2-2-1124-16,-6 0 632 16,-7-4 340-16</inkml:trace>
  <inkml:trace contextRef="#ctx0" brushRef="#br0" timeOffset="166349.07">9979 14529 142 0,'0'0'91'16,"0"0"42"-16,-10-86 159 16,1 63 343-16,4 3 60 15,2 7-636-15,0 7-59 16,2 1 0-16,1 5 0 15,-2 0 0-15,1 5 0 16,-2 14 0-16,-3 11 0 0,-1 6 0 16,2 8 0-1,1 7 0-15,-1 3 0 0,5 1 0 16,0-4 0-16,0-4 0 16,12-6 0-16,6-4 0 15,4-6 0-15,8-7 0 16,4-7 0-16,2-7 0 15,0-7 0-15,-5-3 0 16,-5 0 0-16,-6 0 0 16,-6-2-123-16,-8-8-1298 15,-6-9 1057-15</inkml:trace>
  <inkml:trace contextRef="#ctx0" brushRef="#br0" timeOffset="166520.62">9764 14715 130 0,'0'0'64'16,"0"0"36"-16,0 0 27 15,0 0-56-15,99-35-49 16,-35 30 9-16,2 5-31 16,1 0-2-16,1 0-252 15,-5-4 26-15</inkml:trace>
  <inkml:trace contextRef="#ctx0" brushRef="#br0" timeOffset="166835.78">10580 14489 247 0,'0'0'143'16,"0"0"258"-16,0 0 380 15,0 0-306-15,0 0-475 16,0 0 0-16,0-32 0 16,0 50 0-16,0 10 0 15,0 8 0-15,0 4 0 16,3 6 0-16,-1 1 0 16,-2 1 0-16,1-2 0 15,1-1 0-15,-1-6 0 16,2-3 0-16,2-9 0 15,-1-4 0-15,1-11 0 0,-2-5 0 16,1-6-278 0,-4-1-956-16,-4 0 885 15</inkml:trace>
  <inkml:trace contextRef="#ctx0" brushRef="#br0" timeOffset="167002.31">10388 14757 141 0,'0'0'41'0,"0"0"59"16,121-25-11-1,-60 20-24-15,3 3-65 0,8-2-7 16,-5 1-157-16,-6-4 25 16</inkml:trace>
  <inkml:trace contextRef="#ctx0" brushRef="#br0" timeOffset="167283.57">11088 14507 126 0,'0'0'91'0,"0"0"62"16,0 0 312-16,0 0 350 16,0 0-418-16,0 0-397 15,1-41 0-15,-1 67 0 16,0 11 0-16,0 7 0 0,0 4 0 15,0-1 0-15,3-4 0 16,0-8 0-16,0-3 0 16,-1-3 0-16,2-5 0 15,-1-7 0-15,0-6 0 16,0-6 0-16,0-3 0 16,3-2 0-16,6 0 0 15,3-7-937-15,3-23 113 16</inkml:trace>
  <inkml:trace contextRef="#ctx0" brushRef="#br0" timeOffset="167531.93">11201 14341 146 0,'0'0'70'0,"0"0"7"15,0 0 127-15,112 6 161 16,-70 26 152-16,-5 10 40 15,-7 9-446-15,-6 9-111 16,-11 3 0-16,-7 2 0 16,-6 0 0-16,0-4 0 15,-10-3 0-15,-11-4 0 16,-2-10 0-16,1-7 0 16,4-14 0-16,5-10-789 15,-2-9-159-15,7-4 639 16</inkml:trace>
  <inkml:trace contextRef="#ctx0" brushRef="#br0" timeOffset="168068.56">12165 14512 178 0,'0'0'133'0,"0"0"187"15,0 0 583 1,0 0-390-16,0 0-513 0,0 0 0 16,0-7 0-16,0 7 0 15,-2 0 0-15,2 0 0 16,0 0 0-16,-1 0 0 16,1 0 0-16,0-2 0 15,0 1 0-15,0 1 0 16,0 0 0-16,0 0 0 15,3 18-226-15,4 7-1058 16,-2 8 923-16</inkml:trace>
  <inkml:trace contextRef="#ctx0" brushRef="#br0" timeOffset="168270.02">12244 14897 283 0,'0'0'139'0,"0"0"490"15,0 0 367-15,0 0-996 16,0 0 0-16,0 0 0 16,-3 16 0-16,-1-8 0 15,-4 0 0-15,2-4 0 16,3 1 0-16,3-1 0 16,3 0 0-16,21-4-710 15,0-8-342-15</inkml:trace>
  <inkml:trace contextRef="#ctx0" brushRef="#br0" timeOffset="168852">12678 14731 34 0,'0'0'101'0,"0"0"-33"16,0 0 19-16,0 0 45 15,0 0 28-15,0 0 107 16,11-68-86-16,24 55-110 15,11 2-44-15,-1 4-27 16,-7 4-5-16,-8 3-63 16,-10 5-412-16,-12 15 192 15,-8 1 130-15</inkml:trace>
  <inkml:trace contextRef="#ctx0" brushRef="#br0" timeOffset="169004.11">12736 14900 164 0,'0'0'71'16,"0"0"11"-16,0 0 123 16,0 0 8-16,0 0-89 15,93-38-81-15,-55 38-43 16,9 0-3-16,10 0-359 16,1 0 29-16</inkml:trace>
  <inkml:trace contextRef="#ctx0" brushRef="#br0" timeOffset="170348.16">14009 14575 142 0,'0'0'78'16,"0"0"54"-16,-3-79 106 16,-3 66 231-16,0 6 100 15,5 4-150-15,-2 3-419 16,1 0 0-16,2 3 0 15,0 17 0-15,0 9 0 16,0 5 0-16,5 9 0 0,14 0 0 16,3 1 0-1,2-1 0-15,0-4 0 0,-2-3 0 16,-4-9 0-16,-7-7 0 16,-4-10 0-16,1-10 0 15,5-2 0-15,7-23 0 16,5-11 0-16,3-7 0 15,-2 0 0-15,-7-1 0 16,-7 4 0-16,-3 2 0 16,-6 8 0-16,-3 7 0 15,0 9 0-15,0 8 0 16,0 6 0-16,0 0 0 16,0 12 0-16,0 13 0 15,0 7 0-15,0 5 0 16,0 2 0-16,0 0 0 0,7-6 0 15,8-4 0-15,3-8 0 16,-1-8 0-16,-1-8 0 16,5-5 0-16,1-7 0 15,4-17 0-15,-3-7 0 16,-6-5 0-16,1-8 0 16,-8 0 0-16,-5 0 0 15,-5 8 0-15,0 6 0 16,-2 10 0-16,-10 6 0 15,-4 8 0-15,-1 6 0 16,1 0 0-16,4 4-249 16,9 10-935-16,3 1 803 15,6-7 157-15</inkml:trace>
  <inkml:trace contextRef="#ctx0" brushRef="#br0" timeOffset="170668.95">15003 14218 176 0,'0'0'100'16,"0"0"148"-16,0 0 266 15,0 0 160-15,0 0-339 0,0 0-335 16,0 0 0-1,-6 18 0-15,-4 37 0 0,0 11 0 16,3 8 0-16,1 4 0 16,1 2 0-16,5 1 0 15,0-8 0-15,15-7 0 16,14-9 0-16,3-12 0 16,6-14 0-16,6-14 0 15,0-11 0-15,2-6-497 16,-6-3-567-16,-5-21 724 15</inkml:trace>
  <inkml:trace contextRef="#ctx0" brushRef="#br0" timeOffset="170984.41">15386 14393 15 0,'0'0'200'0,"0"0"-12"15,0 0 351-15,0-82 351 16,0 75-675-16,0 5-215 16,0 2 0-16,0 3 0 15,3 23 0-15,4 11 0 16,-1 11 0-16,0 6 0 16,-4 8 0-16,-2-1 0 15,0 3 0-15,0-7 0 16,2-11 0-16,3-13 0 15,6-13 0-15,9-11 0 0,10-8 0 16,6-1 0-16,3 0 0 16,-6-9 0-16,-9-7-739 15,-17-6-206-15,-7-8 677 16</inkml:trace>
  <inkml:trace contextRef="#ctx0" brushRef="#br0" timeOffset="171134.37">15263 14608 121 0,'0'0'82'16,"0"0"-33"-16,0 0-9 15,105-7 2-15,-45 4-29 16,2 3-13-16,0-6-41 16,-6-8-94-16,-6-7-36 15</inkml:trace>
  <inkml:trace contextRef="#ctx0" brushRef="#br0" timeOffset="171381.73">15729 14077 80 0,'0'0'115'0,"0"0"-6"15,95-11 60-15,-54 38 125 16,2 16 153-16,-3 11 91 15,-5 15-243-15,-10 9-295 0,-13 8 0 16,-12 3 0-16,-1-5 0 16,-25-5 0-16,-4-14 0 15,6-14 0 1,5-13 0-16,10-11 0 0,2-7-546 16,4-12-663-16</inkml:trace>
  <inkml:trace contextRef="#ctx0" brushRef="#br0" timeOffset="172097.8">17061 14277 117 0,'0'0'68'16,"0"0"44"0,0 0 62-16,0 0 187 15,-23-80 202-15,21 74 18 0,2 6-510 16,-1 0-71-16,1 0 0 15,-3 11 0-15,0 15 0 16,0 11 0-16,-1 6 0 16,1 10 0-16,0 4 0 15,1 1 0-15,0 5 0 16,2-1 0-16,0-3 0 16,2-3 0-16,11-6 0 15,2-7 0-15,1-8 0 16,-2-8 0-16,-1-10 0 15,-4-11 0-15,2-6 0 0,2 0 0 16,-1-5 0-16,-2-5 0 16,-10-6-958-16,-11-10 110 15</inkml:trace>
  <inkml:trace contextRef="#ctx0" brushRef="#br0" timeOffset="172330.86">16671 14608 203 0,'0'0'66'15,"0"0"34"-15,141-25 87 0,-48 15 83 16,8-2 14-16,-1 1-160 16,-2 1-95-16,-14 0-29 15,-14 3 5-15,-23 4-15 16,-25 3 5-16,-16 0-143 15,-6 0-227-15,-12 0 146 16,-13 1 57-16,-4 4 4 16</inkml:trace>
  <inkml:trace contextRef="#ctx0" brushRef="#br0" timeOffset="173497.6">18198 14311 125 0,'0'0'45'16,"0"0"5"-16,0 0 38 16,0 0 68-16,-3-82 128 15,2 74 182-15,-1 3 118 0,1 2-335 16,1 3-249-16,0 0 0 16,0 0 0-16,0 2 0 15,0 22 0-15,7 13 0 16,7 14 0-16,-1 6 0 15,-4 9 0-15,-4 0 0 16,-1 1 0-16,-1-2 0 16,3-4 0-16,0-6 0 15,0-4 0-15,-2-10 0 16,3-10 0-16,-3-13 0 16,-1-12 0-16,-3-6 0 15,0 0 0-15,0-13 0 16,0-15 0-16,1-13 0 15,2-8 0-15,6-11 0 16,6-6 0-16,2-5 0 0,5 0 0 16,3 4 0-16,1 8 0 15,2 10 0-15,1 9 0 16,-3 11 0-16,0 6 0 16,-1 7 0-16,-1 8 0 15,-2 8 0-15,7 0 0 16,-1 21 0-16,0 16 0 15,-1 15 0-15,-2 13 0 16,-5 11 0-16,-1 10 0 16,-1 7 0-16,-1 10 0 0,-4-1 0 15,-6-4 0 1,-4-7 0-16,-3-15 0 16,0-11 0-16,-1-10 0 0,-8-13 0 15,-1-10 0-15,4-15 0 16,3-10 0-16,3-5 0 15,0-2 0-15,0 0 0 16,0 0 0-16,0-2 0 16,1-10 0-16,7-6 0 15,2-8 0-15,0-5 0 16,1-11-134-16,-1-13-1403 16</inkml:trace>
  <inkml:trace contextRef="#ctx0" brushRef="#br0" timeOffset="174562.86">19195 14336 94 0,'0'0'63'16,"0"0"-25"-16,0 0 31 15,0 0 14-15,0 0 41 16,0 0-50-16,63-15 45 16,-41 22 49-16,3 13-6 15,2 5 4-15,-4 8-9 16,-3 6-22-16,-6 5-10 16,-8 3-58-16,-6 3-22 15,0-5-16-15,-13-6-12 0,2-11-12 16,3-10-10-1,5-11-1-15,3-7 6 0,0 0 34 16,0-12 122-16,12-15-28 16,9-10-128-16,2-5 0 15,4-6 0-15,1 0 0 16,0 2 0-16,1 1 0 16,-4 3 0-16,-3 6 0 15,-5 4 0-15,-4 6 0 16,-5 6 0-16,-4 6 0 15,-2 10 0-15,-2 4 0 16,0 0 0-16,0 9 0 16,-14 18 0-16,-5 11 0 15,0 5 0-15,2 6 0 0,5 4 0 16,9-3 0-16,3 1 0 16,13-3 0-16,19-6 0 15,14-5 0-15,15-8 0 16,17-8 0-16,1-6-562 15,-2-14-372-15,-14-1 558 16</inkml:trace>
  <inkml:trace contextRef="#ctx0" brushRef="#br0" timeOffset="174879.02">20242 14011 159 0,'0'0'69'16,"0"0"45"-16,0-79 143 0,0 69 317 16,0 4 166-16,0 6-606 15,-3 10-134-15,-9 19 0 16,-4 18 0-16,-1 14 0 16,1 9 0-16,4 6 0 15,4 2 0-15,4-1 0 16,4-4 0-16,0-4 0 15,9-6 0-15,8-7 0 16,2-13 0-16,-1-10 0 16,4-13 0-16,5-9 0 0,4-9 0 15,5-2 0 1,4 0-725-16,-4-19-133 0,-4-10 583 16</inkml:trace>
  <inkml:trace contextRef="#ctx0" brushRef="#br0" timeOffset="175178.22">20609 14118 176 0,'0'0'81'0,"0"0"111"16,0-78 297-16,0 65 434 15,0 7-737-15,0 4-186 0,-3 2 0 16,2 8 0-1,-1 22 0-15,1 13 0 0,1 12 0 16,0 6 0-16,0 5 0 16,3 0 0-16,3-6 0 15,0-5 0-15,3-12 0 16,0-9 0-16,3-10 0 16,-1-9 0-16,5-8 0 15,0-5 0-15,-1-2 0 16,-2 0-284-16,-13-10-992 15,0-13 920-15</inkml:trace>
  <inkml:trace contextRef="#ctx0" brushRef="#br0" timeOffset="175313.37">20427 14394 146 0,'0'0'37'15,"0"0"23"-15,106-15-26 16,-49 12-24-16,13 0-10 15,6-5-55-15,5-6-81 16</inkml:trace>
  <inkml:trace contextRef="#ctx0" brushRef="#br0" timeOffset="175596.62">21116 13790 209 0,'0'0'62'16,"0"0"49"-16,0 0 91 15,105 50 216-15,-71-6 37 16,-5 12 59-16,-13 13-438 16,-12 12-76-16,-4 6 0 15,-17 1 0-15,-16-8 0 16,-8-7 0-16,-2-12 0 15,5-8 0-15,3-12 0 16,8-9 0-16,9-10 0 16,5-6-244-16,2-7-1040 0,-2-7 896 15</inkml:trace>
  <inkml:trace contextRef="#ctx0" brushRef="#br0" timeOffset="183559.87">26834 14248 74 0,'0'0'39'16,"0"0"4"-16,0 0 5 16,0 0 0-16,0 0 1 0,0 0 15 15,0 0 9-15,-11-65 29 16,10 62 16-16,1 2 50 15,0-1 65-15,0 2-68 16,0 0-57-16,0 0-56 16,0 0-20-16,0 0-22 15,0 2 11-15,0 12-21 16,7 2 130-16,8 5 39 16,0 1-25-16,1 1-11 15,-1-1-109-15,0-1-24 16,-3-2 0-16,-3 1 0 15,-2-4 0-15,-4 0 0 16,-1-4 0-16,-2-3 0 16,0-3 0-16,1-4 0 15,-1-2 0-15,2 0 0 16,-2 0 0-16,1 0 0 16,-1 0 0-16,0 0 0 0,0 0 0 15,0-5 0-15,0 5 0 16,0 0-267-16,0 0-791 15,-13 0 587-15,-5 5 232 16</inkml:trace>
  <inkml:trace contextRef="#ctx0" brushRef="#br0" timeOffset="184124.03">26713 14509 39 0,'0'0'48'16,"0"0"-24"-16,0 0 19 15,0 0-14-15,0 0 3 16,0 0 20-16,-3-14-1 15,-8 14-26-15,1 0 10 16,0 0 26-16,4 0 1 16,3 0 12-16,1 0-5 0,2 0 14 15,0 0-10-15,0 0-14 16,0-2-12-16,0 1 45 16,8-4 7-16,21-3 18 15,19-3-78-15,13-2 1 16,8 1-30-16,-2 3 4 15,-7 2 1-15,-14 1-15 16,-13 3-20-16,-14 3 20 16,-11 0-4-16,-6 0 4 15,-2 0 14-15,0 0 1 16,-7 0 69-16,-19 0 29 16,-13 0-92-16,-9 8 1 15,-3 0-16-15,2-1 33 16,13-1 17-16,11-2 29 0,13-3 30 15,9-1 36-15,3 0-133 16,0 0-18-16,0 0 0 16,22-2 0-16,17-7 0 15,17-1 0-15,12 3-232 16,-1-4-1008-16,-6-8 812 16</inkml:trace>
  <inkml:trace contextRef="#ctx0" brushRef="#br0" timeOffset="195089.42">7638 14048 160 0,'0'0'100'15,"0"0"81"-15,0 0 172 16,0 0 196-16,0 0 67 16,0 0-528-16,0 0-88 15,-4-56 0-15,4 55 0 16,0 1 0-16,0 0 0 15,-2 0 0-15,2 0 0 16,0 0 0-16,-1 0 0 16,1 0 0-16,0 6 0 15,0 11 0-15,0 8 0 16,0 5 0-16,0 6 0 16,0 6 0-16,3 6 0 15,0 5 0-15,1 6 0 16,1 0 0-16,1 2 0 0,3 2 0 15,-2 5 0-15,2 1 0 16,1 2 0-16,-2 2 0 16,-2 2 0-16,2 1 0 15,-1-3 0-15,-3-2 0 16,2-9 0-16,0-9 0 16,2-5 0-16,2-4 0 15,1 1 0-15,-1-4 0 16,2 2 0-16,-3-1 0 15,-1-2 0-15,-2-1 0 16,-2-6 0-16,-1-5 0 16,-2-5 0-16,1-8 0 0,1-4 0 15,-2-4 0 1,1-1 0-16,-1-2 0 0,-1 0 0 16,2-4 0-16,-2 1 0 15,0-1 0-15,0 0 0 16,0 0 0-16,0 0 0 15,0 0 0-15,0 0 0 16,0 0 0-16,1 0 0 16,-1 0 0-16,2 0 0 15,-1 0 0-15,7 0 0 16,4 0 0-16,1 0 0 16,5 0 0-16,7 0 0 0,7-1 0 15,8-7 0-15,5 1 0 16,9 1 0-16,-2 4 0 15,-4 2 0-15,1 0 0 16,-2 0 0-16,4 0 0 16,4 1 0-16,5 1 0 15,7 0 0-15,2 1 0 16,2 1 0-16,1 2 0 16,1 1 0-16,5 2 0 15,2 2 0-15,2-1 0 16,6 1 0-16,8 0 0 15,8-3 0-15,5-2 0 16,6-4 0-16,6-2 0 0,0 0 0 16,2 0 0-16,-2 0 0 15,-4 0 0-15,-4 0 0 16,2 2 0-16,3 4 0 16,6 0 0-16,7-2 0 15,8-2 0-15,6-2 0 16,2 0 0-16,2 0 0 15,-8 0 0-15,-10-2 0 16,-13 2 0-16,-11 0 0 16,-11 0 0-16,-10 6 0 15,-8 2 0-15,2-1 0 16,8-2 0-16,14-5 0 16,11 0 0-16,11-2 0 15,3-9 0-15,0-2 0 16,0 2 0-16,-5 2 0 0,-4 1 0 15,-2 0 0-15,2 2 0 16,2-3 0-16,10 1 0 16,9-3 0-16,6-1 0 15,6 1 0-15,4 0 0 16,-2 1 0-16,0 0 0 16,-4 3 0-16,-6 0 0 15,2 2 0-15,-1-1 0 16,3-3 0-16,11 1 0 15,3-2 0-15,6-2 0 0,6-2 0 16,-4 0 0 0,-2 0 0-16,-6-1 0 15,-6-1 0-15,0 1 0 16,-2 3 0-16,-1-6 0 0,1 2 0 16,-5 0 0-1,-3-1 0-15,-5 2 0 0,-12 4 0 16,-7 1 0-16,-8 4 0 15,-12 0 0-15,-10 4 0 16,-7-2 0-16,-9 0 0 16,1-4 0-16,0-1 0 15,5-3 0-15,-2 0 0 16,0 0 0-16,-4 2 0 16,-8 5 0-16,-4-1 0 0,-4 2 0 15,-4 2 0-15,4-4 0 16,6-1 0-16,16-3 0 15,14-3 0-15,13-3 0 16,11 0 0-16,0-2 0 16,1 2 0-16,-5 2 0 15,-9 2 0-15,-2 2 0 16,-4 3 0-16,3-1 0 16,7 0 0-16,8-1 0 15,4-1 0-15,4-2 0 16,-6-1 0-16,-7-2 0 15,-12 2 0-15,-13 2 0 16,-15 3 0-16,-13 2 0 0,-11 2 0 16,-3 1 0-16,-5 1 0 15,-1-1 0-15,-2-1 0 16,0-2 0-16,-5 2 0 16,-5 0 0-16,-4 1 0 15,-6 3 0-15,-2 0 0 16,-1 0 0-16,5 0 0 15,2 0 0-15,4 0 0 16,5 0 0-16,4-3 0 16,-2 0 0-16,-6-1 0 15,-9-1 0-15,-7 4 0 16,-6 0 0-16,-5 1 0 16,0 0 0-16,0-2 0 15,0 2 0-15,0-1 0 16,2-1 0-16,-1-1 0 15,2-5 0-15,-1-2 0 0,-2-3 0 16,0 0 0-16,0-2 0 16,0-2 0-16,-8-3 0 15,-2-1 0-15,0-6 0 16,-1-5 0-16,-1-9 0 16,3-5 0-16,0-5 0 15,2 0 0-15,0-1 0 16,-3 4 0-16,1-2 0 15,-2 3 0-15,3 1 0 0,7-2 0 16,1-1 0-16,0-3 0 16,10 1 0-16,3 3 0 15,-5 3 0-15,-5 3 0 16,-3 3 0-16,0 0 0 16,0 1 0-1,-9 0 0-15,0 0 0 0,0 6 0 16,6 5 0-16,0 1 0 15,0 2 0-15,3 4 0 16,0-1 0-16,0 1 0 16,0 0 0-16,0-3 0 15,0 3 0-15,0-3 0 16,0 0 0-16,0 1 0 0,3 0 0 16,-1 2 0-16,1 4 0 15,-2 4 0-15,1 1 0 16,1 2 0-16,0 2 0 15,-2-3 0-15,6-1 0 16,-2-2 0-16,1-1 0 16,0-2 0-16,-1 3 0 15,-4 2 0-15,1 2 0 16,-1 6 0-16,-1 1 0 16,0 1 0-16,0 1 0 15,0 0 0-15,0 0 0 16,0 0 0-16,0 0 0 15,0 0 0-15,0 0 0 16,0 0 0-16,0 0 0 16,0 0 0-16,0 0 0 0,0 0 0 15,-3 0 0-15,-6 0 0 16,-5 0 0-16,-5 1 0 16,-5 4 0-16,-7-1 0 15,-5 3 0-15,-1 0 0 16,-2 0 0-16,0 1 0 15,7-1 0-15,0 2 0 16,5-4 0-16,3 0 0 16,-1 1 0-16,-2-4 0 15,-6 0 0-15,-3-2 0 16,-7 0 0-16,-2 0 0 0,-2 0 0 16,0-2 0-1,3-4 0-15,3 2 0 0,4 0 0 16,1 2 0-16,-5 2 0 15,-4 0 0-15,-6 0 0 16,-4 0 0-16,-1 2 0 16,-5 2 0-16,-1 0 0 15,-5-2 0-15,1-2 0 16,2 0 0-16,3 0 0 16,0 0 0-16,-5 0 0 15,-4 0 0-15,-9 3 0 16,-4-2 0-16,-5 2 0 15,1-3 0-15,0 0 0 0,7 0 0 16,5 0 0-16,3 0 0 16,1 0 0-16,-5 0 0 15,-8 0 0-15,-2 0 0 16,-4 4 0-16,-4 3 0 16,0 0 0-16,0-1 0 15,5-1 0-15,6 0 0 16,3-1 0-16,2 0 0 15,-2 0 0-15,-2 2 0 16,-8 2 0-16,-7 2 0 16,-9 3 0-16,-6 1 0 15,0 0 0-15,4-1 0 0,9-2 0 16,5-4 0 0,6-1 0-16,6-3 0 0,-3-2 0 15,4-1 0-15,-2 1 0 16,-5 1 0-16,-8 2 0 15,-5 3 0-15,-5 0 0 16,3 3 0-16,5-1 0 16,4 1 0-16,-1-1 0 15,5-2 0-15,0-1 0 16,2-2 0-16,3-1 0 16,1-2 0-16,2 2 0 15,-3 0 0-15,-3 1 0 16,-6 2 0-16,0 0 0 15,3-3 0-15,5 2 0 16,7 0 0-16,-2-2 0 16,3-1 0-16,0 0 0 0,-2 1 0 15,-6 2 0-15,-8 1 0 16,-12 4 0-16,-9 1 0 16,-7 2 0-16,1-1 0 15,6 1 0-15,6-3 0 16,8 0 0-16,1-2 0 15,1-1 0-15,-2-1 0 16,-1 2 0-16,-4 2 0 16,-10 1 0-16,-5 2 0 15,-1 0 0-15,1-2 0 16,5 1 0-16,8-5 0 16,4-3 0-16,7-2 0 15,3 0 0-15,3-2 0 0,0 0 0 16,3 0 0-1,0 3 0-15,0 1 0 0,1 0 0 16,4 3 0-16,6-3 0 16,8 0 0-16,3 2 0 15,8-4 0-15,-3-1 0 16,2 2 0-16,-5-1 0 16,0-1 0-16,-3-1 0 15,-3 1 0-15,-2 1 0 16,-1 1 0-16,1-1 0 15,5 1 0-15,9-1 0 16,6-1 0-16,8 1 0 16,0-2 0-16,2 0 0 0,-4 0 0 15,7 0 0-15,-1 0 0 16,-3 0 0-16,-2 0 0 16,-4 5 0-16,-4 2 0 15,-8 4 0-15,-3 0 0 16,-3-3 0-16,8-1 0 15,4-3 0-15,5-3 0 16,2-1 0-16,-1 0 0 16,-2 0 0-16,-3 0 0 15,-4-1 0-15,-2-3 0 0,2 1 0 16,3-1 0 0,0 1 0-16,1 0 0 0,-1 1 0 15,-2-2 0-15,2 3 0 16,0 1 0-16,-3 0 0 15,-1 0 0-15,-9 0 0 16,-5 6 0-16,-6 2 0 16,-2 1 0-16,4-2 0 15,5 1 0-15,8-4 0 16,4 2 0-16,6 0 0 16,2-2 0-16,4 0 0 15,2 1 0-15,4-3 0 16,2 0 0-16,-3-1 0 15,4-1 0-15,2 0 0 16,1 0 0-16,6 0 0 16,6 0 0-16,5 0 0 15,8 0 0-15,1 0 0 0,1 0 0 16,0 0 0-16,3-1 0 16,-3-3 0-16,-1 0 0 15,1 2 0-15,-2-2 0 16,-2 2 0-16,-1 1 0 15,-2-1 0-15,2 2 0 16,0 0 0-16,5 0 0 16,3 0 0-16,3 0 0 15,1 0 0-15,-1 0 0 16,3 0 0-16,-4 0 0 0,-1 0 0 16,-2 0 0-1,-1 0 0-15,-5 0 0 16,1 0 0-16,0 0 0 15,-3 0 0-15,0 0 0 0,-3 0 0 16,-7 2 0-16,-2 4 0 16,-1-1 0-16,-2-1 0 15,4-1 0-15,1 0 0 16,4-3 0-16,5 1 0 16,1-1 0-16,6 0 0 15,1 2 0-15,3-2 0 16,0 0 0-16,1 0 0 15,-1 0 0-15,1 0 0 0,-1 0 0 16,2 0 0 0,-1 0 0-16,1 0 0 0,1 0 0 15,-2 0 0-15,1 0 0 16,-2 0 0-16,2 0 0 16,-1 0 0-1,1 0 0-15,0 0 0 0,2 0 0 16,-1 0 0-16,2 0 0 15,0 0 0-15,0 0 0 16,0 0 0-16,0 0 0 16,0 0-626-16,10 0-485 15</inkml:trace>
  <inkml:trace contextRef="#ctx0" brushRef="#br0" timeOffset="197707.37">27411 16091 138 0,'0'0'68'0,"0"0"59"15,0 0 39-15,0 0 158 16,0 0 121-16,0 0 131 16,0 0-373-16,-1-66-203 15,-1 66 0-15,-1 0 0 16,1 0 0-16,1 0 0 16,1 0 0-16,-2 8 0 0,-1 15 0 15,-1 15 0 1,0 11 0-16,-1 13 0 15,4 8 0-15,1 7 0 16,0 3 0-16,0-4 0 0,1-7 0 16,7-8 0-16,0-9 0 15,2-11 0-15,-3-7 0 16,2-6 0-16,-5-8 0 16,1-6 0-16,-4-6 0 15,-1-6 0-15,0-2 0 16,0 0 0-16,0 0 0 15,0 0 0-15,0-8 0 16,3-6 0-16,-3-5-1314 16,0-1 705-16</inkml:trace>
  <inkml:trace contextRef="#ctx0" brushRef="#br0" timeOffset="198036.51">27460 16129 86 0,'0'0'48'16,"0"0"10"-16,0 0 14 15,0 0 13-15,0 0 13 0,0 0 77 16,0-23 119-16,0 23 73 15,0 0 34-15,-5 0-114 16,-11 0-211-16,-7 0-76 16,-10 0 0-16,-9 0 0 15,-7 0 0-15,-5 7 0 16,3 0 0-16,8 4 0 16,6 1 0-16,8 2-391 15,13 7-483-15,7 2 425 16,9-1 222-16</inkml:trace>
  <inkml:trace contextRef="#ctx0" brushRef="#br0" timeOffset="198372.14">27049 16926 155 0,'0'0'29'16,"0"0"14"-16,0 0 77 16,0 0 34-16,97 1 220 0,-23-1 83 15,7 0-217 1,1-5-83-16,-3-2 9 15,-6 1-14-15,-7 1-152 16,-10-2 0-16,-14 2 0 0,-17 3 0 16,-11-1 0-16,-14 3-94 15,0 0-654-15,-14 0 49 16,-7-6 327-16</inkml:trace>
  <inkml:trace contextRef="#ctx0" brushRef="#br0" timeOffset="199333.33">32397 15975 164 0,'0'0'67'0,"0"0"92"16,0-79 189-16,0 55 262 16,0 3 89-16,-1 4-699 0,1 8 0 15,-2 7 0 1,2 2 0-16,-1 0 0 0,-3 0 0 15,-3 11 0 1,1 11 0-16,-1 8 0 0,4 7 0 16,3 2 0-16,0 4 0 15,4 3 0-15,8 2 0 16,3 5 0-16,-4 6 0 16,-4-1 0-16,-3-1 0 15,-4-2 0-15,0-5 0 16,0-9 0-16,0-8 0 15,3-7 0-15,0-5 0 16,0-3 0-16,0-4 0 16,0 2 0-16,-1-5 0 15,0 1 0-15,-2-5 0 0,1-3 0 16,1-2 0-16,-1-2 0 16,-1 0 0-16,2 0 0 15,3 0 0-15,1-9 0 16,0-2 0-16,-1-1 0 15,-5 5-369-15,0 3-680 16,0 1 691-16,-8-1 203 16,1-1 50-16</inkml:trace>
  <inkml:trace contextRef="#ctx0" brushRef="#br0" timeOffset="199778.33">32446 15773 129 0,'0'0'78'0,"0"0"33"15,0 0 38 1,0 0 42-16,0 0 177 0,0 0 48 16,0-17-32-16,0 17-163 15,-5 0-221-15,-17 0 0 16,-9 0 0-16,-9 5 0 15,1-1 0-15,2-4 0 16,-1 0 0-16,0 0 0 16,-1 0 0-16,3 0 0 15,6 0 0-15,8 0 0 16,5 0 0-16,7 1 0 16,6 14 0-16,4 9-730 15,13 10-77-15,18 4 496 16</inkml:trace>
  <inkml:trace contextRef="#ctx0" brushRef="#br0" timeOffset="200144.34">32175 16730 167 0,'0'0'21'16,"0"0"50"-16,0 0 74 0,0 0 24 16,0 0 130-16,0 0-11 15,86-5-136-15,3-4-121 16,16-1 21-16,-3-4 5 15,-14 1 25-15,-16 3 51 16,-17 0 9-16,-19 5-21 16,-16 2-63-16,-14 1-17 15,-6 2-23-15,0 0-18 16,0 0-47-16,0 0-436 16,-12 2-368-16,-4 6 488 15,-4-2 141-15</inkml:trace>
  <inkml:trace contextRef="#ctx0" brushRef="#br0" timeOffset="201740.36">25901 4949 93 0,'0'0'6'15,"11"-85"24"-15,-6 48 16 16,-3 7 16-16,-2 7 46 16,0 10 58-16,0 6 182 0,0 5 229 15,0 2-89-15,0 0-365 16,0 0-123-16,0 12 0 15,-2 17 0-15,-8 13 0 16,-3 15 0-16,-7 11 0 16,-6 9 0-1,-6 10 0-15,-5 2 0 0,-2-2 0 16,2-9 0-16,4-17 0 16,9-14 0-16,9-17 0 15,9-16 0-15,5-10 0 16,1-4 0-16,0-4 0 15,10-22 0-15,14-13 0 0,7-10 0 16,4-7 0 0,-2-7 0-16,-1-3 0 15,-2-2 0-15,-4 7 0 0,-3 2 0 16,-2 11 0-16,-3 3 0 16,1 4 0-16,-5 6 0 15,1 5 0-15,-6 9 0 16,-3 8 0-16,-2 9 0 15,-2 4 0-15,-2 0 0 16,7 8 0-16,8 21 0 16,11 14 0-16,6 13 0 15,7 7 0-15,1 6 0 16,1 2 0-16,-2-1 0 16,-5-1 0-16,-6-5 0 15,-5-7 0-15,-6-8 0 0,-5-8 0 16,-3-8 0-16,-3-7 0 15,-4-9 0-15,1-9 0 16,-3-3 0-16,0-5 0 16,0 0 0-16,0 0 0 15,-20 0-226-15,-9 0-1137 16,-12 0 1027-16</inkml:trace>
  <inkml:trace contextRef="#ctx0" brushRef="#br0" timeOffset="201942.83">25664 5621 229 0,'0'0'79'0,"0"0"93"0,0 0 151 16,82-18-67-16,-12 4 127 15,18-1-16-15,12-4-188 16,15 2-144-16,9-5-35 15,3 2-484-15,-8-1-520 16,-19 1 610-16</inkml:trace>
  <inkml:trace contextRef="#ctx0" brushRef="#br0" timeOffset="202200.75">27314 5137 236 0,'0'0'201'16,"0"0"-116"-16,0 0 365 15,0 0-79-15,0 0-304 16,0 0-67-16,96 0 0 15,-64 0-278-15,-6 6-312 0,-14 8 275 16,-12 4 141 0</inkml:trace>
  <inkml:trace contextRef="#ctx0" brushRef="#br0" timeOffset="202333.4">27244 5372 169 0,'0'0'29'0,"0"0"122"16,0 0 90-16,121-17 48 15,-59 3-134-15,10 1-155 16,6-1-118-16,1 0-381 16,-9-6 201-16</inkml:trace>
  <inkml:trace contextRef="#ctx0" brushRef="#br0" timeOffset="202850.37">28466 4973 156 0,'0'0'117'0,"0"0"102"16,0 0 412-16,0 0 293 15,0 0-924-15,0 0 0 16,0-61 0-16,0 61 0 15,0 0 0-15,0 12 0 16,0 17 0-16,0 16 0 16,7 16 0-16,1 11 0 15,-1 4 0-15,2-3 0 16,0-5 0-16,0-9 0 16,0-7 0-16,-1-7 0 0,-1-9 0 15,-6-6 0-15,1-9 0 16,-2-10 0-16,0-9 0 15,0-2 0 1,0 0 0-16,10-7 0 0,10-13 0 16,11-7 0-16,3-2-647 15,-5 4-612-15</inkml:trace>
  <inkml:trace contextRef="#ctx0" brushRef="#br0" timeOffset="203068.79">28900 5378 508 0,'0'0'327'0,"0"0"437"0,0 0-316 16,97-37-448-16,-39 27 0 16,4-1 0-16,-6 1 0 15,-7 3 0-15,-14 4 0 16,-12 3 0-16,-9 0-13 15,-4 0-1166-15,-7 0 615 16,-1-1 365-16</inkml:trace>
  <inkml:trace contextRef="#ctx0" brushRef="#br0" timeOffset="203430.83">29743 5029 259 0,'0'0'141'0,"0"0"497"16,0 0 371-16,0 0-1009 15,0 0 0-15,0 0 0 16,7-32 0-16,-2 48 0 16,0 11 0-16,5 14 0 15,0 7 0-15,4 8 0 16,-1 1 0-16,-1 0 0 15,0-4 0-15,-5-2 0 16,-1-2 0-16,-1-3 0 16,-4-6 0-16,3-6 0 15,-3-7 0-15,-1-9 0 16,0-6 0-16,0-9 0 16,0-3 0-16,0 0 0 0,0 0 0 15,0 0 0-15,0-5 0 16,18-12 0-16,7-12-933 15,8-11-32-15</inkml:trace>
  <inkml:trace contextRef="#ctx0" brushRef="#br0" timeOffset="203622.31">30429 5260 288 0,'0'0'87'0,"0"0"49"16,0 0 661-16,85-40-461 16,-46 33-324-16,2 7-12 15,-9 0-393-15,-14 14-323 16,-18 11 401-16,-14 5 142 16</inkml:trace>
  <inkml:trace contextRef="#ctx0" brushRef="#br0" timeOffset="203736.02">30420 5465 173 0,'0'0'37'16,"0"0"105"-16,0 0 218 0,0 0-246 16,135-42-114-16,-74 26-142 15,3-4-186-15,-3-1 103 16</inkml:trace>
  <inkml:trace contextRef="#ctx0" brushRef="#br0" timeOffset="204200.34">31486 4845 160 0,'0'0'130'0,"0"0"147"16,7-84 409-16,-7 72 108 16,-4 11-794-16,-21 1 0 15,-14 33 0-15,-13 16 0 0,-4 19 0 16,7 9 0-16,18 2 0 15,20-5 0-15,11-11 0 16,19-9 0-16,17-13 0 16,6-13 0-16,5-11 0 15,3-13 0-15,5-4 0 16,2-15 0-16,-2-16 0 16,-6-9 0-16,-9-6 0 15,-14-5 0-15,-14-2 0 16,-12 3 0-16,-10 3 0 15,-23 5 0-15,-6 6 0 16,0 10 0-16,8 8 0 16,10 6 0-16,10 7 0 15,5 2 0-15,5 1 0 16,1 2 0-16,0-1 0 16,0 1 0-16,0 0 0 0,0 0 0 15,-3 0 0-15,3 0 0 16,0 0 0-16,0 0 0 15,0 3-94-15,0 10-804 16,0-2 175-16,6-3 473 16</inkml:trace>
  <inkml:trace contextRef="#ctx0" brushRef="#br0" timeOffset="210916.02">8651 16878 102 0,'0'0'130'16,"0"0"-37"-16,0 0 198 0,-1-73 396 16,-7 59 57-16,0 1-744 15,0 3 0-15,2 3 0 16,3 2 0-16,0 3 0 15,1 2 0-15,2 0 0 16,0 0 0-16,0 0 0 16,0 8 0-16,0 16 0 15,0 12 0-15,2 9 0 16,7 6 0-16,3 1 0 16,1 1 0-16,4-2 0 15,2-3 0-15,2-4 0 16,0-8 0-16,1-10 0 0,-1-12 0 15,-1-11 0-15,2-3 0 16,5-20 0-16,3-15 0 16,1-9 0-16,-4-4 0 15,-5 2 0-15,-7 0 0 16,-4 7 0-16,-4 3 0 16,-6 9 0-16,-1 10 0 15,0 7 0-15,0 7 0 16,0 3 0-16,0 0 0 15,0 10 0-15,0 15 0 16,3 9 0-16,2 6 0 16,9-3 0-16,3-1 0 15,9-4 0-15,3-5 0 0,4-6 0 16,2-5 0-16,-7-10 0 16,2-6 0-16,-5-2 0 15,-4-18 0-15,-3-10 0 16,-3-6 0-16,-8-5 0 15,-7-4 0-15,0-1 0 16,-14 3 0-16,-12 3 0 16,-5 8 0-16,-2 7 0 15,-1 6 0-15,2 5 0 16,7 5 0-16,8 7 0 16,6 2 0-16,9 0 0 15,2 13-295-15,13 6-828 16,22 1 802-16,11-4 159 15</inkml:trace>
  <inkml:trace contextRef="#ctx0" brushRef="#br0" timeOffset="211277.07">9929 16637 244 0,'0'0'141'0,"0"0"268"15,0 0 342-15,0 0-249 16,0 0-502-16,0 0 0 16,-11-64 0-16,5 79 0 15,-3 27 0-15,-9 21 0 16,-4 23 0-16,-2 9 0 15,9 1 0-15,7-6 0 16,8-10 0-16,2-12 0 16,19-9 0-16,9-12 0 15,5-12 0-15,3-7 0 16,-1-9 0-16,5-9 0 16,4-8 0-16,6-2 0 15,5-5-1283-15,-2-15 741 16</inkml:trace>
  <inkml:trace contextRef="#ctx0" brushRef="#br0" timeOffset="211660.21">10403 16819 133 0,'0'0'64'16,"0"0"70"-16,-6-82 173 16,2 61 343-16,1 1 109 15,0 4-759-15,0 6 0 0,1 7 0 16,-1 3 0-16,3 0 0 16,0 0 0-16,0 12 0 15,-3 16 0-15,3 14 0 16,-3 11 0-16,1 7 0 15,-1 2 0-15,2 1 0 16,1-3 0-16,0-2 0 16,0-4 0-16,6-11 0 15,6-11 0-15,3-11 0 16,1-11 0-16,2-8 0 0,0 0 0 16,3-2 0-1,-3 0 0-15,-6-2-833 16,-9-7-102-16</inkml:trace>
  <inkml:trace contextRef="#ctx0" brushRef="#br0" timeOffset="211848.28">10160 17059 156 0,'0'0'120'0,"0"0"-2"16,0 0 44-16,0 0-58 15,125-55-19-15,-55 45-18 16,-1 3-50-16,7-2-17 16,-3 4-62-16,-3 0-233 0,-9 0 13 15</inkml:trace>
  <inkml:trace contextRef="#ctx0" brushRef="#br0" timeOffset="212213.3">11156 16861 34 0,'0'0'203'0,"0"0"-32"0,0 0 333 15,-12-79 445 1,9 70-763-16,2 5-186 0,1 2 0 15,0 2 0-15,-2 0 0 16,2 0 0-16,0 1 0 16,0 14 0-16,0 11 0 15,0 8 0-15,9 7 0 16,2 6 0-16,4 5 0 16,-8 0 0-16,-2 3 0 15,-5 0 0-15,0-8 0 16,0-7 0-16,0-14 0 15,0-10 0-15,0-7 0 16,1-4 0-16,2 0-883 16,-3-5 141-16,0 0 494 15</inkml:trace>
  <inkml:trace contextRef="#ctx0" brushRef="#br0" timeOffset="212394.83">10919 17104 171 0,'0'0'72'0,"0"0"78"16,81-38-48-16,-31 31-42 15,7 4-12-15,1 3-29 16,-1 0-19-16,1 0-8 16,-3 0-76-16,-6 0-155 15,-4 0 35-15</inkml:trace>
  <inkml:trace contextRef="#ctx0" brushRef="#br0" timeOffset="212742.46">11762 16902 186 0,'0'0'97'16,"0"0"154"-16,0 0 407 15,0 0 197-15,0 0-855 16,0 0 0-16,-19-61 0 16,19 61 0-16,0 0 0 0,0 3 0 15,0 17 0-15,3 10 0 16,8 7 0-16,-1 6 0 16,-4 3 0-16,-2 1 0 15,-2 1 0 1,0 2 0-16,1-4 0 0,0-6 0 15,2-8 0-15,-1-14 0 16,-1-9 0-16,0-5 0 16,2-4 0-16,4 0 0 15,-3 0-352-15,0-6-940 16,0-30 940-16</inkml:trace>
  <inkml:trace contextRef="#ctx0" brushRef="#br0" timeOffset="213016.8">11896 16590 136 0,'0'0'82'0,"0"0"-19"16,82-13 82-16,-43 36-4 16,6 13 178-16,-5 7 174 15,-1 11 116-15,-6 8-550 16,-3 11-59-16,-6 7 0 15,-7 9 0-15,-6 9 0 16,-2-1 0-16,-8-2 0 16,-1-9 0-16,-1-14 0 15,-19-12 0-15,-4-10 0 0,-1-10 0 16,3-15 0-16,2-11-255 16,1-14-1106-16,7-13 968 15</inkml:trace>
  <inkml:trace contextRef="#ctx0" brushRef="#br0" timeOffset="213563.33">12969 16815 165 0,'0'0'86'15,"0"0"43"-15,0 0 2 16,0 0-75-16,0 0-33 16,0 0 11-16,0 0 17 15,0-9 41-15,0 9 171 16,0 0 123-16,0-1 47 15,0-3-235-15,-1-5-198 16,-4-1 0-16,-1 0 0 16,1 1 0-16,0 4 0 0,3 1 0 15,1 2 0 1,1 2 0-16,0 0 0 0,0 0 0 16,0 0 0-16,0 0 0 15,0 0 0-15,0 6 0 16,0 5 0-16,0 3 0 15,0-2 0-15,-2-2 0 16,-1-3 0-16,0-1 0 16,3-2 0-16,-1-3 0 15,1-1 0-15,0 0 0 16,0 0 0-16,0 0 0 16,0 0 0-16,0 0 0 0,0-4 0 15,0 0 0-15,0 0 0 16,0 4 0-16,0 1-419 15,13 20-898-15,2 10 1084 16</inkml:trace>
  <inkml:trace contextRef="#ctx0" brushRef="#br0" timeOffset="213849.56">13072 17220 149 0,'0'0'87'15,"0"0"61"-15,0 0 75 16,0 0 259-16,0 0 113 16,0 0-232-16,0 8-363 15,0-8 0-15,3 0 0 0,0 0 0 16,-2 0 0-16,-1 0 0 16,0 0 0-16,0 0 0 15,0 0 0-15,0 0 0 16,0 0 0-16,0 0 0 15,0 0 0-15,0 0 0 16,0 0 0-16,0 0 0 16,0 4 0-16,0-4-1440 15,0 0 995-15</inkml:trace>
  <inkml:trace contextRef="#ctx0" brushRef="#br0" timeOffset="214313.31">13607 16964 75 0,'0'0'133'0,"0"0"-78"16,0 0 76-16,0 0 9 16,0 0-28-16,0 0-31 15,101 0-23-15,-54 0-40 0,-2 3-18 16,-9 7-143-16,-17 1-143 15,-19 7 91-15,-4 2 23 16</inkml:trace>
  <inkml:trace contextRef="#ctx0" brushRef="#br0" timeOffset="214459.46">13639 17177 38 0,'0'0'86'15,"0"0"-33"-15,0 0 48 16,0 0-20-16,0 0-54 15,0 0-27-15,125 0-3 16,-59 0-8-16,1 0-131 16,-9-4-17-16</inkml:trace>
  <inkml:trace contextRef="#ctx0" brushRef="#br0" timeOffset="-214193.61">15189 16991 180 0,'0'0'102'0,"0"0"108"16,0 0 255-16,0 0 200 15,0 0-240-15,0 0-425 16,-37-62 0-16,37 62 0 15,0 8 0-15,1 15 0 16,10 10 0-16,-1 9 0 16,1 6 0-16,-4 2 0 15,2 2 0-15,-2-9 0 16,4-13 0-16,1-14 0 16,1-11 0-16,6-5 0 0,4-27 0 15,4-13 0 1,-2-7 0-16,-7-1 0 0,-7 5 0 15,-5 9 0-15,-5 3 0 16,1 12 0-16,-1 6 0 16,1 6 0-16,1 7 0 15,2 3 0-15,6 18 0 16,7 11 0-16,3 11 0 16,3 1 0-16,1 3 0 15,-1-6 0-15,0-11 0 16,-2-13 0-16,0-10 0 15,-2-7 0-15,-1-13 0 16,-1-17 0-16,-4-10 0 16,-4-7 0-16,-3-3 0 15,-7 2 0-15,0 2 0 16,-16 6 0-16,-6 10 0 0,1 9 0 16,1 8 0-16,7 8 0 15,1 5 0-15,8 2 0 16,4 14-798-16,17 0-76 15,28-7 609-15</inkml:trace>
  <inkml:trace contextRef="#ctx0" brushRef="#br0" timeOffset="-213879.45">16099 16675 228 0,'0'0'101'0,"0"0"121"16,0 0 451 0,0 0 150-16,0 0-823 0,0 0 0 15,-5-68 0-15,4 86 0 16,-2 14 0-16,-1 18 0 16,1 11 0-16,-2 12 0 15,1 6 0-15,2 3 0 16,2 3 0-16,0-6 0 15,12-10 0-15,15-11 0 16,7-14 0-16,9-14 0 16,2-7 0-16,4-10 0 0,1-10 0 15,-1-3-699-15,-1-2-205 16,-2-23 606-16</inkml:trace>
  <inkml:trace contextRef="#ctx0" brushRef="#br0" timeOffset="-213564.29">16606 16775 119 0,'0'0'124'0,"0"0"34"16,-31-82 357-16,24 66 344 0,2 8-587 15,3 7-272 1,1 1 0-16,1 0 0 0,0 19 0 15,0 14 0-15,6 12 0 16,5 6 0-16,-1 3 0 16,-3 6 0-16,-2 0 0 15,-2-4 0-15,3-9 0 16,3-8 0-16,3-13 0 16,4-12 0-16,10-9 0 15,3-5 0-15,4 0 0 16,-3-4 0-16,-12-1 0 15,-12 2-105-15,-6-2-1500 16</inkml:trace>
  <inkml:trace contextRef="#ctx0" brushRef="#br0" timeOffset="-213397.73">16420 17027 200 0,'0'0'93'0,"0"0"63"15,100-39-86-15,-26 28-22 16,6 1-27-16,2 1-21 16,-4-1-2-16,-10-1-223 15,-19-3 1-15</inkml:trace>
  <inkml:trace contextRef="#ctx0" brushRef="#br0" timeOffset="-213085.03">16955 16469 233 0,'0'0'79'15,"0"0"148"-15,0 0 272 16,0 0-210-16,0 0 17 16,114 17 108-16,-74 25-414 15,-9 14 0-15,-8 14 0 16,-10 12 0-16,-11 9 0 15,-2 5 0-15,-2 5 0 16,-13 0 0-16,0-9 0 16,2-12 0-16,3-19 0 0,0-19 0 15,6-15 0-15,1-12 0 16,2-9 0-16,1-5 0 16,0-1 0-16,-3 2 0 15,-5 1 0-15,-11-3-769 16,-11 0-210-16</inkml:trace>
  <inkml:trace contextRef="#ctx0" brushRef="#br0" timeOffset="-210089.23">8256 16115 9 0,'0'0'35'15,"0"0"7"1,0 0-1-16,0 0-5 0,0 0 21 16,-89-66 2-16,78 56 20 15,5 5 4-15,3 2 10 16,0 1 77-16,3-1 38 15,0 3 44-15,0 0-79 16,0 8-79-16,0 16 153 16,0 12 75-16,0 7-275 15,0 12-47-15,0 9 0 16,0 12 0-16,0 10 0 16,0 8 0-16,0 8 0 15,0 3 0-15,0 3 0 0,10 3 0 16,4 7 0-16,5 1 0 15,-2 3 0-15,-2 1 0 16,-6-5 0-16,-8-2 0 16,-1-10 0-16,0-13 0 15,0-17 0-15,-1-18 0 16,1-18 0-16,0-16 0 16,0-10 0-16,9-7 0 15,-4-5 0-15,0 0 0 16,-5-2 0-16,0 0 0 15,0 0 0-15,0 0 0 16,0 0 0-16,0 0 0 16,0 0 0-16,0 0 0 15,0 0 0-15,0 0 0 16,0 1 0-16,0-1 0 16,0 3 0-16,9-2 0 0,9 1 0 15,6-2 0-15,6 0 0 16,10 0 0-16,8 0 0 15,14-7 0-15,14 1 0 16,14-3 0-16,8 3 0 16,5 2 0-16,6 0 0 15,-4 0 0-15,0 3 0 16,3 0 0-16,1-5 0 16,1-1 0-16,2-1 0 15,0-2 0-15,6 1 0 0,6-2 0 16,3 0 0-1,5 1 0-15,4-3 0 16,9 3 0-16,4-1 0 0,5 2 0 16,4-2 0-16,-3 5 0 15,-4 3 0-15,-9 3 0 16,-7 0 0-16,-8 0 0 16,4 0 0-16,6 0 0 15,8 0 0-15,14 0 0 16,7 0 0-16,6 0 0 15,3-1 0-15,-5-3 0 16,-5 0 0-16,-5 1 0 16,3 1 0-16,5 1 0 0,8-2 0 15,9-2 0-15,5 1 0 16,1-5 0-16,-3 0 0 16,-5 3 0-16,-8-3 0 15,-16 1 0-15,-7 3-18 16,-9 1 18-16,4-5 18 15,13 2-18-15,11 3 0 16,17-6 0-16,10 3 0 16,6-2-13-16,1-1 13 15,-3 0 13-15,-8-3-13 16,-16 0 0-16,-16 0-18 16,-23 0 18-16,-14 1-6 15,-9 4 6-15,-5 1 0 16,-8 1 24-16,-8 2-24 0,-16 0 0 15,-25 4 0-15,-22-2 0 16,-18-1 0-16,-12-2 0 16,-2-1 0-16,0-3 0 15,0 1 0-15,0 1 0 16,0 0 0-16,0 1 0 16,0 5 0-16,1 0 0 15,-1-1 0-15,0 2 0 16,2-2 0-16,1-5 0 15,-2-5 0-15,2-6 0 16,0-8 0-16,0-3 0 16,1-7 0-16,1-5 0 15,-2-8 0-15,0-9 0 16,0-10 0-16,-1-12 0 16,-1 1 0-16,-1 1 0 0,0 8 0 15,0 7 0-15,-6 3 0 16,-9 1 0-16,0-2 0 15,-2 0 0-15,-2-4 0 16,0-2 0-16,1-2 0 16,2 0 0-16,2 3 0 15,-1 7 0-15,6 7 0 16,2 5 0-16,1 5 0 0,6 4 0 16,0 1 0-1,0-1 0-15,0 3 0 0,0 2 0 16,0 8 0-16,0 7 0 15,0 3 0-15,0 9 0 16,0-1 0-16,0 4 0 16,0 0 0-16,0 2 0 15,-1 1 0-15,-5 0 0 16,-2 0 0-16,-1 0 0 16,-3 4 0-16,0 0 0 15,-5 3 0-15,-6 1 0 16,-4 2 0-16,-7 2 0 15,-6 1 0-15,-5 2 0 16,-7 0 0-16,-8-3 0 16,-7 0 0-16,-10-1 0 0,-9 0 0 15,-11-2 0-15,-13-3 0 16,-20 1 0-16,-18 1 0 16,-13 1 0-16,-18 2 0 15,-7-4 0-15,-1 2 0 16,4-2 0-16,-1 0 0 15,-2 6 0-15,-9 1 0 16,-15 4 0-16,-11 3 0 16,-7-1 0-16,-5 1 0 15,1-1 0-15,8-2 0 16,9-5 0-16,18-3 0 16,14-3 0-16,8 2 0 15,-2 1 0-15,-4 2 0 16,-8 2 0-16,-4 2 0 0,2-2 0 15,6 1 0-15,9-5 0 16,13 0 0-16,13-1 0 16,5-1 0-16,5-1 0 15,4 0 0-15,-7 2 0 16,-2-1 0-16,-1 2 0 16,1-3 0-16,12-1 0 15,11-5 0-15,12-1 0 16,11 0 0-16,7 0 0 15,-1-3 0-15,2-1 0 16,0 1 0-16,0 0 0 16,0 2 0-16,6 1 0 15,3-1 0-15,6-2 0 16,7 0 0-16,5-2 0 16,5 0 0-16,2-1 0 0,6 2 0 15,-3 3 0-15,2 1 0 16,-3 0 0-16,-2 0 0 15,0 0 0-15,4 0 0 16,5 0 0-16,8-4 0 16,7-2 0-16,3-1 0 15,5 0 0-15,-2 1 0 16,-3-2 0-16,-4 3 0 16,0 3 0-16,-1-3 0 15,1 2 0-15,4 0 0 0,5 1 0 16,1-1 0-16,4 0 0 15,-2 2 0-15,1-1 0 16,0 1 0-16,-3 1 0 16,-1 0 0-16,-3 0 0 15,-1 0 0-15,3 0 0 16,3 0 0-16,-1-4 0 16,3-1 0-16,2 1 0 15,-2 0 0-15,0 1 0 16,0 2 0-16,-1 0 0 15,4-1 0-15,1 2 0 16,4 0 0-16,6 0 0 16,1 0 0-16,3 0 0 0,-2-1 0 15,5-1 0-15,0 2 0 16,0 0 0-16,0 0 0 16,0 0 0-16,14 0 0 15,25 0-1396-15,17-9 978 16</inkml:trace>
  <inkml:trace contextRef="#ctx0" brushRef="#br0" timeOffset="-208341.23">2791 5860 78 0,'0'0'31'0,"0"0"8"16,-107 11 6-16,68-5-2 15,4-1 13-15,7 1 27 16,10-3 14-16,11-2 26 15,4 1 38-15,3-2-55 16,0 0 0-16,0 0-2 16,9 0 43-16,25 0 29 15,36-6-48-15,42-21 221 16,55-8-174-16,39-6-175 16,27 3 0-16,8 7 0 15,-14 7 0-15,-12 10 0 16,-21 4 0-16,-21 5 0 0,-22 1 0 15,-29 0 0-15,-31 3 0 16,-30 1 0-16,-29 0 0 16,-22 0 0-16,-10 0 0 15,0 0 0-15,0 0 0 16,-22 0 0-16,-9 0 0 16,-13 3-163-16,-5-3-472 15,6 0-75-15,4-19 362 16</inkml:trace>
  <inkml:trace contextRef="#ctx0" brushRef="#br0" timeOffset="-207886.38">4526 5114 266 0,'0'0'108'16,"0"0"127"-16,0 0 352 15,0 0 264-15,0 0-851 16,0 0 0-16,5-62 0 16,42 70 0-16,31 16 0 15,29 8 0-15,14 9 0 16,3 10 0-16,-10 7 0 16,-13 8 0-16,-19 1 0 15,-12-5 0-15,-18-8 0 0,-12-15 0 16,-15-12 0-16,-9-10 0 15,-10-9 0-15,-6-4 0 16,0-3 0-16,0 8 0 16,-9 10 0-16,-27 13 0 15,-24 20 0-15,-29 17 0 16,-17 13 0-16,-5-2 0 16,6-5 0-16,21-16 0 15,20-18 0-15,27-12 0 16,14-11 0-16,14-9 0 15,6-6 0-15,3-3 0 16,0 0 0-16,0 0 0 16,0-2 0-16,5-13 0 0,16-11 0 15,7-9-76-15,9-5-1546 16</inkml:trace>
  <inkml:trace contextRef="#ctx0" brushRef="#br0" timeOffset="-196794.67">5453 1151 171 0,'0'0'34'16,"0"0"26"-16,0 0 30 15,0 0 34-15,0 0 72 16,0 0 101-16,0 0-35 16,-14-36 49-16,10 36-35 15,4 0-63-15,0 0-200 16,0 0-13-16,0 0 0 16,-3 0 0-16,3 0 0 15,0 0 0-15,-3 0 0 16,3 0 0-16,0 0 0 0,0 4 0 15,0 5 0 1,0 4 0-16,0 8 0 0,0 5 0 16,0 9 0-16,0 11 0 15,0 15 0-15,0 10 0 16,0 11 0-16,0 6 0 16,0 4 0-16,0 2 0 15,0-1 0-15,3-3 0 16,4-4 0-16,1-3 0 15,-4-4 0-15,-1-1 0 16,-3-1 0-16,0-6 0 16,0 1 0-16,0-3 0 15,0-4 0-15,-1-4 0 16,-2-8 0-16,0-6 0 0,1-6 0 16,-1-4 0-16,3-8 0 15,0-5 0-15,0-8 0 16,0-6 0-16,0-6 0 15,0-1 0-15,0-2 0 16,0 3 0-16,0 2 0 16,0 4 0-16,0 2 0 15,0 1 0-15,0-4 0 16,0-2 0-16,0-3 0 16,0-2 0-16,0-1 0 15,-3-1 0-15,3 0 0 16,0 0 0-16,0 2 0 15,0-2 0-15,0 1 0 16,0-1 0-16,0 0 0 16,-4 1 0-16,4-1 0 0,0 0 0 15,0 0 0-15,0 2 0 16,0-2 0-16,0 1 0 16,-3 1 0-16,3-1 0 15,0 3 0-15,0 0 0 16,0 1 0-16,0-1 0 15,0 0 0-15,0-1 0 16,0-2 0-16,0 2 0 16,0 0 0-16,7-1 0 15,2 3 0-15,3-1 0 0,9 0 0 16,9 2 0 0,12-1 0-16,13-2 0 0,9 0 0 15,15-3 0-15,5 0 0 16,12 0 0-16,3 0 0 15,4-4 0-15,-3-2 0 16,-2 3 0-16,1 0 0 16,4 2 0-16,9 0 0 15,4-1 0-15,4-1 0 16,2 0 0-16,3-3 0 16,-2 0 0-16,-1-2 0 15,-1 0 0-15,-5 2 0 16,-6 0 0-16,-4 2 0 0,0 0 0 15,3-1 0 1,1 1 0-16,6-2 0 0,3-4 0 16,6 0 0-16,5-1 0 15,0-1 0-15,-2-2 0 16,-1 1 0-16,-5 3 0 16,-4 4 0-16,-12 2 0 15,-3 1 0-15,-8 0 0 16,1-1 0-16,1-3 0 15,1-2 0-15,-2 0 0 16,-2-2 0-16,-3-1 0 16,-9 5 0-16,-10 2 0 15,-8 5 0-15,-3 0 0 16,-1 0 0-16,1 0 0 0,3 0 0 16,4 0 0-16,-2 0 0 15,-3 0 0-15,-1 0 0 16,1 0 0-16,-3 0 0 15,1-2 0-15,1 2 0 16,3 0 0-16,5 0 0 16,12 0 0-16,12-8 0 15,12-2 0-15,15-8 0 16,9 1 0-16,-1 1 0 16,-4 5 0-16,-7 1 0 15,-9 6 0-15,-3 2 0 16,2 2 0-16,0 0 0 15,5 0 0-15,3-3 0 16,6-1 0-16,7-2 0 16,-4-1 0-16,0 3 0 0,-8 0 0 15,-13 4 0-15,-7 0 0 16,-9 0 0-16,-6 0 0 16,-2 0 0-16,-5 0 0 15,-8-5 0-15,-5-2 0 16,-13 2 0-16,-10-1 0 15,-11 4 0-15,-7 2 0 16,-8-2 0-16,-4 2 0 16,-2 0 0-16,-2 0 0 15,0-2 0-15,1-1 0 0,4-2 0 16,-1-2 0-16,1-1 0 16,4-2 0-16,-5-2 0 15,-2 4 0-15,2 1 0 16,-2-2 0-16,-2 2 0 15,4-2 0-15,-1-2 0 16,0-4 0-16,1-2 0 16,0-7 0-16,3-5 0 15,-3-7 0-15,0-6 0 16,-3-5 0-16,1-3 0 16,-1-8 0-16,-2-6 0 15,0-6 0-15,-1-6 0 16,0-5 0-16,-1-2 0 0,-2-2 0 15,0-2 0-15,0-1 0 16,-8-2 0-16,-9-4 0 16,-3-2 0-16,0 0 0 15,8 4 0-15,6 5 0 16,3 6 0-16,3 1 0 16,0 3 0-16,-2 4 0 15,-1 2 0-15,1 5 0 16,-4 7 0-16,2 6 0 15,-3 11 0-15,1 11 0 16,1 10 0-16,0 8 0 16,2 9 0-16,2 3 0 15,-1 1 0-15,1 0 0 16,1 0 0-16,0 0 0 0,0 0 0 16,0 0 0-16,0 0 0 15,0 0 0-15,0 0 0 16,0 0 0-16,0 0 0 15,-2 0 0-15,2 0 0 16,-1 0 0-16,1 0 0 16,-2 0 0-16,-1 0 0 15,-1 5 0-15,-5 3 0 16,0 1 0-16,-3 2 0 16,-7 2 0-16,-7 1 0 15,-5 2 0-15,-6 1 0 16,-11 1 0-16,-5-1 0 15,-8-1 0-15,-4-2 0 16,-4-2 0-16,2 0 0 16,0-3 0-16,1 0 0 0,-1-2 0 15,-4-2 0-15,-6-1 0 16,-11 1 0-16,-16-4 0 16,-14 2 0-16,-10 2 0 15,-8-1 0-15,0 1 0 16,-5 4 0-16,-3-2 0 15,4 0 0-15,6-1 0 16,4-1 0-16,6-3 0 0,6-2 0 16,-6 0 0-1,-1 1 0-15,-8 4 0 0,-9 3 0 16,-7 2 0-16,-4 2 0 16,-4 3 0-16,3-2 0 15,7 2 0 1,5-3 0-16,12-2 0 0,3 0 0 15,-3-1 0-15,-8 1 0 16,-10 1 0-16,-10 5 0 16,1-1 0-16,10-1 0 15,18-4 0-15,22-5 0 16,14-2 0-16,10-3 0 16,8 0 0-16,2 0 0 15,0 0 0-15,1 2 0 16,-2 3 0-16,-1 2 0 0,-1 2 0 15,0 0 0-15,2-2 0 16,5-2 0-16,8-2 0 16,6-2 0-16,5 1 0 15,-2-2 0-15,0 2 0 16,-1 0 0-16,-6 1 0 16,1 1 0-16,1 0 0 15,5-3 0-15,5 3 0 16,-2-4 0-16,0 0 0 15,-2 0 0-15,-1 0 0 16,3 0 0-16,0 0 0 16,2 0 0-16,1 0 0 15,4 0 0-15,4 0 0 16,2 0 0-16,6 0 0 0,0 0 0 16,-1 0 0-16,-3 0 0 15,-1 0 0-15,-1 0 0 16,2 0 0-16,9 0 0 15,1 0 0-15,4 0 0 16,1 0 0-16,1 0 0 16,2 0 0-16,-2 0 0 15,3 0 0-15,-3 0 0 16,0 0 0-16,-4 0 0 16,-1 0 0-16,0 0 0 15,1 0 0-15,3 0 0 16,0 0 0-16,-1 0 0 15,1 0 0-15,2-2 0 0,1 0 0 16,4 1 0 0,-1 0 0-16,1-1 0 0,-3 2 0 15,0 0 0-15,0 0 0 16,0 0 0-16,-1-1 0 16,2 1 0-16,-1 0 0 15,-1-2 0-15,5 2 0 16,-3 0 0-16,5 0 0 15,-6 0 0-15,1 0 0 16,-6 0 0-16,-7 0 0 0,-3 0 0 16,-1 2 0-1,1 3 0-15,1 0 0 0,4-1 0 16,-2 0 0-16,3 0 0 16,-1 0 0-16,5 2 0 15,-5-1 0-15,0 0 0 16,-5 0 0-16,0 0 0 15,3 1 0-15,5-2 0 16,5 2 0-16,1-3 0 16,1 1 0-16,0-1 0 15,0 1 0-15,-4-1 0 16,-1 1 0-16,-5-1 0 16,4-1 0-16,3 2 0 15,3-1 0-15,5 0 0 16,0 0 0-16,2 0 0 0,2-2 0 15,0 2 0-15,0-3 0 16,-1 2 0-16,1-1 0 16,-2 0 0-16,2 1 0 15,-4-1 0-15,7-1 0 16,-3 0 0-16,3 2 0 16,1-2 0-16,-1 1 0 15,2-1 0-15,-1 0 0 16,1 0 0-16,-1 0 0 15,-1 0 0-15,-1 2 0 16,-2-2 0-16,3 4 0 16,-3-2 0-16,3-1 0 15,1 0 0-15,1-1 0 16,1 0 0-16,0 0 0 0,0 0 0 16,0 0 0-16,0 0 0 15,0 0 0-15,0 0 0 16,0 0 0-16,0 0 0 15,9 3 0-15,22 1-1247 16,7-4 754-16,-1-23 247 16</inkml:trace>
  <inkml:trace contextRef="#ctx0" brushRef="#br0" timeOffset="-190900.5">43 15461 174 0,'0'0'111'0,"0"0"48"16,0 0 249-16,0 0 241 0,0 0-133 15,0 0-486-15,0 0-30 16,-36-60 0-16,36 60 0 15,0-2 0-15,0 2 0 16,0 0 0-16,0 0 0 16,0 0 0-16,0 6 0 15,0 14 0-15,5 9 0 16,20 14 0-16,11 6 0 16,10 6 0-16,2 4 0 15,4-1 0-15,0 0 0 16,-4-7 0-16,-2-8 0 15,-7-13 0-15,-8-10 0 0,-10-10 0 16,-7-9 0-16,-6-1 0 16,-2-1 0-16,-1-20 0 15,-2-13 0-15,0-13 0 16,-3-9 0-16,0-4 0 16,-9-2 0-16,-7 1 0 15,-4 5 0-15,5 7 0 16,0 10 0-16,-1 14 0 15,7 10 0-15,1 8 0 16,3 7 0-16,5 0 0 16,0 0 0-16,0 0 0 15,0 3 0-15,13 14 0 16,18 5 0-16,7 4 0 16,9-1 0-16,0-5 0 15,-7-8 0-15,-6-6 0 16,-10-6 0-16,-9 0 0 0,-6-3 0 15,0-14 0-15,-3-8 0 16,-6-4 0-16,0-6 0 16,-9-3 0-16,-11-1 0 15,-11-4 0-15,-4 4 0 16,-10 7 0-16,0 3 0 16,-1 11 0-16,-1 6 0 15,9 8 0-15,3 4 0 16,4 0 0-16,9 2 0 15,5 6 0-15,8 3 0 16,9 2 0-16,9 0-301 0,27-3-963 16,13-7 986-1,7-3 82-15</inkml:trace>
  <inkml:trace contextRef="#ctx0" brushRef="#br0" timeOffset="-190547.91">968 15173 214 0,'0'0'113'16,"0"0"311"-16,0 0 611 0,0 0-774 15,0 0-261 1,-84-30 0-16,81 30 0 0,2 0 0 15,1 0 0-15,0 0 0 16,0 0 0-16,3 14 0 16,13 6 0-16,5 7 0 15,6 3 0-15,3-2 0 16,-5-2 0-16,-2-5 0 16,-4-3 0-16,-7-4 0 15,-3-4 0-15,-5-6 0 16,-4-4 0-16,0 0 0 15,0-17 0-15,-19-8-226 0,-11-7-1052 16,-13-5 895 0</inkml:trace>
  <inkml:trace contextRef="#ctx0" brushRef="#br0" timeOffset="-190345.46">658 14951 152 0,'0'0'131'16,"0"0"78"-16,0 0 642 15,0 0-147-15,0 0-704 16,0 0 0-16,-23-8 0 16,23 8 0-16,0 0 0 15,0 0 0-15,0 0 0 16,0 0 0-16,0 0 0 16,18 5-244-16,12 3-915 15,13-2 811-15,8-6 159 16</inkml:trace>
  <inkml:trace contextRef="#ctx0" brushRef="#br0" timeOffset="-189747.06">1254 14933 228 0,'0'0'61'16,"0"0"203"-16,0 0 259 15,0 0 96-15,-91-24-267 16,75 24-352-16,4 0 0 16,-1 0 0-16,4 10 0 15,1 7 0-15,5 3 0 0,3 7 0 16,0 2 0 0,0 0 0-16,14-4 0 0,2-8 0 15,-1-7 0-15,3-9 0 16,0-1 0-16,3-11 0 15,-2-11 0-15,-7-10 0 16,-1 0 0-16,-11-6 0 16,0-5 0-16,-5-3 0 15,-12-6 0-15,-8-3 0 16,-8-3 0-16,-6 4 0 16,-5 7 0-16,-4 4 0 0,-1 9 0 15,0 5 0 1,7 8 0-16,6 5 0 0,9 6 0 15,12 4 0-15,5 5 0 16,7 1 0-16,3 0 0 16,0 8 0-16,13 16 0 15,16 9 0-15,11 6 0 16,8 5 0-16,7 1 0 16,3 0 0-16,0-2 0 15,2-5 0-15,-2-1 0 16,-7-5 0-16,-2-2 0 15,-7-6 0-15,-2-5 0 0,-9-6 0 16,-8-5 0 0,-7-5 0-16,-5-3 0 0,-4 0 0 15,5-18 0-15,-3-9 0 16,-3-3-1337-16,-6-2 803 16</inkml:trace>
  <inkml:trace contextRef="#ctx0" brushRef="#br0" timeOffset="-189400.97">1332 14633 372 0,'0'0'203'16,"0"0"799"-16,0 0-532 15,0 0-470-15,0 0 0 16,0 0 0-16,74-38 0 15,-26 38 0-15,0 9 0 0,-3 14 0 16,-8 10 0-16,-7 1 0 16,-9-3 0-16,-9-10 0 15,-8-10 0-15,-4-10 0 16,0-1 0-16,-4-4 0 16,-11-18 0-16,-6-9 0 15,1-9 0-15,0-5 0 16,-1-3 0-16,7 0 0 15,7 4 0-15,4 6 0 16,3 8 0-16,13 6 0 0,14 10-954 16,3 8 132-16,1 3 555 15</inkml:trace>
  <inkml:trace contextRef="#ctx0" brushRef="#br0" timeOffset="-189083.91">1718 14295 320 0,'0'0'268'15,"0"0"811"-15,0 0-699 16,-85-47-380-16,76 47 0 16,5 0 0-16,2 0 0 15,2 0 0-15,0 22 0 16,11 6 0-16,11 6 0 16,11-1 0-16,4-9 0 0,5-9 0 15,1-8 0 1,-4-7 0-16,-6 0 0 0,-8-14 0 15,-11-6 0-15,-8-4 0 16,-6-1 0-16,-3-2 0 16,-21 3 0-16,-8 3 0 15,-9 4 0-15,-1 4 0 16,-1 3 0-16,12 3 0 16,11 5 0-16,17 2 0 15,3 0 0-15,18 0-1165 16,12 0 514-16</inkml:trace>
  <inkml:trace contextRef="#ctx0" brushRef="#br0" timeOffset="-188566.29">1975 14019 422 0,'0'0'457'15,"0"0"711"-15,-66-80-1168 16,53 68 0-16,4 6 0 15,3 4 0-15,6 2 0 16,0 0 0-16,0 4 0 16,19 12 0-16,8 6 0 15,6 5 0-15,3 3 0 16,3-2 0-16,-2-3 0 16,-4-3 0-16,-3-10 0 15,-8-3 0-15,-10-8 0 16,-5-1 0-16,-5-10 0 15,-2-16 0-15,0-13 0 0,-6-6 0 16,-12 1 0-16,2 2 0 16,-1 5 0-16,1 6 0 15,4 9 0-15,4 9 0 16,4 5 0-16,4 8 0 16,0 0 0-16,10 0 0 15,20 2 0-15,12 11 0 16,4-1 0-16,-1 0 0 15,-2-2 0-15,-10-7 0 16,-10-3 0-16,-7 0 0 0,-10-3 0 16,-5-17 0-16,-1-9 0 15,0-4 0-15,-12-2 0 16,-10 2 0-16,0 7 0 16,-5 7 0-16,1 5 0 15,-1 10 0-15,2 4 0 16,1 0 0-16,-1 23-684 15,4 11-421-15</inkml:trace>
  <inkml:trace contextRef="#ctx0" brushRef="#br0" timeOffset="-187333.39">2546 13493 145 0,'0'0'92'15,"0"0"61"-15,0 0 108 16,0 0 164-16,0 0 93 15,0 0-65-15,-40 29-453 16,40-29 0-16,0 0 0 16,3-17 0-16,18-6 0 15,6-6 0-15,1 1 0 16,-6 8 0-16,-8 9 0 16,-5 6 0-16,-5-4 0 15,-1 1 0-15,-1-8-1289 16,-2-6 707-16</inkml:trace>
  <inkml:trace contextRef="#ctx0" brushRef="#br0" timeOffset="-186984.33">2627 12727 348 0,'0'0'170'0,"0"0"350"15,0 0 489-15,-81-80-1009 16,71 72 0-16,4 5 0 0,3 3 0 16,3 0 0-16,0 0 0 15,3 4 0-15,25 22 0 16,13 11 0-16,15 15 0 16,7 5 0-16,4 6 0 15,3-3 0-15,0-8 0 16,-4-5 0-16,-5-6 0 15,-9-1 0-15,-7-4 0 16,-10-2 0-16,-10-7 0 16,-9-7 0-16,-7-9 0 15,-9-7 0-15,0-4 0 16,0-12 0-16,-12-19 0 16,-7-16-1109-16,-11-10 344 0</inkml:trace>
  <inkml:trace contextRef="#ctx0" brushRef="#br0" timeOffset="-186732">2897 12548 312 0,'0'0'166'0,"0"0"538"16,-72-77 161-16,59 66-865 16,10 6 0-16,3 5 0 15,0 0 0-15,8 10 0 16,27 19 0-16,22 12 0 15,22 12 0-15,9 9 0 16,1 2 0-16,-11-2 0 16,-12-11 0-16,-17-11 0 0,-10-11 0 15,-14-11 0-15,-10-6 0 16,-9-6 0-16,-6-1-111 16,0 1-1224-16,-27 1 927 15</inkml:trace>
  <inkml:trace contextRef="#ctx0" brushRef="#br0" timeOffset="-186551.48">2930 13082 154 0,'0'0'126'0,"0"0"2"16,0 0-18-16,47-109-67 15,3 57-29-15,8-7-14 16,3 0-104-16,-1 6-20 15,-8 6-19-15,-10 8 44 0,-9 8 26 16</inkml:trace>
  <inkml:trace contextRef="#ctx0" brushRef="#br0" timeOffset="-186273.72">3364 12567 23 0,'0'0'58'15,"0"0"5"-15,0 0 11 16,0 0 42-16,0 0 69 16,0 0 212-16,-40-56 199 15,35 56-61-15,2 0-535 16,0 0 0-16,3 21 0 15,0 8 0-15,0 10 0 16,15 1 0-16,12-1 0 0,4-7 0 16,1-8 0-16,-4-8 0 15,-1-9 0-15,-6-7 0 16,-2 0 0-16,-1-15 0 16,-9-7 0-16,-3-6 0 15,-6-3 0-15,0 4 0 16,-12 1 0-16,-13 2 0 15,-7 3 0-15,1 4 0 16,4 3 0-16,8 4 0 16,11 2 0-16,8-3-1385 15,0-3 828-15</inkml:trace>
  <inkml:trace contextRef="#ctx0" brushRef="#br0" timeOffset="-185915.43">3737 12583 162 0,'0'0'49'0,"0"0"104"16,0 0 34-16,0 0 97 16,0 0 13-16,0 0 66 15,91-68-135-15,-82 51-44 16,-6-1-44-16,-3-3-140 15,0-5 0-15,-3-2 0 16,-18 0 0-16,-7-3 0 16,-8 1 0-16,-10-1 0 0,-4-1 0 15,-6-3 0-15,-4 0 0 16,3 0 0-16,2-3 0 16,7 3 0-16,11-1 0 15,7 4 0-15,15 1 0 16,11 4 0-16,4 0 0 15,7 2 0-15,17 8-307 16,3 13-753-16,-2 4 698 16,-5 22 194-16</inkml:trace>
  <inkml:trace contextRef="#ctx0" brushRef="#br0" timeOffset="-185766.82">3504 12393 164 0,'0'0'35'0,"0"0"92"16,0 0-4-16,88-84-97 16,-49 42-26-16,3 1-29 15,-1 0-188-15</inkml:trace>
  <inkml:trace contextRef="#ctx0" brushRef="#br0" timeOffset="-185434.72">4031 12287 199 0,'0'0'53'0,"0"0"128"15,0 0 50-15,79-16 131 16,-60 2 64-16,-1-3-149 16,-3-3-41-16,-2-6-154 15,-7-6-82-15,-6-6 0 16,0-6 0-16,-19-1 0 15,-11 0 0-15,-10-1 0 16,-12 5 0-16,-12-3 0 16,-5 1 0-16,-3-2 0 15,4 2 0-15,8 1 0 16,9 2 0-16,8 2 0 16,9 2 0-16,7 5 0 0,12 4 0 15,10 5 0 1,5 1 0-16,11 7 0 0,22 8 0 15,1 6-1286-15,-10 18 727 16</inkml:trace>
  <inkml:trace contextRef="#ctx0" brushRef="#br0" timeOffset="-185290.05">3789 12014 419 0,'0'0'144'0,"52"-84"323"15,-16 33-278-15,3-3-189 16,7 2-118-16,-10 11-534 16,-6 3 299-16</inkml:trace>
  <inkml:trace contextRef="#ctx0" brushRef="#br0" timeOffset="-184323.42">1632 15961 245 0,'0'0'204'16,"0"0"470"-16,0 0 250 15,0 0-924-15,-82-30 0 16,79 30 0-16,3 0 0 16,0 0 0-16,0 0 0 0,0 0 0 15,0 0 0-15,3 13 0 16,13 2 0-16,8 6 0 16,-3 3 0-16,12 1 0 15,2 5 0-15,9 9 0 16,9 6 0-16,7 9 0 15,9 3 0-15,1 1 0 16,0-3 0-16,-3-5 0 16,-7-10 0-16,-11-6 0 15,-10-7 0-15,-12-8 0 16,-11-8 0-16,-10-8 0 16,-6-3 0-16,0-6 0 15,-19-19 0-15,-14-12 0 16,-18-13-94-16,-10-6-1373 0,-18-4 1082 15</inkml:trace>
  <inkml:trace contextRef="#ctx0" brushRef="#br0" timeOffset="-184017.25">1248 15954 186 0,'0'0'160'15,"0"0"169"-15,0 0 427 16,0 0-234-16,0 0-428 0,0 0-94 15,78-68 0 1,7 43 0-16,18 1 0 0,9 3 0 16,10 18 0-16,-3 3 0 15,-2 28 0-15,-8 14 0 16,-18 12 0 0,-15 5 0-16,-18 6 0 0,-18 5 0 15,-19 1 0-15,-12 1 0 16,-9-3 0-16,-9-7 0 15,-16-5 0-15,-5-12 0 16,-1-10 0-16,0-16 0 16,5-12 0-16,2-7 0 15,6-19-988-15,8-22 191 16</inkml:trace>
  <inkml:trace contextRef="#ctx0" brushRef="#br0" timeOffset="-183626.28">2482 15993 259 0,'0'0'64'0,"0"0"9"16,0 0 151-16,0 0 162 16,0 0 109-16,84-57-124 15,-74 34-196-15,-4-3-175 16,-3 0 0-16,-3-4 0 15,0 0 0-15,-1 1 0 16,-14-2 0-16,-3 1 0 16,-3 5 0-16,0 4 0 0,0 10 0 15,2 6 0-15,-1 5 0 16,-2 0 0-16,-2 13 0 16,0 8 0-16,6 5 0 15,5 7 0-15,13 6 0 16,0 8 0-16,25 6 0 15,11-1 0-15,9-10 0 16,4-10 0-16,5-19 0 16,-1-13 0-16,0-10 0 15,-7-30-117-15,-7-8-1070 0,-14-4 689 16,-10 4 266 0</inkml:trace>
  <inkml:trace contextRef="#ctx0" brushRef="#br0" timeOffset="-183267.72">2417 15158 170 0,'0'0'141'16,"-96"-54"77"-16,60 32 601 16,5 8-120-16,16 5-699 15,5 4 0-15,5 3 0 16,5 2 0-16,0 0 0 15,6 10 0-15,21 14 0 16,19 11 0-16,15 10 0 0,5 5 0 16,7 3 0-16,0 5 0 15,0-1 0-15,-7 2 0 16,-3 0 0-16,-10-2 0 16,-8-7 0-16,-8-5 0 15,-7-12 0-15,-4-9 0 16,-13-11 0-16,-4-9 0 15,-6-4 0-15,-3 0 0 16,0-6 0-16,0-15 0 16,-6-10 0-16,-9-10 0 15,-6-9-1578-15,-6-10 1167 16</inkml:trace>
  <inkml:trace contextRef="#ctx0" brushRef="#br0" timeOffset="-182950.93">2618 14898 282 0,'0'0'113'16,"-79"-61"277"-16,53 40 790 15,6 6-1098-15,9 7-82 16,4 3 0-16,7 5 0 16,0 0 0-16,0 0 0 15,0 0 0-15,3 3 0 16,19 15 0-16,17 9 0 15,16 16 0-15,11 11 0 16,7 14 0-16,0 7 0 16,3-1 0-16,-6-8 0 0,-6-13 0 15,-9-14 0-15,-11-13 0 16,-10-10 0-16,-10-7 0 16,-6-9 0-16,-6 0 0 15,-6-1 0-15,-6-10-919 16,-6 0 92-16,-33 2 594 15</inkml:trace>
  <inkml:trace contextRef="#ctx0" brushRef="#br0" timeOffset="-182465.17">2837 15361 135 0,'0'0'21'16,"0"0"-9"-16,-10-86 0 16,31 27-3-16,16-5-6 15,3 0-3-15,5 8 19 16,0 7 30-16,-5 11 8 15,-7 6 9-15,-8 8 24 16,-10 11 42-16,-9 3 48 0,-6 4 115 16,0 6 180-16,0 0 17 15,0 0-492-15,0 0 0 16,0 6 0-16,0 11 0 16,0 5 0-16,0 11 0 15,0 2 0-15,9 3 0 16,9-1 0-16,0-4 0 15,1-10 0-15,-2-6 0 16,2-7 0-16,-1-8 0 0,-3-2 0 16,1-3 0-16,-1-20 0 15,-4-9 0-15,-4-6 0 16,-7-2 0-16,0 5 0 16,-10 5 0-16,-7 7 0 15,-8 5 0-15,4 4 0 16,0 3 0-16,6 9 0 15,8 2 0-15,2 0 0 16,5 0 0-16,0 6 0 16,20 12 0-16,11 7 0 15,9 4 0-15,5-3 0 16,1-5 0-16,1-8 0 16,-3-10 0-16,-5-3 0 0,-3-11-232 15,-6-20-1064-15,-11-13 861 16</inkml:trace>
  <inkml:trace contextRef="#ctx0" brushRef="#br0" timeOffset="-181870.76">3858 13971 131 0,'0'0'74'16,"0"0"78"-16,0 0 83 16,0 0 346-16,0 0 141 15,0 0-570-15,-72-23-152 16,72 23 0-16,14 0 0 0,26 0 0 15,15 0 0-15,9 0 0 16,3 16 0-16,-9 10 0 16,-8 5 0-16,-9 1 0 15,-9-5 0-15,-13-6 0 16,-11-9 0-16,-4-7 0 16,-4-5 0-16,0 0 0 15,-10-3 0-15,-8-15 0 16,-11-15 0-16,-5-8 0 0,-3-7 0 15,4-2 0 1,5 3 0-16,10 6 0 0,5 7 0 16,8 6 0-16,5 3 0 15,3 4 0-15,24 3-436 16,7 4-731-16,3 1 879 16</inkml:trace>
  <inkml:trace contextRef="#ctx0" brushRef="#br0" timeOffset="-181054">4311 13603 109 0,'0'0'212'0,"0"0"-36"16,0 0 585-16,0 0 28 0,0 0-789 16,-92-52 0-16,81 49 0 15,3 3 0-15,3 0 0 16,2 0 0-16,3 0 0 15,0 0 0-15,0 0 0 16,0 16 0-16,18 9 0 16,10 10 0-16,8 4 0 15,6-2 0-15,-2-7 0 16,-1-5 0-16,-8-11 0 16,-6-7 0-16,-8-7 0 15,-6 0 0-15,-1-4 0 16,-4-16 0-16,-5-8 0 15,-1-5 0-15,0-5 0 16,-3-1 0-16,-11 0 0 16,-3 3 0-16,-1 4 0 0,3 7 0 15,-1 5 0-15,5 6 0 16,4 5 0-16,-2 5 0 16,6 2 0-16,0 2 0 15,3 0 0-15,0 0 0 16,6 15 0-16,15 9 0 15,7 6 0-15,5 2 0 16,1-2 0-16,4-7 0 16,-1-5 0-16,-3-9 0 15,2-9 0-15,0 0 0 0,-5-19 0 16,-4-12 0-16,-6-8 0 16,-9-3 0-1,-9-3 0-15,-3-8 0 16,-2-7 0-16,-17-12 0 15,-7-12 0-15,-12-14 0 16,-13-11 0-16,-12 2 0 0,-11 7 0 16,-10 21 0-16,-7 24 0 15,-4 18 0-15,1 19 0 16,10 11 0-16,11 7 0 16,18 0 0-16,12 2 0 15,16 10 0-15,16 9 0 16,11 14 0-16,6 18 0 15,33 15 0-15,24 6 0 16,19 0 0-16,18-1 0 0,9-7 0 16,0-5 0-16,1-8 0 15,-7-7 0-15,-6-10 0 16,-3-9 0-16,-12-10 0 16,-13-9 0-16,-13-6 0 15,-10-2 0-15,-10-12 0 16,-6-15 0-16,-6-7 0 15,-9-5 0-15,-9 1-1309 16,-6 4 675-16</inkml:trace>
  <inkml:trace contextRef="#ctx0" brushRef="#br0" timeOffset="-180681">4944 12938 130 0,'0'0'343'15,"0"0"-333"-15,0 0 74 16,0 0 184-16,0 0 52 16,82-4 124-16,-54-14-148 15,-4-3-144-15,-6-7-152 16,-6-4 0-16,-6-5 0 16,-6-3 0-16,0-2 0 15,0 5 0-15,-19 2 0 16,-4 6 0-16,-2 10 0 15,-5 6 0-15,2 13 0 16,-1 0 0-16,1 17 0 16,11 15 0-16,6 9 0 0,9 9 0 15,2 10 0 1,18 1 0-16,18-5 0 0,6-11 0 16,8-19 0-16,2-19 0 15,1-7 0-15,2-33 0 16,3-19 0-16,-1-9 0 15,-8 4-919-15,-12 14 192 16,-19 19 485-16</inkml:trace>
  <inkml:trace contextRef="#ctx0" brushRef="#br0" timeOffset="-178498.77">1872 17861 47 0,'0'0'27'0,"0"0"-7"16,-91 104 16-16,58-68-6 16,-7 4 12-16,1-1-1 15,2-6 43-15,7-4 32 16,8-6 2-16,8-6 97 16,5-3 22-16,2-7-26 15,4-1 7-15,3-5-72 0,0 0-61 16,0-1-35-16,0 0 7 15,0 0 12-15,6 0-46 16,21-18 0-16,23-26 70 16,34-31-34-16,23-33-59 15,33-38 0-15,29-39 0 16,29-41 0-16,35-37 0 16,34-38 0-16,29-27 0 15,29-24 0-15,15-12 0 16,8-5 0-16,-9 7 0 15,-16 18 0-15,-29 22 0 16,-27 34 0-16,-31 36 0 16,-33 39 0-16,-33 39 0 15,-39 43 0-15,-38 40 0 16,-38 40 0-16,-30 26 0 16,-17 21 0-16,-8 4 0 0,0 0 0 15,0 0 0-15,0 0 0 16,0 2 0-16,0-1 0 15,0 0 0-15,0-1 0 16,0 0 0-16,0 0 0 16,0 0 0-16,0 0 0 15,0 0 0-15,0 0 0 16,1-1 0-16,1 0 0 16,-1-1 0-16,1 2 0 15,-2 0 0-15,0 0 0 16,0 0 0-16,0 0 0 0,0 0 0 15,0 0 0 1,0 0 0-16,0 0 0 16,0 0 0-16,0 0 0 0,0 0 0 15,0 0-71-15,1 10-1050 16,-1 3 563-16,-22-3 261 16</inkml:trace>
  <inkml:trace contextRef="#ctx0" brushRef="#br0" timeOffset="-8257">1132 4260 170 0,'0'0'50'0,"0"0"18"16,0 0 21-16,-30-102 16 15,33 65-18-15,24 0 6 16,13-3 21-16,17 1-61 15,21 0 4-15,13 2-13 16,16 0-10-16,18 2 20 16,11 3 21-16,15 3 19 15,9 2-37-15,3 3 7 16,0 4 7-16,-3 6-45 16,-8 7 0-16,-4 7 0 15,-9 1 40-15,-1 16-50 16,-5 4 22-16,-9 2-4 0,-2-1 5 15,-15-2 0-15,-14-1-16 16,-8-5-17-16,-13-2 33 16,-13 1-39-16,-14-3 41 15,-12-1-18-15,-9-2-6 16,-8-3 17-16,-4 1 1 16,-3 0 6-16,-3-1 5 15,0-1-17-15,-3 0-18 16,-3-2 2-16,0 0-13 15,0 0 0-15,0-1 0 16,0 2-24-16,0 2-127 16,0 2-264-16,0 2-143 15,-9 1 132-15,-4-5 166 16,-5-4 48-16</inkml:trace>
  <inkml:trace contextRef="#ctx0" brushRef="#br0" timeOffset="-7737.39">3703 3551 201 0,'0'0'67'16,"0"0"109"-16,0 0 255 15,0 0 217-15,-63-71-124 16,57 64-524-16,0 2 0 16,3 3 0-16,1 2 0 15,2 0 0-15,0 0 0 16,0 0 0-16,0 5 0 16,17 12 0-16,16 4 0 15,8 6 0-15,6 0 0 16,3 1 0-16,3 5 0 15,-4-1 0-15,0 4 0 16,-7 4 0-16,-3 1 0 16,-6-1 0-16,-5-1 0 0,-4-2 0 15,-5-3 0-15,-2-5 0 16,-3-5 0-16,-3-5 0 16,-5-5 0-16,-1-6 0 15,-4 0 0-15,-1-1 0 16,0 2 0-16,0 4 0 15,-12 4 0-15,-7 3 0 16,-11 2 0-16,0-1 0 16,-4 1 0-16,-4-4 0 15,-4 0 0-15,-4 1 0 16,0 2 0-16,3 3 0 16,7 4-1376-16,0-1 946 15</inkml:trace>
  <inkml:trace contextRef="#ctx0" brushRef="#br0" timeOffset="-3497.42">24232 8193 82 0,'0'0'48'0,"0"0"1"15,0 0 5-15,0 0 24 16,0 0-1-16,0 0-16 16,-3-26-5-16,-5 26 23 15,1 0 80-15,1 0 43 16,0 0 72-16,-2 3-88 15,-6 7-85-15,-9 6-73 16,-10 3 71-16,-5 6-9 0,-4 5-21 16,-4 0-6-1,2 3 18-15,3 5-23 16,2-1-5-16,4 4-53 16,4-1 0-16,6-2 0 0,3 0 0 15,2-1 0-15,2 3 0 16,3 0 0-16,-1 4 0 15,1 5 0-15,0 3 0 16,1 2 0-16,4 4 0 16,0 0 0-16,2 3 0 15,3 3 0-15,2 7 0 16,0 4 0-16,3 4 0 16,0 3 0-16,0 2 0 15,0 7 0-15,0 4 0 0,5 0 0 16,-2 1 0-16,1 0 0 15,0 0 0-15,-4 3 0 16,3 5 0-16,-2 4 0 16,2-1 0-16,-3 0 0 15,0 0 0-15,0-1 0 16,0 0 0-16,0-3 0 16,-1-2 0-16,1-1 0 15,0 5 0-15,7 4 0 16,6 6 0-16,1 2 0 15,-1 4 0-15,-1-2 0 16,-2 3 0-16,-1 1 0 16,1-2 0-16,1 3 0 0,0 5 0 15,2-2 0 1,2 4 0-16,-1-4 0 0,2-4 0 16,-2-2 0-16,0-5 0 15,-2 1 0-15,-1-6 0 16,-5 4 0-16,-6 1 0 15,0-5 0-15,-6 0 0 16,-14-4 0-16,-7-6 0 16,-8-1 0-16,-13-3 0 15,-7-6 0-15,-11-5 0 16,-6-9 0-16,-8-6 0 16,-9-6 0-16,-10-10 0 15,-7-7 0-15,-4-7 0 16,-3-12 0-16,2-10 0 0,4-11 0 15,11-8 0-15,20-4 0 16,21-17 0-16,20-8 0 16,18-2 0-16,11-3 0 15,6 4 0-15,0 1 0 16,11 5 0-16,20-1 0 16,19 4 0-16,16 2 0 15,17 7 0-15,13 7 0 16,5 5 0-16,6 5 0 15,1 22 0-15,-2 9 0 16,-8 13 0-16,-5 16 0 16,-8 13 0-16,-4 12 0 15,-3 11 0-15,0 8 0 16,-2 3 0-16,0 7 0 16,2 2 0-16,-6 1 0 0,-7 2 0 15,-8 5 0-15,-14 3 0 16,-12 2 0-16,-14 6 0 15,-11 0 0-15,-6 6 0 16,0 5 0-16,-15 7 0 16,-9 4 0-16,-4-10 0 15,-4-3 0-15,1-17 0 16,4-19 0-16,9-14 0 16,12-16 0-16,6-17 0 15,9-13 0-15,15-8 0 0,0-14 0 16,3-9 0-16,-8-8 0 15,-5-9 0-15,0-5 0 16,9-9 0-16,8-20 0 16,8-11 0-16,0-9 0 15,0-5-307-15,-6 1-657 16,-10 0 498-16,-11 0 264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14:31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2563 5137 125 0,'0'0'45'0,"0"0"28"16,0 0 41-16,-91 0 102 15,79 0 209-15,1-1 94 16,1-4 11-16,7 0-530 16,3 0 0-16,0 0 0 15,0 1 0-15,0 0 0 16,0-2 0-16,6-7 0 0,24-10 0 15,25-14 0 1,21-13 0-16,18-9 0 0,24-3 0 16,16 1 0-16,15-2 0 15,11 1 0-15,-8 7 0 16,-1 7 0-16,-9 7 0 16,-5 9 0-16,3 4 0 15,8 10 0-15,-2 10 0 16,0 8 0-16,-7 0 0 15,1 11 0-15,-10 3 0 0,-8 0 0 16,-16 2 0 0,-18-2 0-16,-14 0 0 0,-13 0 0 15,-9-1 0-15,-9-2 0 16,-7-1 0-16,-8-3 0 16,-10-3 0-16,-6-1 0 15,-6-3 0-15,-6 0 0 16,0 0 0-16,0 0 0 15,0 0 0-15,0 0 0 16,0 0 0-16,0 2 0 16,0-2 0-16,-6 0 0 15,-10 0 0-15,-5 0 0 16,-5 0 0-16,-2-15-1533 16,-2-4 1126-16</inkml:trace>
  <inkml:trace contextRef="#ctx0" brushRef="#br0" timeOffset="608.98">4935 4087 203 0,'0'0'171'0,"0"0"195"16,0 0 617-16,0 0-659 16,-89-50-324-16,78 47 0 15,8 1 0-15,0 2 0 0,3 0 0 16,0 0 0-16,0 0 0 16,0 0 0-16,0 0 0 15,0 0 0-15,17 10 0 16,8 6 0-16,11 5 0 15,7 5 0-15,5-1 0 16,8 5 0-16,7 1 0 16,10 4 0-16,0 0 0 15,0 2 0-15,0 0 0 16,-7-1 0-16,-8 1 0 16,-13-4 0-16,-12-3 0 15,-12-3 0-15,-11-4 0 16,-5-5 0-16,-5-4 0 0,0 6 0 15,-15 6 0 1,-20 7 0-16,-14 10 0 0,-12 5 0 16,-3 4 0-16,0 4 0 15,7-2 0-15,5-7 0 16,10-6 0-16,8-12 0 16,4-5 0-16,6-5 0 15,7-5 0-15,6-6 0 16,3-4 0-16,5-4 0 15,3 0 0-15,0 0 0 16,0 0 0-16,0 0 0 16,0 0 0-16,0-7 0 0,11-7-813 15,5-4-126-15,1-4 709 16</inkml:trace>
  <inkml:trace contextRef="#ctx0" brushRef="#br0" timeOffset="5755.91">21434 2884 154 0,'0'0'45'0,"0"0"57"16,0 0 43-16,0 0 91 15,0 0 125-15,0 0 146 16,-56-74-75-16,53 73-367 0,3 0-65 16,0 1 0-1,0 0 0-15,0 0 0 0,0 17 0 16,10 17 0-16,11 16 0 16,6 16 0-16,0 11 0 15,2 8 0-15,0 3 0 16,-5 3 0-16,1-8 0 15,-4-7 0-15,0-12 0 16,-5-14 0-16,-1-11 0 16,-1-12 0-16,-5-14 0 15,-2-8 0-15,-3-5 0 16,10-9 0-16,22-36 0 0,27-28 0 16,25-22 0-1,10-12 0-15,5-3 0 0,-3 4 0 16,-2 5 0-16,-5 9 0 15,-11 13 0-15,-17 16 0 16,-17 14 0-16,-18 17 0 16,-12 11 0-16,-9 10 0 15,-5 8-24-15,-4 3-736 16,0 8 16-16,-16 20 454 16,-20 12 138-16</inkml:trace>
  <inkml:trace contextRef="#ctx0" brushRef="#br0" timeOffset="6196.02">22015 2795 189 0,'0'0'74'0,"0"0"19"15,0 0 189-15,0 0 221 16,0 0 85-16,0 0-335 15,-26-47-188-15,26 55-65 16,19 18-157-16,7 17 157 16,8 14 23-16,2 14 6 15,-3 8 34-15,-3 8-39 16,-2-5-6-16,-5-7-18 16,1-13 0-16,-2-12 0 0,-3-18 0 15,-2-12 0 1,-3-9 0-16,1-11 0 0,15-5 0 15,19-36 0-15,22-27 0 16,18-18 0-16,2-6 0 16,-9 6 0-16,-10 13 0 15,-16 15 0-15,-11 11 0 16,-6 15 0-16,-10 11 0 16,-10 7 0-16,-10 9 0 15,-8 5 0-15,1 0 0 16,1 5 0-16,4 17-99 15,-2 13-486-15,-4 16-129 16,-1 11 390-16,-13-1 133 0</inkml:trace>
  <inkml:trace contextRef="#ctx0" brushRef="#br0" timeOffset="13765.61">3473 2249 41 0,'0'0'33'16,"0"0"-27"-16,0 0 26 16,0 0 13-16,0 0 0 15,0 0 10-15,0 0 0 16,-32 27 22-16,31-27 26 16,1 0 2-16,0 0-5 15,0 0-52-15,0 0-2 0,0-1 112 16,15-19-48-16,21-16-32 15,22-13 48-15,15-13-72 16,3 2 24-16,3 3-78 16,-1 7 0-16,2 4 5 15,1 1 26-15,1 7-31 16,-5 6 5-16,-11 9 1 16,-8 8-12-16,-11 7-51 15,-10 4 57-15,-9 4 10 16,-5 0 11-16,-8 0-21 15,-5 0 0-15,-4 0 6 0,-3 4 35 16,0 0-41-16,0-1 0 16,-3-2 0-16,0 1 0 15,2-2-189-15,-2 0-111 16,0 0-88-16,0 0 174 16,0 0 98-16,-5-3-3 15</inkml:trace>
  <inkml:trace contextRef="#ctx0" brushRef="#br0" timeOffset="14200.33">4380 1422 95 0,'0'0'34'0,"0"0"39"15,0 0 24-15,-94-28 23 0,77 23 127 16,6 1 155-16,3 3 152 15,7 1-129-15,1 0-425 16,0 0 0-16,0 0 0 16,4 0 0-16,17 4 0 15,10 10 0-15,11 2 0 16,9 1 0-16,4-1 0 16,2-3 0-1,1 0 0-15,0 0 0 0,-6-2 0 16,-8-2 0-16,-10 1 0 15,-10-2 0-15,-8-2 0 16,-8-2 0-16,-5 0 0 16,-3-2 0-16,0 1 0 0,0 5 0 15,0 4 0-15,0 7 0 16,0 8 0-16,-3 5 0 16,-8 6 0-16,1 5 0 15,-1 3 0-15,-1-1 0 16,-1 3 0-16,4-4 0 15,7-2-42-15,2 1-1057 16,0-7 503-16,2-7 383 16</inkml:trace>
  <inkml:trace contextRef="#ctx0" brushRef="#br0" timeOffset="19786.59">3837 10741 53 0,'0'0'42'15,"0"0"7"-15,0 0 0 16,0 0 8-16,0 0-2 16,0 0 5-16,0 0 42 15,-40-15 26-15,38 13 74 0,2 1-20 16,-1 1 35 0,1-2-13-16,0-2-59 0,0 1-17 15,0-1 2-15,0 2-3 16,0 2-40-16,0 0-57 15,0-1-30-15,0 0 0 16,0-5 0-16,3-9 0 16,10-9 0-16,10-13-18 15,5-4 0-15,9 0 7 16,-3 4 11-16,-1 10 5 16,3 4 7-16,-3 7-12 15,1 3-6-15,-1 5 6 16,1 5-6-16,-1 3-17 15,-1 0 17-15,-4 10 1 0,5 7-7 16,-5 4-5-16,-1 3 17 16,-3 4 17-16,1 3-17 15,0 1 0-15,-2 1 0 16,2 0 6-16,-4-1-6 16,3 2 6-16,-6 2-6 15,3-2 0-15,-5 6 17 16,2 2-17-16,-3 2 6 15,0-1 23-15,-3-5-23 16,6-1-6-16,-2-4-6 16,2 0 6-16,4-2 24 15,-2-2-24-15,4-3 0 16,-2 1 0-16,3-7 0 16,-2-2 0-16,-2-3 0 15,-1-2 0-15,-1-3 0 0,0-2 0 16,-4-2 0-16,6-3 0 15,-2-2 0-15,1-1 0 16,3 0 0-16,0 0 0 16,2-7 0-16,3-5 0 15,-2-1 0-15,8-3 0 16,-3-1 0-16,2-4 0 16,3-1 0-16,-2-3 0 15,1-2 0-15,-4 2 0 16,2 0-30-16,-2-1-11 0,-4 4 18 15,-2 1 18 1,-5 2-1-16,-4 2 0 16,-4 2 6-16,-3 2 0 15,-6 1 0-15,0 5 0 0,-3 2 29 16,0 4-6-16,0 1 18 16,0 0-23-16,0 0-18 15,0 0 0-15,-6 2 0 16,-6 10 0-16,-6 0 0 15,0 7 0-15,0 5 0 16,-1 2 0-16,1 1 0 16,5 5 0-16,2 0 0 15,-1 2 0-15,5-2 0 16,2 2 0-16,1-1 0 16,4-1 0-16,0-2 0 0,0-1 0 15,3 0 0-15,9 0 0 16,4 4 0-16,2-2 0 15,3 2 0 1,1 3 0-16,4-1 0 0,-1 3 0 16,2 3 0-16,0 0 0 15,3 0 0-15,1-3 0 16,6 0 0-16,3-3 0 16,2 1 0-16,6-2 0 15,6-2 0-15,1 1 0 16,3-1 0-16,0 0 0 15,-3-1 0-15,-2 3 0 0,-1-3 0 16,0 3 0-16,-4 0 0 16,-2 2 0-16,-1 0 0 15,1 2 0-15,-4 3 0 16,-3 1 0-16,-3 5 0 16,-5 3 0-16,-1 3 0 15,0 5 0-15,-8 3 0 16,-1 9 0-16,-6 2 0 15,-2 3 0-15,-4-4 0 16,-6-9 0-16,-3-6 0 16,0 1 0-16,-9 0 0 15,-9 0 0-15,-1-1 0 16,-2-1 0-16,0-7 0 16,3-6 0-16,2-9 0 15,4-11 0-15,2-9 0 0,2-3 0 16,5-7 0-16,0-2 0 15,3-1 0-15,0 0 0 16,0 0 0-16,0 0 0 16,0 0 0-16,0 0 0 15,0 0 0-15,0 0 0 16,0 0 0-16,0 0 0 16,0 0 0-16,0 0 0 15,0 0 0-15,0 0 0 16,0 0 0-16,0 0 0 0,0 0 0 15,0 0 0 1,0 0 0-16,0 0 0 16,0 0 0-16,0 0 0 15,0 0 0-15,0 0 0 0,0 0 0 16,0 0 0-16,0 0 0 16,0 0 0-16,0 0 0 15,0 0 0-15,0 0 0 16,0 0 0-16,0 0 0 15,0 0 0-15,0 0 0 16,0 0 0-16,0 0 0 16,0 0 0-16,0 0 0 0,0 0 0 15,0 0 0-15,0 0 0 16,0 0 0 0,0 0 0-16,0 0 0 0,0 0 0 15,0 0 0-15,0 0 0 16,0 0 0-16,0 0 0 15,0 0 0-15,0 0 0 16,0 0 0-16,0 0 0 16,0 0 0-16,0 0 0 15,0 0 0-15,0 0 0 16,0 0 0-16,0 0 0 16,0 0 0-16,0 0 0 15,0 0 0-15,0 0 0 16,0 0 0-16,0 0 0 15,0 0 0-15,0 0 0 0,0 0 0 16,0 0 0-16,0 0 0 16,0 0 0-16,0 0 0 15,0 0 0-15,0 0 0 16,0 0 0-16,0 0 0 16,0 0 0-16,0 0 0 15,0 0 0-15,0 0-1064 16,-8-11 316-16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17:02.589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30304 1174 60 0,'0'0'46'0,"0"0"4"16,0 0 21-16,0 0 1 16,0 0 28-16,0 0 89 15,0 0 55-15,0-40 79 16,-2 39 17-16,1-1-66 16,1 2-49-16,0 0-172 15,0 0-53-15,-2 0 0 16,1 0 0-16,-5 11 0 15,-1 7-36-15,-1 6 36 0,2 1 0 16,0 2 18 0,1 1-36-16,0 3 12 0,2 1 6 15,0 3 6-15,1-3-6 16,1 0 0-16,-1-5-6 16,2-4 12-16,-1-11-6 15,-1-5 0-15,2-5 18 16,0-2 0-16,0 0-18 15,0 0 0-15,0-5 0 16,0-11 0-16,0-11 0 16,0-6 0-16,0-6 0 15,0-1 0-15,0 2 0 16,0 2 0-16,0 3 0 16,3 0 0-16,2 6 0 15,-1 2 0-15,-1 6 0 0,1 3 0 16,-1 8 0-1,-1 2 0-15,-1 5 0 0,1 1 0 16,-2 0 0-16,3 0 0 16,3 2 0-16,5 13 0 15,8 4 0-15,3 4 0 16,2 4 0-16,-1 1 0 16,0 0 0-16,0 2 0 15,-1 1 0-15,-2-3 0 16,-1-4 0-16,-4-5 0 15,-3-8 0-15,-5-6 0 16,-2-3 0-16,-2-2 0 16,0 0 0-16,1-10 0 15,2-7 0-15,2-1 0 0,-4-4 0 16,-1 0 0-16,0 0 0 16,-3-3 0-16,2 4 0 15,-2-4 0-15,0 2 0 16,1 4 0-16,-1 0 0 15,0 5 0-15,0 4 0 16,2 3 0-16,-2 3 0 16,0 4 0-16,0 0 0 15,0 0 0-15,0 0 0 16,0 0 0-16,0 0 0 16,4 10-1241-16,3 2 732 15,-1 1 310-15</inkml:trace>
  <inkml:trace contextRef="#ctx0" brushRef="#br0" timeOffset="481.12">30863 1145 142 0,'0'0'122'0,"0"0"117"15,0 0 256-15,0 0 106 16,0 0-153-16,0 0-448 16,3-26 0-16,-3 26 0 0,0 0 0 15,0 8 0-15,-15 9 0 16,-7 9 0-16,0 1 0 16,1 6 0-16,0 1 0 15,9 0 0-15,3 0 0 16,9-1 0-16,0-2 0 15,3-3 0-15,18-7 0 16,4-8 0-16,4-8 0 16,-3-4 0-16,-1-1 0 15,-2-4 0-15,-2-12 0 16,-4-4 0-16,-4-6 0 16,-3 1 0-16,-3-2 0 15,-6-2 0-15,-1 1 0 0,0 1 0 16,-3 1 0-16,-11-1 0 15,-2 3 0-15,1 3 0 16,-1 2 0-16,4 7 0 16,3 3 0-16,2 4 0 15,0 3-232-15,4 2-822 16,3 0 575-16,0 0 247 16</inkml:trace>
  <inkml:trace contextRef="#ctx0" brushRef="#br0" timeOffset="1250.23">31050 1123 65 0,'0'0'48'16,"0"0"9"-16,0 0-7 15,0 0 6-15,0 0-1 16,0 0-18-16,-15 0-8 0,18 0-20 16,21 0-7-16,11-2 7 15,12-2-1-15,7-1 8 16,-2-1-6-16,-7 2 6 16,-9-1-8-16,-11 3-4 15,-9 1 0-15,-8 1-4 16,-8 0-8-16,0 0-23 15,0 0-36-15,0 0 17 0,-11 2 10 16,-10 5 4 0,-3 0 5-16,-2 0 0 0,-1-1 5 15,4-1 19-15,4 0 5 16,1-5 2-16,6 0 3 16,3 0 16-16,3 0 17 15,0 0 17-15,5 0 34 16,1 0 44-16,-2 0 98 15,2 0 106-15,0 0-3 16,0 0 64-16,0 0-124 16,0 0-272-16,0 0 0 15,0 0 0-15,0 4 0 16,0 10 0-16,0 9 0 16,0 5 0-16,0 6 0 15,0 4 0-15,0 4 0 0,3 1 0 16,-1-1 0-16,-2-2 0 15,0-5 0-15,0-4 0 16,0-8 0-16,0-8 0 16,0-5 0-16,0-5 0 15,0-5 0-15,0 0 0 16,1 0 0-16,5 0 0 16,-1-3-59-16,-2-9-1114 15,-3-2 552-15</inkml:trace>
  <inkml:trace contextRef="#ctx0" brushRef="#br0" timeOffset="3004.34">30552 2215 98 0,'0'0'54'16,"0"0"42"-16,0 0 16 15,0 0 54-15,0 0 108 16,0 0 31-16,0 0-127 16,0-21-87-16,0 21 14 15,0 4-105-15,-8 16 0 16,-8 8 6-16,-1 9 4 16,-2 3 1-16,2 3 0 0,1 0-5 15,2-1 21-15,4-4-27 16,4-6 0-16,3-9 5 15,2-8 1-15,1-6-6 16,0-6 0-16,0-3 11 16,0 0 67-16,0-7 214 15,0-16-187-15,1-9-105 16,11-8 0-16,5 1 0 16,3-2 0-16,-2 1 0 15,3 4 0-15,-4 0 0 16,-1 5 0-16,-2 4 0 15,-3 3 0-15,-2 5 0 16,-1 5 0-16,-3 5 0 16,-1 5 0-16,-3 4 0 15,-1 0 0-15,0 0 0 0,3 7 0 16,3 12 0-16,5 7 0 16,-1 6 0-16,1 2 0 15,-1 2 0-15,3-4 0 16,-1-3 0-16,5 0 0 15,-4-3 0-15,-1-4 0 16,0-4 0-16,-4-4 0 16,-4-1 0-16,1-4 0 15,-4-5 0-15,1-3 0 16,-2-1 0-16,0 0 0 16,0 0-769-16,-3 0 88 15,-16 0 333-15,-9 0 115 16</inkml:trace>
  <inkml:trace contextRef="#ctx0" brushRef="#br0" timeOffset="3183.88">30413 2475 180 0,'0'0'37'16,"0"0"5"-16,0 0-11 15,0 0-31-15,133-9-1 16,-68 5-10-16,5-3-106 16</inkml:trace>
  <inkml:trace contextRef="#ctx0" brushRef="#br0" timeOffset="3892.19">30957 2253 118 0,'0'0'108'0,"0"0"25"15,0 0 235-15,0 0 158 16,0 0 59-16,0 0-376 16,-16-68-209-16,16 68 0 15,0 0 0-15,-2 0 0 16,1 13 0-16,-2 13 0 0,3 7 0 15,0 8 0-15,0 2 0 16,0 0 0-16,0 0 0 16,0-2 0-16,0-4 0 15,3-7 0-15,-2-8 0 16,-1-12 0-16,0-6 0 16,0-4 0-16,0 0 0 15,2-3 0-15,-2-13 0 16,0-8 0-16,0-4 0 15,0-6 0-15,0-2 0 16,0-4 0-16,-3 1 0 16,-1 2 0-16,2 3 0 15,2 3 0-15,0 7 0 0,0 4 0 16,0 4 0-16,0 7 0 16,2 4 0-16,5 3 0 15,5 2 0-15,9 2 0 16,7 16 0-16,6 10 0 15,2 4 0-15,-3 5 0 16,-2-1 0-16,-5-3 0 16,-1-5 0-16,-5-5 0 15,-3-6 0-15,-4-7 0 16,-5-6 0-16,-3-4 0 16,-1 0 0-16,2-9 0 15,3-9 0-15,1-6 0 16,-2-2 0-16,-3 1 0 15,-4 0 0-15,1 1 0 16,-2 1 0-16,0 1 0 0,0 2 0 16,0 3 0-1,0 3 0-15,0 5 0 0,0 5 0 16,0 3 0-16,0 1 0 16,3 0 0-16,1 8 0 15,8 13-704-15,0 5-115 16,3-1 506-16</inkml:trace>
  <inkml:trace contextRef="#ctx0" brushRef="#br0" timeOffset="4301.8">31511 2209 146 0,'0'0'124'0,"0"0"132"16,0 0 405-16,0 0 163 15,0 0-788-15,0 0-36 16,0-61 0-16,0 61 0 16,0 0 0-16,0 0 0 15,0 7 0-15,0 13 0 0,0 7 0 16,0 12 0-16,0 4 0 15,0 3 0-15,0 1 0 16,1 0 0-16,1-2 0 16,0-4 0-16,1-6 0 15,1-8 0-15,-1-7 0 16,0-5 0-16,0-3 0 16,-2-6 0-16,1-4 0 15,-1-2 0-15,1 0 0 16,1-1 0-16,3-15-386 15,-2-9-373-15,0-9 352 16,-4-8 193-16,0-4 72 16</inkml:trace>
  <inkml:trace contextRef="#ctx0" brushRef="#br0" timeOffset="4587.03">31389 2132 68 0,'0'0'54'15,"0"0"1"-15,0 0 2 16,0 0-10-16,0 0-9 16,0 0 0-16,62-11 50 15,-38 23 28-15,4 6 20 16,2 2 69-16,3 7 7 16,3 6-4-16,-3 2-62 0,-2 6-48 15,-3 1 99 1,-7 1-105-16,-9-2-40 0,-7-1 46 15,-5-4-86 1,0-2 18-16,-18-5-30 0,-14 0-59 16,-8-5-149-16,-6-4-353 15,-6-1-139-15,1-5 380 16</inkml:trace>
  <inkml:trace contextRef="#ctx0" brushRef="#br0" timeOffset="5316.08">30920 3351 88 0,'0'0'88'16,"0"0"10"-16,0 0 80 15,0 0 161-15,0 0 114 16,0 0 187-16,-21-39-477 16,18 39-163-16,-4 0 0 15,-4 15 0-15,-5 10 0 0,-1 10 0 16,1 1 0-16,2 5 0 16,6 0 0-16,3 0 0 15,5-5 0-15,0-2 0 16,12-7 0-16,9-7 0 15,4-8 0-15,5-10 0 16,-1-2-82-16,0-6 41 16,0-10 41-16,-6-5 6 15,-1-2 23-15,-6-3-23 16,-4 1 0-16,-4-1 70 0,-6-3-76 16,-2 2 0-16,0-1 0 15,-12 1 0 1,-6 3 0-16,-4 6 0 15,4 4 0-15,5 7-226 16,1 5-332-16,4 2-96 0,5 2 318 16,3 7 169-16</inkml:trace>
  <inkml:trace contextRef="#ctx0" brushRef="#br0" timeOffset="6230.87">31284 3441 26 0,'0'0'123'16,"0"0"-2"-1,0 0 103-15,0 0 220 0,0 0 313 16,0 0-405-16,0-50-352 16,0 50 0-16,0 0 0 15,0 0 0-15,0 0 0 16,0 10 0-16,0 15 0 16,-2 6 0-16,1 8 0 15,-1 2 0-15,2 2 0 0,0 1 0 16,0-4 0-16,3-4 0 15,4-8 0-15,-4-7 0 16,0-8 0-16,-3-6 0 16,0-6 0-16,0-1 0 15,0 0 0-15,1 0 0 16,-1-7 0-16,0-10 0 16,0-7 0-16,0-8 0 15,0-5 0-15,0-5 0 16,0-2 0-16,0-3 0 15,0 0 0-15,0 0 0 16,-3 2 0-16,2 2 0 16,1 6 0-16,-2 5 0 15,2 2 0-15,0 7 0 0,0 3 0 16,0 6 0-16,0 2 0 16,3 8 0-16,2-1 0 15,6 3 0-15,4 2 0 16,8 0 0-16,5 2 0 15,3 12 0-15,-2 3 0 16,-4 4 0-16,-4 0 0 16,-3 0 0-16,-6 0 0 15,-3 2 0-15,-3-1 0 16,-6 2 0-16,0 2 0 16,-12-1 0-16,-15 0 0 0,-6-2 0 15,-6-6 0 1,1-3 0-16,3-4 0 15,8-4 0-15,14-4 0 0,9 1 0 16,4 1 0-16,0 5 0 16,16 2 0-16,12 4 0 15,10-1 0-15,7-1 0 16,5-2 0-16,1 0 0 16,0 0 0-16,-4-1 0 15,-6 4 0-15,-8-2 0 16,-7 2 0-16,-8-3 0 15,-6-4 0-15,-6-3 0 0,-3-3 0 16,-3-1 0 0,0 0 0-16,0 0 0 0,0 0 0 15,-7 0-13-15,-6 0-777 16,-4 0 10-16,0 0 463 16</inkml:trace>
  <inkml:trace contextRef="#ctx0" brushRef="#br0" timeOffset="8682.24">30633 4602 119 0,'0'0'66'0,"0"0"33"15,0 0 45-15,0 0 79 16,0 0 128-16,0 0 16 15,-16-61 4-15,16 59-64 16,0 2-307-16,0 0 0 16,0 0 0-16,0 0 0 15,0 3 0-15,0 14 0 0,0 6 0 16,0 9 0-16,0 6 0 16,0 8 0-16,0 5 0 15,0 2 0-15,0-3 0 16,0-10 0-16,0-9 0 15,0-10 0-15,2-5 0 16,-2-9 0-16,0-6 0 16,1-1 0-16,-1 0 0 15,2-4 0-15,-2-14 0 16,0-11 0-16,0-4 0 16,0-7 0-16,0-2 0 15,0 2 0-15,0 2 0 0,0 6 0 16,0 2 0-16,0 4 0 15,0 6 0-15,1 3 0 16,-1 0 0-16,0 7 0 16,0 1 0-16,0 2 0 15,2 4 0-15,-2 2 0 16,1 1 0-16,2 0 0 16,-2 0 0-16,4 0 0 15,4 10 0-15,5 8 0 16,8 5 0-16,6 3 0 15,4 3 0-15,-1 3 0 16,2 3 0-16,-2 4 0 16,2-1 0-16,-5-5 0 0,1-1 0 15,-6-8 0-15,-3-8 0 16,-7-3 0-16,-4-9 0 16,-4-2 0-16,-1-2 0 15,0 0 0-15,3-13 0 16,2-11 0-16,1-4 0 15,-3-9 0-15,1-2 0 16,-2 1 0-16,-3 0 0 16,0 7 0-16,-3 5 0 15,0 1 0-15,0 7 0 16,0 1 0-16,0 4 0 16,0 4 0-16,0 3 0 0,0 4 0 15,0 2 0 1,0 0 0-16,0 0 0 0,2 2 0 15,5 14-369-15,3 8-536 16,6 1 452-16,1-2 267 16</inkml:trace>
  <inkml:trace contextRef="#ctx0" brushRef="#br0" timeOffset="9101.93">31425 4603 102 0,'0'0'71'0,"0"0"64"15,0 0 55-15,0 0 231 0,0 0 76 16,0 0-81 0,-13-40-214-16,-3 44-202 0,-5 16 13 15,-7 10-26-15,-1 6 8 16,3 7-1-16,5 5-6 15,7 1-17-15,10-2 18 16,4-5-24-16,0-8-46 16,21-8-113-16,6-9-46 15,3-9 72-15,1-8 61 16,-1 0 107-16,-5-10 9 0,0-11 18 16,-4-5 25-16,-4-3 26 15,-3-5 67-15,-6-4 82 16,-5-3 2-16,-3 2-95 15,0 0-134-15,-12 7 0 16,-4 6 0-16,2 8 0 16,1 6 0-16,4 4 0 15,3 7-169-15,3 1-446 16,3 0-135-16,0 7 421 16</inkml:trace>
  <inkml:trace contextRef="#ctx0" brushRef="#br0" timeOffset="10010.98">31678 4604 58 0,'0'0'138'0,"0"0"45"15,0 0 287-15,0 0 314 16,0 0-370-16,0 0-414 15,7-45 0-15,-7 45 0 16,0 0 0-16,0 15 0 16,2 10 0-16,2 7 0 15,1 9 0-15,0 10 0 16,-4 5 0-16,-1 3 0 16,0 0 0-16,0-12 0 15,0-7 0-15,0-10 0 16,0-7 0-16,0-8 0 0,0-8 0 15,0-5 0-15,0-2 0 16,0 0 0-16,0-2 0 16,0-14 0-16,0-11 0 15,0-10 0-15,0-10 0 16,0-8 0-16,0-5 0 16,-1 1 0-16,-2 8 0 15,-1 6 0-15,0 8 0 16,-1 4 0-16,2 1 0 15,0 3 0-15,2 0 0 16,-1 4 0-16,2 4 0 16,0 6 0-16,0 5 0 15,0 4 0-15,0 5 0 0,0 1 0 16,0 0 0 0,3 0 0-16,11 0 0 0,7 3 0 15,7 2 0-15,5 5 0 16,3 0 0-16,4 1 0 15,0 5 0-15,-3 1 0 16,-7 1 0-16,-8 3 0 16,-6 1 0-16,-9 3 0 15,-5-1 0-15,-2-1 0 16,-6 1 0-16,-15 2 0 0,-9 1 0 16,-4-2 0-1,-5-1 0-15,2-2 0 0,2-4 0 16,5-3 0-16,7-5 0 15,5-3 0-15,9-3 0 16,6-3 0-16,3 2 0 16,0-1 0-16,0 4 0 15,0 3 0-15,13 2 0 16,17 4 0-16,9 0 0 16,6 2 0-16,4 0 0 15,2 0 0-15,1-2 0 16,-9 0 0-16,-4-3 0 15,-11-3 0-15,-10-2 0 0,-5-3 0 16,-8-1 0 0,-4-3 0-16,-1 0 0 0,0 0 0 15,0 0 0-15,0 0 0 16,0 0 0-16,0 1 0 16,0 2-215-16,-13 2-645 15,-3 0 218-15,-8-2 389 16</inkml:trace>
  <inkml:trace contextRef="#ctx0" brushRef="#br0" timeOffset="12726.51">30534 5781 31 0,'0'0'91'16,"0"0"-17"-16,0 0 44 0,0 0 50 15,0 0 170-15,-27-74 47 16,24 70 173-16,3 3-274 16,0 1-284-16,0 0 0 15,0 0 0-15,-1 4 0 16,-1 19 0-16,-1 14 0 15,1 12 0-15,1 6 0 16,-2 4 0-16,1-5 0 16,-1-8 0-16,3-12 0 15,-1-9 0-15,1-13 0 16,0-7 0-16,0-5 0 16,0 0 0-16,0-5 0 0,0-15 0 15,0-13 0 1,0-4 0-16,0-8 0 0,0-2 0 15,0 3 0-15,0 6 0 16,0 6 0-16,3 5 0 16,0 5 0-16,0 6 0 15,0 6 0-15,0 6 0 16,0 4 0-16,7 0 0 16,8 1 0-16,12 16 0 15,9 7 0-15,0 7 0 16,-4 3 0-16,-3-1 0 15,-5-3 0-15,-7-7 0 16,-6-6 0-16,-3-7 0 0,-4-6 0 16,-3-4 0-1,1 0 0-15,1-2 0 0,1-14 0 16,5-10 0 0,-3-8 0-16,-1-2 0 0,-1 0 0 15,-4 3 0-15,-2 3 0 16,-1 4 0-16,0 5 0 15,0 7 0-15,0 7 0 16,0 5 0-16,2 2 0 16,4 4 0-16,9 14 0 15,9 7-519-15,4 7-425 16,-1-2 624-16,-5-3 129 0</inkml:trace>
  <inkml:trace contextRef="#ctx0" brushRef="#br0" timeOffset="13275.05">31218 5739 147 0,'0'0'82'0,"0"0"120"16,0 0 350-16,0 0 211 16,0 0-462-16,0 0-301 15,0-57 0-15,0 64 0 16,-4 13 0-16,-5 9 0 15,-3 8 0-15,-4 9 0 16,-1 5 0-16,-2 6 0 16,-2-2 0-16,2-5 0 0,1-12 0 15,6-11 0-15,6-13 0 16,4-9 0-16,2-5 0 16,0 0 0-16,0-4 0 15,3-15 0-15,11-11 0 16,2-8 0-16,1-9 0 15,0-6 0-15,0-2 0 16,-1 4 0-16,1 5 0 16,1 7 0-16,-2 6 0 15,-3 7 0-15,-2 8 0 16,-2 6 0-16,-5 9 0 16,-4 3 0-16,3 0 0 15,3 6 0-15,3 17 0 16,8 6 0-16,-1 7 0 0,0 3 0 15,0 5 0-15,-3 2 0 16,-4 1 0-16,0-5 0 16,1-5 0-16,-4-8 0 15,-1-8 0-15,-2-7 0 16,-2-8 0-16,-1-3 0 16,0-2 0-16,0-1-301 15,0 0-304-15,-15 0 29 16,-10 0 263-16,-5-2 160 15</inkml:trace>
  <inkml:trace contextRef="#ctx0" brushRef="#br0" timeOffset="13441.61">31108 6000 31 0,'0'0'93'15,"0"0"-41"-15,0 0 18 16,100-22-30-16,-57 22 1 15,5 0-22-15,4 0-19 16,2 0-38-16,-8 0-88 16,-10-2-56-16</inkml:trace>
  <inkml:trace contextRef="#ctx0" brushRef="#br0" timeOffset="14274.42">31635 5831 35 0,'0'0'28'0,"0"0"14"16,0 0-9-16,0 0 10 0,0 0 7 15,0 0 18-15,4-49 12 16,-4 42 73-16,0 2 106 16,0 0 123-16,0 1 84 15,0 2-58-15,0 2-408 16,0 0 0-16,0 0 0 15,0 0 0-15,0 0 0 16,-3 8 0-16,0 14 0 16,-3 12 0-16,2 6 0 15,-1 4 0-15,1-2 0 16,-2-3 0-16,3-7 0 16,-2-7 0-16,4-8 0 15,-1-9 0-15,2-6 0 16,0-2 0-16,0 0 0 0,0-5 0 15,0-12 0-15,0-6 0 16,0-6 0-16,0-4 0 16,0-4 0-16,0 0 0 15,0 5 0-15,2 4 0 16,2 2 0-16,3 6 0 16,1 6 0-16,-2 6 0 15,-1 5 0-15,-4 2 0 16,7 1 0-16,7 0 0 15,3 11 0-15,5 10 0 16,1 6 0-16,-3 4 0 0,-3 2 0 16,0 2 0-1,-3-5 0-15,0-4 0 0,-6-8 0 16,-2-6 0-16,-2-7 0 16,-1-5 0-16,-4 0 0 15,3 0 0-15,-2-12 0 16,4-13 0-16,1-4 0 15,-1-3 0-15,-1-1 0 16,-2 3 0-16,-2 5 0 16,0 2 0-16,0 6 0 15,0 6 0-15,0 6 0 16,0 2 0-16,1 1 0 0,-1 2 0 16,2 0 0-16,3 4 0 15,4 10-988-15,5 2 362 16,4-2 342-16</inkml:trace>
  <inkml:trace contextRef="#ctx0" brushRef="#br0" timeOffset="14693.14">32142 5760 174 0,'0'0'92'16,"0"0"114"-16,0 0 352 16,0 0 267-16,0 0-633 0,0 0-192 15,-13-57 0-15,13 57 0 16,0 0 0-16,0 0 0 16,-2 0 0-16,2 6 0 15,-1 8 0-15,-1 10 0 16,1 10 0-16,-2 7 0 15,0 8 0-15,0 2 0 16,-1 4 0-16,-1-7 0 16,3-6 0-16,1-6 0 15,1-6 0-15,0-8 0 16,0-6 0-16,0-6 0 16,0-5 0-16,0-3 0 15,0-2 0-15,0 0 0 16,0 0 0-16,0-3 0 0,0-14 0 15,0-6-865-15,0-6 202 16,0-5 407-16,-3-7 130 16,-5 0 43-16</inkml:trace>
  <inkml:trace contextRef="#ctx0" brushRef="#br0" timeOffset="14975.73">32009 5705 9 0,'0'0'88'0,"0"0"-12"15,0 0 15-15,0 0 1 16,0 0 27-16,0 0 22 16,3-7-22-16,20 11-60 15,8 4 96-15,5 5 204 0,1 2-45 16,-1 1-41 0,-3 7-134-16,-2 4-126 0,0 5-13 15,-6 6 0-15,-6 3 0 16,-9 3 0-16,-10-3 0 15,0 1 0-15,-12-7 0 16,-15-2 0-16,-10-7 0 16,-5-3 0-16,-2-4 0 15,2-4 0-15,3-4-408 16,3 0-732-16,0-6 794 0</inkml:trace>
  <inkml:trace contextRef="#ctx0" brushRef="#br0" timeOffset="19863.95">30451 7122 137 0,'0'0'44'16,"0"0"72"-16,0 0 34 15,0 0 110-15,0 0 126 16,0 0 93-16,0 0-40 15,-45-54-403-15,45 53-36 16,0-1 0-16,0 2 0 16,0 0 0-16,0 0 0 0,0 0 0 15,0 0 0 1,0 20 0-16,14 11 0 0,10 7 0 16,7 3 0-16,8 3 0 15,5 0 0 1,2-1 0-16,-3-2 0 0,-2-4 0 15,-8-8 0-15,-8-6 0 16,-11-8 0-16,-5-6 0 16,-6-3 0-16,-1-3-128 15,-2-3-604-15,0 0 84 16,0-5 361-16,0-15 68 16</inkml:trace>
  <inkml:trace contextRef="#ctx0" brushRef="#br0" timeOffset="20136.8">30789 7139 154 0,'0'0'68'16,"0"0"56"-16,0 0 131 16,0 0 86-16,0 0 39 15,0 0-201-15,-33-19-125 16,11 42-37-16,-7 8 44 15,-4 4 35-15,-1 5-50 16,0 0 34-16,-1 3-80 0,4 0 6 16,4 0-12-16,3-4 12 15,7-6-6-15,8-8 0 16,3-9-177-16,6-8-154 16,0-5-190-16,20-3 110 15,13 0 248-15,8-10 1 16</inkml:trace>
  <inkml:trace contextRef="#ctx0" brushRef="#br0" timeOffset="20752.12">31008 7264 193 0,'0'0'97'0,"0"0"223"16,0 0 373-16,0 0 21 15,0 0-684-15,0 0-30 16,-8-66 0-16,8 66 0 16,0 0 0-16,0 12 0 15,0 16 0-15,0 9 0 16,0 9 0-16,0 1 0 16,2 3 0-16,3-1 0 15,-1-8 0-15,2-7 0 16,0-11 0-16,0-11 0 15,-3-6 0-15,-2-6 0 16,-1 0 0-16,2-11 0 16,-1-15 0-16,1-9 0 15,-2-5 0-15,0-3 0 16,0-2 0-16,0 2 0 0,0 7 0 16,0 4 0-16,0 10 0 15,6 5 0-15,-2 6 0 16,1 7 0-16,2 4 0 15,5 0 0-15,9 7 0 16,6 14 0-16,6 7 0 16,-2 4 0-16,-1 3 0 15,-4-2 0-15,-1-3 0 16,-1-6 0-16,-5-11 0 16,-9-3 0-16,-2-8 0 15,-2-2 0-15,3-2 0 0,-2-18 0 16,2-7 0-1,0-3 0-15,-3-3 0 0,-3 3 0 16,-1 0 0 0,-2 3 0-16,0 5 0 0,0 5 0 15,0 5 0-15,0 5 0 16,0 3 0-16,0 4 0 16,7 0-140-16,5 1-1281 15,4 12 1036-15</inkml:trace>
  <inkml:trace contextRef="#ctx0" brushRef="#br0" timeOffset="21155.85">31711 7215 232 0,'0'0'118'16,"0"0"161"-16,0 0 164 15,0 0 19-15,0 0-20 16,0 0-371-16,-65-52-71 16,49 60 0-16,-3 11 0 15,2 9 0-15,3 6 0 16,5 5 0-16,4 2 0 16,5 1 0-16,0-3 0 15,14-7-169-15,5-10 77 16,3-8-33-16,-2-9 25 0,1-5 100 15,-1-6 22-15,0-17 51 16,-2-6-40-16,-5-2-16 16,-3-1 115-16,-5 0 1 15,-5 1-57-15,0 1-76 16,0 4 0-16,-5 4 0 16,-5 4 0-16,1 7 0 15,3 5-209-15,2 6-371 16,-1 0-149-16,0 3 421 15,2 8 98-15</inkml:trace>
  <inkml:trace contextRef="#ctx0" brushRef="#br0" timeOffset="23096.08">32061 7192 62 0,'0'0'47'16,"0"0"8"-16,0 0 13 16,0 0 13-16,0 0 49 15,0 0 78-15,-3-48 86 16,2 45 93-16,-1 1-13 15,2-1-75-15,-1 3-257 16,1 0-42-16,0-2 0 16,0 2 0-16,0 0 0 15,0 0 0-15,0 0 0 16,0 0 0-16,0 0 0 16,0 0 0-16,-2 0 0 0,2 0 0 15,-1 0 0 1,1 2 0-16,0 8 0 0,0 3 0 15,0 6 0-15,0 1 0 16,0 2 0-16,0 5 0 16,0 0 0-16,0 1 0 15,1 2 0-15,2-1 0 16,2 0 0-16,1-2 0 16,0-5 0-16,1 0 0 15,-1-2 0-15,-1-1 0 16,-2-5 0-16,0-1 0 15,0-2 0-15,-3-4 0 16,1-3 0-16,-1-2 0 16,0-2 0-16,2 0 0 15,-2 0 0-15,1 0 0 16,-1 0 0-16,0 0 0 0,0 0 0 16,0 0 0-16,0 0 0 15,0 0 0-15,0-6 0 16,0-7 0-16,0-2 0 15,0-2 0-15,0-4 0 16,0-1 0-16,0 1 0 16,0-1 0-16,-3 1 0 15,2 2 0-15,-2-3 0 16,0-1 0-16,0 2 0 16,-3-2 0-16,3 2 0 15,0 3 0-15,-1 2 0 0,4 4 0 16,0 0 0-1,-2 2 0-15,2-1 0 0,-1 1 0 16,-1-1 0 0,1 0 0-16,-3 2 0 0,4 1 0 15,-1 1 0-15,1 2 0 16,0-2 0-16,0 3 0 16,0 0 0-16,0 1 0 15,0 0 0-15,0-1 0 16,0 0 0-16,5-1 0 15,8 0 0-15,2-1 0 16,6 2 0-16,1-1 0 0,-3 0 0 16,4 4 0-16,-3 0 0 15,-4 1 0-15,0 0 0 16,-3 0 0-16,-2 0 0 16,1 0 0-16,-3 4-88 15,1 4 13-15,1 3-46 16,-5 4 36-16,-3 1 51 15,-3 1-33-15,0 2 18 16,-2-1 38-16,-12 0 0 16,-2 2 11-16,-6-1 0 15,-2-1 6-15,-3 0 21 16,-3-1-27-16,3-3-38 16,4-1-6-16,2-5-96 15,7-2 62-15,2-4 17 16,4-2 33-16,1 1 15 0,3-1 13 15,2 0 0-15,2 0 13 16,0 0 10-16,0 0-23 16,0 0 9-16,0 0-9 15,0 0 0-15,0 0 0 16,0 0-4-16,0 0-19 16,0 0 32-16,0 0-23 15,0 0 14-15,0 0 0 16,0 0 19-16,0 0-19 15,0 0 0-15,0 0 9 16,0 0 5-16,0 0-28 16,0 0 14-16,0 0 0 15,0 0 0-15,0 0 0 16,0 0 0-16,0 0 61 0,0 0-32 16,0 0 56-16,0 0-28 15,0 0 7-15,0 0 28 16,0 0-92-16,0 0 6 15,0 0-6-15,0 0 33 16,0 0-50-16,0 0 17 16,0 0 0-16,0 0-16 15,0 0 16-15,0 0-38 16,0 3 21-16,14 5-58 16,5 5 64-16,7 3 1 15,3 5 10-15,3 4 5 0,1 0-5 16,5 2 0-16,3 0-10 15,5-3 20-15,-1-2-15 16,-4-2 5 0,-6-1 0-16,-5-5 10 0,-7-1-5 15,-8-6-5-15,-4 1 16 16,-5-5-11-16,-5-2 23 16,-1-1-23-16,0 0-5 15,0 0 138-15,0 0-48 16,0 0 59-16,0 0 7 15,0 0-132-15,0 0-24 16,0 0 0-16,0 0 0 0,0 0 0 16,-4 0-249-16,3-1-227 15,-5-2-234-15,-1 0 358 16,-3-2 160-16</inkml:trace>
  <inkml:trace contextRef="#ctx0" brushRef="#br0" timeOffset="30746.82">30611 8386 26 0,'0'0'99'15,"0"0"-58"-15,0 0 44 16,0 0 16-16,0 0 97 16,0 0 124-16,0 0 114 15,-31-40 82-15,29 40-297 0,2 0-221 16,0 0 0-16,0 0 0 15,-1 0 0-15,1 0 0 16,0 0 0-16,0 0 0 16,0 0 0-16,0 0 0 15,0 0 0-15,0 5 0 16,12 12 0-16,12 8 0 16,7 9 0-16,6 1 0 15,-1 4 0-15,1 0 0 16,-4-3 0-16,-5-2 0 0,-5-10 0 15,-7-4 0 1,-5-5 0-16,-5-8 0 0,-2-1 0 16,-4-5 0-16,0-1 0 15,0 0 0-15,0 0 0 16,0 0-769-16,0 0 21 16,0 0 467-16,-2-5 39 15</inkml:trace>
  <inkml:trace contextRef="#ctx0" brushRef="#br0" timeOffset="31077.09">30948 8346 133 0,'0'0'47'16,"0"0"25"-16,0 0 39 15,0 0-17-15,0 0-45 16,0 0-20-16,-46 43-5 16,15-10 22-16,-2 6 4 15,3 0-1-15,-1-1 26 16,3 1-31-16,2-3 12 16,-1-4 3-16,3-3 29 15,1-7 5-15,4-2-57 16,6-6-36-16,6-4 18 15,4-5-9-15,0-1-18 0,1-3-9 16,2 0-285-16,0-1-62 16,0 0 157-16,3 0 70 15</inkml:trace>
  <inkml:trace contextRef="#ctx0" brushRef="#br0" timeOffset="31647.57">31370 8415 133 0,'0'0'69'16,"0"0"16"-16,0 0 96 16,0 0 171-16,0 0 121 15,0 0 26-15,-20-38-244 16,17 38-255-16,-6 0 0 0,-11 11 0 15,-5 11 0-15,-6 10 0 16,2 2 0-16,10 0 0 16,7-1 0-16,9-4 0 15,3-5 0-15,2-1 0 16,17-5 0-16,6-2 0 16,2-5 0-16,2-5 0 15,-3-6 0-15,0 0 0 16,-4-9 0-16,-2-10 0 15,-1-6 0-15,-5-2 0 16,-4-2 0-16,-6-2 0 16,-2 1 0-16,-2 1 0 15,0 2 0-15,-8 3 0 0,-5 3 0 16,2 5 0 0,4 7 0-16,2 4 0 0,1 5-59 15,4 0-911-15,0 7 233 16,0 7 547-16</inkml:trace>
  <inkml:trace contextRef="#ctx0" brushRef="#br0" timeOffset="32567.16">31759 8458 150 0,'0'0'109'0,"0"0"52"15,0 0 294-15,0 0 456 16,0 0-650-16,0 0-261 16,-3-21 0-16,1 21 0 15,1 0 0-15,-1 2 0 16,-1 13 0-16,0 14 0 15,0 12 0-15,-2 7 0 16,1 6 0-16,1-4 0 16,0 0 0-16,2-7 0 15,1-5 0-15,0-6 0 16,0-5 0-16,0-8 0 0,0-7 0 16,0-6 0-1,0-6 0-15,0 0 0 16,0 0 0-16,0 0 0 0,0-6 0 15,0-17 0-15,-2-9 0 16,-4-13 0-16,0-7 0 16,-1-1 0-16,0 0 0 15,-3 4 0-15,3 6 0 16,-3 3 0-16,2 7 0 16,1 1 0-16,0 9 0 15,3 3 0-15,1 4 0 16,2 5 0-16,-1 1 0 0,2 2 0 15,-1 5 0-15,1 0 0 16,0 3 0-16,0 0 0 16,0 0 0-16,0 0 0 15,0 0 0-15,0 0 0 16,0 0 0-16,22 0 0 16,9 0 0-16,8 8 0 15,3 2 0-15,-6 1 0 16,-5 2 0-16,-4 1 0 15,-7 2 0-15,-4-1 0 16,-7 1 0-16,-5 1 0 16,-2 3 0-16,-2 0 0 15,0 5 0-15,-2 2 0 0,-16 1 0 16,-9-2 0 0,-5 2 0-16,-4-5 0 0,3-1 0 15,7-8 0-15,10-5 0 16,10-6 0-16,6-1 0 15,0-2 0-15,0 4 0 16,9 3 0-16,21 5 0 16,16 3 0-16,7 2 0 15,5 0 0-15,-6-2 0 16,-9 2 0-16,-7-4 0 16,-12-2 0-16,-6-1 0 15,-8-6 0-15,-5-1 0 16,-5-2 0-16,0-1 0 15,0 0 0-15,0 0 0 0,5 0-209 16,2 0-720 0,-1-11 339-16,-5-2 330 0</inkml:trace>
  <inkml:trace contextRef="#ctx0" brushRef="#br0" timeOffset="54309.35">28998 2603 26 0,'0'0'38'16,"0"0"3"-16,0 0 0 15,0 0-9-15,0 0 3 16,0 0 10-16,0 0-6 16,-44 2 16-16,39-2 6 0,2 1 1 15,2-1 53-15,1 0-30 16,-2 1-2-16,2-1 24 15,-1 2-38-15,-1-2 31 16,1 0-15-16,1 0-31 16,0 0 85-16,0 1-134 15,0-1-5-15,0 2 10 16,0-2 6-16,0 0-11 16,0 0-5-16,0 0 0 15,9 0-31-15,17 0 72 16,16 0-41-16,12 0 16 15,3 0-16-15,-1 0-11 16,-3-2-35-16,-3-1-18 0,-1-1 55 16,-5 0-39-16,-7 0 7 15,-5 0 5-15,-7-2-19 16,-3-1 46-16,-7 4-8 16,-3-1 17-16,-8 1-29 15,-2 2 38-15,-2 1-18 16,0-1-58-16,0 1-69 15,0 0-50-15,-15 0 2 16,-4 0 62-16,-5 9 11 16,2-6 8-16</inkml:trace>
  <inkml:trace contextRef="#ctx0" brushRef="#br0" timeOffset="55028.42">29767 2428 85 0,'0'0'30'15,"0"0"39"-15,0 0 5 16,0 0 32-16,0 0 46 16,0 0 72-16,-57-48 54 15,50 43 57-15,4-1-38 16,-2 3 53-16,5 0-303 15,-1 3-47-15,-1-1 0 16,2 1 0-16,0 0 0 16,0 0 0-16,0 0 0 15,0 0 0-15,0 0 0 16,0 0 0-16,8 0 0 16,11 10 0-16,8 5 0 0,7 4 0 15,4 3 0-15,-1 2 0 16,1 0 0-16,-5 2 0 15,-4-3 0-15,-7-5 0 16,-1-3 0-16,-6-5 0 16,-6-3 0-16,-3-4 0 15,-2 0 0-15,-2-3 0 16,-1 0 0-16,-1 0 0 16,0 0 0-16,0 0 0 15,0 0 0-15,0 0 0 0,0 4 0 16,-1 6 0-1,-10 4 0-15,-5 5 0 16,-2 4 0-16,-3 1 0 0,-2 3 0 16,1-3 0-16,5-2 0 15,1-6 0-15,5-2 0 16,3-5 0-16,4-2 0 16,1-5 0-16,1 0 0 15,2-1 0-15,-1 0-579 16,1 1-54-16,-7-2 169 15,-3 0 263-15</inkml:trace>
  <inkml:trace contextRef="#ctx0" brushRef="#br0" timeOffset="66938.52">1732 1307 79 0,'0'0'64'16,"0"0"11"-16,0 0 4 15,0 0 15-15,0 0 7 16,0 0 14-16,0 0-5 16,0 0-21-16,3-5 17 15,-3 5-84-15,0 3-18 16,0 12 34-16,0 7-38 0,-9 12 30 16,0 5-30-1,0 6 7-15,0 5 6 16,3-1-13-16,0-1 0 15,0-4 8-15,-3-5-4 0,3-4-4 16,-3-9 0-16,3-8 5 16,2-7 3-16,4-9 0 15,0-2-8-15,0 0 289 16,0-4 293-16,0-12-465 16,0-8-117-16,0-5 0 15,0-8 0-15,10-5 0 16,-1-7 0-16,2-4 0 0,-1-2 0 15,-1 0 0-15,3 2 0 16,0 11 0 0,0 8 0-16,1 8 0 0,-1 7 0 15,-4 8 0-15,-1 4 0 16,-3 4 0-16,-2 1 0 16,1 2 0-16,0 0 0 15,9 0 0-15,6 15 0 16,4 3 0-16,-1 8 0 15,0 2 0-15,1 4 0 16,-2 5 0-16,-1 1 0 16,-1 0 0-16,-3 3 0 15,1-5 0-15,-2-2 0 0,-5-2 0 16,-2-7 0-16,-1-4 0 16,-3-6 0-16,0-5 0 15,-1-4 0-15,-2-3 0 16,0-3 0-16,0 0 0 15,0 0 0-15,0 0 0 16,-8 0-369-16,-7 0-846 16,-4 0 909-16</inkml:trace>
  <inkml:trace contextRef="#ctx0" brushRef="#br0" timeOffset="67149.95">1654 1597 98 0,'0'0'80'0,"0"0"35"15,0 0 52-15,0 0-45 16,0 0-73-16,0 0-49 16,97-33-24-16,-37 29-14 15,1 2-80-15,3 1-6 16,-9-3 19-16,-8 0 4 15</inkml:trace>
  <inkml:trace contextRef="#ctx0" brushRef="#br0" timeOffset="67930.42">2297 1422 84 0,'0'0'90'0,"0"0"48"16,0 0 51-16,0 0 206 15,0 0 194-15,0 0-27 16,0-51-562-16,-4 49 0 16,4 0 0-16,0 2 0 15,0 0 0-15,0 0 0 16,-3 0 0-16,3 6 0 15,0 13 0-15,0 15 0 16,-3 11 0-16,-2 8 0 0,1-2 0 16,-1-6 0-16,2-8 0 15,2-11 0-15,1-4 0 16,0-8 0-16,0-5 0 16,0-4 0-16,0-5 0 15,0 0 0-15,0 0 0 16,0-3 0-16,0-14 0 15,0-7 0-15,0-7 0 16,0-9 0-16,0-2 0 16,7-3 0-16,1 2 0 15,-5 7 0-15,0 5 0 16,0 8 0-16,1 8 0 16,-1 3 0-16,0 8 0 0,-3 0 0 15,0 3 0-15,3 1 0 16,2 0 0-16,4 0 0 15,10 16 0-15,5 10 0 16,1 6 0-16,4 5 0 16,-4-2 0-16,0 1 0 15,1-5 0-15,-4-7 0 16,-4-5 0-16,0-4 0 16,-8-7 0-16,-5-4 0 15,-2-4 0-15,1 0 0 16,-4 0 0-16,3-10 0 15,0-12 0-15,2-8 0 16,-2-2 0-16,-3-7 0 16,0 3 0-16,0 4 0 0,0 3 0 15,0 6 0-15,0 8 0 16,0 2 0-16,0 5 0 16,0 4 0-16,0 2 0 15,0 2 0-15,0 0 0 16,0 0 0-16,0 0 0 15,0 7 0-15,6 9-1138 16,8 0 586-16,0-1 305 16</inkml:trace>
  <inkml:trace contextRef="#ctx0" brushRef="#br0" timeOffset="68365.22">2858 1319 113 0,'0'0'121'0,"0"0"98"15,0 0 577-15,0 0 2 16,0 0-798-16,0 0 0 16,3-52 0-16,-3 52 0 15,0 0 0-15,0 0 0 16,0 0 0-16,0 0 0 15,0 13 0-15,0 8 0 0,0 8 0 16,0 4 0-16,0 3 0 16,0 4 0-16,2-1 0 15,-2 1 0 1,0-1 0-16,0-2 0 0,0-1 0 16,0-6 0-16,0-3 0 15,0-8 0-15,0-6 0 16,0-6 0-16,1-3 0 15,1-4 0-15,-2 0 0 16,0 0 0-16,1 0 0 16,-1 0 0-16,2 0 0 15,-2 0 0-15,0-3 0 16,0-14 0-16,0-7-874 16,0-10 155-16,0-5 457 0</inkml:trace>
  <inkml:trace contextRef="#ctx0" brushRef="#br0" timeOffset="68701.32">2803 1207 142 0,'0'0'55'0,"0"0"76"16,0 0 91-16,0 0-55 15,0 0-49-15,0 0-84 16,36-13-11-16,-9 21 132 15,4 6 47-15,3 3-25 16,2 3-42-16,3 5-63 16,1 7 81-16,-4 7-84 0,-3 6 0 15,-9 6-17-15,-12 1-17 16,-8-4 1-16,-4-4-36 16,0-9 0-16,-15-7 0 15,-10-4 0-15,-11-4 0 16,-3-3 0-16,-10-3 0 15,4-4 0-15,2-3 0 16,9-3-261-16,7-4-347 16,13 0 1-16,5-4 316 15,9-17 91-15</inkml:trace>
  <inkml:trace contextRef="#ctx0" brushRef="#br0" timeOffset="69817.5">4062 1230 69 0,'0'0'68'16,"0"0"29"-16,0 0 51 15,0 0 136-15,-13-73 191 16,7 64 159-16,3 3-362 16,0 5-272-16,0 1 0 15,1 0 0-15,-4 1 0 16,-4 21 0-16,-5 10 0 15,3 13 0-15,-3 13 0 16,6 5 0-16,3 5 0 16,6-3 0-16,0-5 0 0,0-8 0 15,12-13 0-15,3-9 0 16,0-7 0-16,4-10 0 16,-5-5 0-16,-2-5 0 15,4-3 0-15,-1 0 0 16,0-8 0-16,0-5 0 15,-2-6 0-15,-4 1 0 16,-3-1 0-16,-4 0 0 16,-2 0 0-16,0 1 0 15,-8 1 0-15,-2 2 0 16,-2 2 0-16,6 2 0 0,0 2 0 16,6 2 0-16,0 1 0 15,0-2 0 1,3-2 0-16,16 1 0 15,4 0-232-15,4 0 123 0,1 5 2 16,5 0 47-16,-3 3 38 16,-2-1 6-16,-3 2 16 15,-7 0 0-15,-6 0 16 16,-6-1-32-16,-3 1 16 16,-3-2 0-16,0 2 149 15,0 0 4-15,0 0-3 16,0 0-98-16,0 2-34 15,2 13-24-15,-1 9 18 0,-1 6-12 16,0 1 18-16,0 0-18 16,0-2 0-16,0-3 0 15,0-2 0-15,2-6 0 16,2-3 0-16,-3-3 0 16,1-3 0-16,-2-2 0 15,0-3 0-15,0-3 0 16,0 1 0-16,3-1 0 15,-3-1 0-15,1 0 0 16,7 0-436-16,8 0-583 16,7 0 667-16,8-9 164 15</inkml:trace>
  <inkml:trace contextRef="#ctx0" brushRef="#br0" timeOffset="70365.32">4686 1539 96 0,'0'0'74'16,"0"0"61"-16,0 0 87 15,0 0 269-15,0 0 197 16,0 0-347-16,-24-42-341 16,15 42 0-16,-5 0 0 15,-2 8 0-15,-2 17 0 16,2 4 0-16,2 6 0 15,1 2 0-15,4-3 0 16,9-3 0-16,0-4 0 16,0-8 0-16,0-4 0 0,3-7 0 15,6-7 0-15,6-1-123 16,1 0 94-16,2-13 29 16,-1-2 35-16,-1-4-23 15,1-2-6-15,-4-4 75 16,-3 1-63-16,-2-1-18 15,-1 2 0-15,-4 2 0 16,-1 3 0-16,-2 2 0 16,0 5 0-16,0 4 0 15,0 4 0-15,0 2 0 16,0 1 0-16,0 0 0 0,0 0 0 16,1 0 0-1,2 6 0-15,5 10 0 0,-1 9 0 16,3 3 0-16,-5 0 0 15,1-2 0-15,2 1 0 16,-3-8 0-16,3-3 0 16,-2-3 0-16,0-3 0 15,-3-6 0-15,4-1-99 16,2-2-827-16,0-1 361 16,-1 0 341-16,-1-7 85 15</inkml:trace>
  <inkml:trace contextRef="#ctx0" brushRef="#br0" timeOffset="70780.2">4895 1263 165 0,'0'0'87'0,"0"0"187"16,0 0 401-16,0 0 118 15,0 0-740-15,0 0-53 16,3-53 0-16,-3 53 0 16,0 0 0-16,0 0 0 15,0 0 0-15,0 0 0 16,3 9 0-16,1 9 0 16,2 12 0-16,3 10 0 0,0 5 0 15,0 10 0-15,0 0 0 16,-5-2 0-16,2-5 0 15,-1-5 0-15,1-8 0 16,1-3 0-16,-4-5 0 16,5-2 0-16,-4-5 0 15,1-5 0-15,-1-3 0 16,-2-6 0-16,-1-3 0 16,-1-3 0-16,0 0 0 15,0 0 0-15,0 0 0 16,0-10-883-16,-4-8 52 15,-8-1 570-15</inkml:trace>
  <inkml:trace contextRef="#ctx0" brushRef="#br0" timeOffset="70988.64">4868 1551 215 0,'0'0'105'15,"0"0"208"-15,0 0 250 16,0 0-148-16,0 0-177 16,0 0-232-16,72-2 17 15,-34 2-11-15,1 0-12 16,3 0-395-16,1 0-294 0,-4 0 236 16,-8 0 254-1</inkml:trace>
  <inkml:trace contextRef="#ctx0" brushRef="#br0" timeOffset="71402.53">5241 1601 96 0,'0'0'40'0,"0"0"34"16,0 0-5-16,0 0 8 15,0 0 25-15,0 0 47 16,55 19-23-16,-34-19-7 0,-5 0-33 15,2-5-26-15,-3-6 26 16,1-3-51-16,-5-5 19 16,2 0 81-16,-7-6-121 15,-1-2 80-15,-5-2-25 16,0 4-31-16,0 3 55 16,0 5-93-16,-9 5 6 15,-3 4 84-15,3 2-73 16,-2 6 46-16,0 0-40 15,-1 0-6-15,-5 8-34 16,-1 15 11-16,-4 9 6 16,1 7-11-16,3 2 11 15,5 2 0-15,11-3-18 16,2-6 18-16,5-5-5 16,23-3 5-16,12-8 0 0,13-6 51 15,8-4-51-15,6-5-437 16,-3-1-362-16,-16 0 428 15</inkml:trace>
  <inkml:trace contextRef="#ctx0" brushRef="#br0" timeOffset="72895.3">1614 2232 29 0,'0'0'48'15,"0"0"-9"-15,0 0 13 16,0 0-6-16,0 0 3 15,0 0 11-15,-34 0 18 16,29 0 1-16,1 0 25 16,-4 0-8-16,5 1-61 15,-4 3 20-15,4-2 10 16,0 0-45-16,3-1 41 16,-2 1-39-16,1-1 58 15,-1 2 3-15,1-2-20 16,-1-1 51-16,2 2-18 15,0-2-23-15,0 0 102 16,0 0-124-16,0 0 45 16,0 0-21-16,0 0-47 0,0 0 19 15,0 0-47-15,0 0 23 16,0 0-64-16,8 0-34 16,8 0 35-16,5 0 40 15,15 0 35-15,7 0 5 16,17 0-17-16,18-12-17 15,11 0 80-15,12-1-86 16,5-2-5-16,0 4-7 16,2 3 12-16,-4 1 12 15,-1 1-12-15,0 1 0 16,-3-4 11-16,1 1-5 0,-4-1-6 16,-3 1 0-16,-3-1 17 15,-7 3-28-15,-8 2 11 16,-6 3 0-16,0 1-46 15,2 0 57-15,4 0-22 16,6 0-13-16,1 0 7 16,1 0-12-16,3-6-23 15,-5-1 47-15,-9-1-36 16,-6-1 36-16,-7 2-1 16,-4 0 6-16,1 0 0 15,4 2 17-15,0-3-17 16,2 3 0-16,3-1-40 0,-2 3 6 15,6-1-39-15,-2 1 11 16,4 0 30-16,-6-1 10 16,1 0 16-16,-4-3 6 15,-5 0-5-15,6-2 16 16,1 2-11-16,1 1 0 16,-2-2 0-16,-4 3-11 15,-9 0 11-15,-8 4 0 16,-10 0-55-16,-8 1 50 15,-4 0 5-15,-3 0 0 16,1-2 5-16,-1 1 17 16,-3 1-22-16,-3-3 0 15,-6 1-5-15,-4 0 21 16,-1 0-11-16,-1 2-5 16,0-2-106-16,0 2-64 0,0 0-143 15,0 0-58-15,-6 0 159 16,-16 0 28-16</inkml:trace>
  <inkml:trace contextRef="#ctx0" brushRef="#br0" timeOffset="74497.48">3473 3539 76 0,'0'0'44'16,"0"0"27"-16,0 0-1 15,0 0 21-15,0 0 35 16,0 0 54-16,-6-2-44 16,16-1-61-16,17-5-72 15,12 2-3-15,3 3 70 16,1 3-14-16,-6 0 10 15,-5 2 20-15,-4 13-44 16,-4 2 29-16,-3 9-71 16,-2 6 30-16,-7 5 4 15,-5 7-8-15,-7-2 0 16,0 5 0-16,-4-3-5 0,-17-3 65 16,-6 1-81-16,-1-9 23 15,7-8 4-15,6-8-15 16,9-12-17-16,3-5-6 15,3 0 6-15,0 0 135 16,0-10 171-16,0-8-288 16,0-8-18-16,9-6 0 15,5-4 0-15,2-3 0 16,8 0 0-16,0-4-82 16,11 1-28-16,1 2 12 15,2 1 30-15,-4 8 40 16,0 3 11-16,-5 5 6 0,-7 3 11 15,-5 6 11-15,-6 3 6 16,-3 1-17-16,-4 2 57 16,1 2-18-16,-5 2 111 15,0 0-52-15,0 1-56 16,0 2-42-16,0 1 0 16,0 0 0-16,0 0 0 15,-2 0 0-15,-4 0 0 16,-4 0 0-16,-5 1 0 15,0 10 0-15,-1 5 0 16,2 3 0-16,1 5 0 16,4 3 0-16,3 3 0 15,3 4 0-15,3 2 0 16,0 1 0-16,0 0 0 16,1-5 0-16,8-5 0 0,2-6 0 15,-1-4 0-15,4-4 0 16,-1-2 0-16,-4-4 0 15,3 0 0-15,-2-1 0 16,-4-1 0-16,0 0 0 16,-3-2 0-16,-3-3 0 15,0 0 0-15,0 0 0 16,0 0 0-16,0 0 0 16,0 0-414-16,2 0-564 15,1 0 549-15</inkml:trace>
  <inkml:trace contextRef="#ctx0" brushRef="#br0" timeOffset="74882.45">4277 3861 102 0,'0'0'123'15,"0"0"147"-15,0 0 413 16,0 0 87-16,0 0-671 16,0 0-99-16,0-33 0 15,0 33 0-15,0 0 0 16,0 3 0-16,0 9 0 0,0 8 0 16,3 4 0-16,0 2 0 15,0-1 0-15,0-2 0 16,-1-5 0-16,-2-4 0 15,0-2 0-15,0-5 0 16,0-5 0-16,0-2 0 16,0 0 0-16,0 0 0 15,0 0 0-15,0 0 0 16,0 0 0-16,0 0 0 16,0 0 0-16,0 0 0 15,0 0-1262-15,0 0 694 16</inkml:trace>
  <inkml:trace contextRef="#ctx0" brushRef="#br0" timeOffset="76351.66">4923 3396 18 0,'0'0'62'16,"0"0"-3"-16,0 0 5 15,0 0 20-15,0 0 33 16,0 0 108-16,-19-58 110 15,17 55 44-15,2 2-21 16,-1 1-30-16,1-3-310 16,0 3-18-16,0 0 0 15,0 0 0-15,0 0 0 16,0 0 0-16,0 0 0 0,0 3 0 16,0 7 0-16,0 4 0 15,0 3 0-15,0 2 0 16,0-1 0-16,0-2 0 15,3 2 0-15,0 0 0 16,-2-1 0-16,2-2 0 16,1 1 0-16,-2-1 0 15,1 3 0-15,0-3 0 16,0 3 0-16,3-2 0 16,-3 2 0-16,0 2 0 15,3-2 0-15,-3 5 0 16,1 0 0-16,1 3 0 0,-1 0 0 15,-2 0 0-15,2 0 0 16,1 1 0-16,-1-2 0 16,2-1 0-16,-1 0 0 15,-1 1 0-15,1 2 0 16,-1-1 0-16,1 3 0 16,0 2 0-16,-2 5 0 15,2 1 0-15,1 0 0 16,0 2 0-16,1-2 0 15,1 2 0-15,-2 1 0 16,1 3 0-16,-2-1 0 16,2 4 0-16,-4-1 0 15,2 3 0-15,1-2 0 16,-2-2 0-16,1-2 0 16,-1-1 0-16,2 0 0 15,-3 2 0-15,3 0 0 0,-3 1 0 16,0-1 0-16,-3 3 0 15,0 0 0-15,3 5 0 16,-3 6 0-16,0 2 0 16,2 4 0-16,-1 4 0 15,-1 0 0-15,3-2 0 16,0-1 0-16,0-1 0 16,1-2 0-16,1 0 0 15,2-2 0-15,-2-2 0 16,5 4 0-16,1 0 0 15,-4 0 0-15,3-2 0 0,-4-2 0 16,2-6 0 0,-2 3 0-16,0 0 0 0,1 3 0 15,-2-4 0 1,-2-1 0-16,0-4 0 0,1-4 0 16,1-2 0-16,-2-1 0 15,0 0 0-15,4 1 0 16,-4 2 0-16,0 1 0 15,0 2 0-15,-1-3 0 16,-1-5 0-16,2-3 0 16,0-8 0-16,0-5 0 15,0-5 0-15,1 0 0 16,-1 3 0-16,-1 2 0 0,1 6 0 16,-3 4 0-16,0 0 0 15,3 0 0-15,-3-5 0 16,0-9 0-16,0-6 0 15,0-9 0-15,0-4 0 16,0 0 0-16,0-2 0 16,0-16 0-16,-3-12 0 15,-2-11 0-15,1-12-307 16,4-8-823-16,0-6 751 16</inkml:trace>
  <inkml:trace contextRef="#ctx0" brushRef="#br0" timeOffset="77828.97">5299 3507 80 0,'0'0'56'0,"0"0"19"16,0 0 26-16,0 0 90 15,0 0 46-15,0 0 128 16,6-32-23-16,-4 32-94 0,1 0-65 15,-2 0-85 1,6 0-98-16,7 0-52 0,8 7 52 16,5 9 76-16,0 2-76 15,-6 8 0-15,1 5 23 16,-6 4-12-16,-5 7 2 16,-5-1-13-16,-3 2 0 15,-3-4 0-15,0-4 0 16,0-5 0-16,-9-9 0 15,6-7 0-15,0-5 0 16,1-6 0-16,2-3 0 16,-1 0 0-16,1 0 0 15,0 0 0-15,0 0 0 16,-2-8 0-16,0-7 0 16,0-6 0-16,2-3 0 0,0-6 0 15,12-4 0 1,8-3 0-16,5-6 0 0,5 1 0 15,-2 2 0-15,-3 6 0 16,-4 4 0-16,-6 6 0 16,-4 3 0-16,-1 2 0 15,-4 0 0-15,3 2 0 16,-3 3 0-16,0 4 0 16,-3 2 0-16,-2 4 0 15,-1 1 0-15,0 3 0 0,0 0 0 16,0 0 0-1,0 0 0-15,0 0 0 0,0 0 0 16,0 0 0-16,0 0 0 16,0 4 0-16,0 5 0 15,-6 9 0 1,-1 0 0-16,1 2 0 0,3 4 0 16,0 1 0-16,0 8 0 15,3 3 0-15,-3 5 0 16,3 0 0-16,0-2 0 15,0-3 0-15,0-9 0 16,0-7 0-16,6-6 0 16,8-3 0-16,6-1 0 15,7-1 0-15,0-1 0 16,0 0 0-16,-9-1 0 0,-5-3 0 16,-5 1 0-16,-5-4 0 15,-3-1 0-15,0 0 0 16,0 0 0-16,0 0 0 15,0 0 0-15,0 0 0 16,0-1 0-16,0-8 0 16,1 2-1049-16,5 5 378 15,6 2 440-15</inkml:trace>
  <inkml:trace contextRef="#ctx0" brushRef="#br0" timeOffset="78279.2">6022 3719 131 0,'0'0'86'16,"0"0"27"-16,0 0 22 15,0 0 27-15,0 0-51 16,0 0-64-16,23-15-35 16,-8 18-9-16,0 12 49 15,1 6-35-15,-7 3 10 16,-4 5 3-16,-5 5-7 16,0-1 19-16,-3 3-35 15,-14-3-3-15,2-4 45 16,0-8-41-16,2-7 1 0,7-7 20 15,3-5-12-15,3-2 19 16,0 0 48-16,0 0 25 16,0 0-26-16,14 0-83 15,8 0-31-15,5 0 5 16,-1-7 26-16,0 1-101 16,-2-2-87-16,0-1-20 15,-2-3 46-15,3 1-62 16,-5-4 81-16,-5-3-7 15,-9-1 3-15</inkml:trace>
  <inkml:trace contextRef="#ctx0" brushRef="#br0" timeOffset="79583.14">6645 3231 26 0,'0'0'42'16,"0"0"-1"-16,0 0-6 15,0 0 16-15,0 0-5 16,0 0 12-16,0-33-1 16,0 30 26-16,0 1 33 15,0 2 11-15,0 0 23 16,0 0 61-16,0 0-25 0,0-1-15 15,0 1 17-15,0-2-53 16,0 2 55-16,0 0-56 16,0 0-134-16,0 0 0 15,0 0 0-15,0 0 0 16,0 0 0-16,0 0 0 16,0 0 0-16,0 0 0 15,0 0 0-15,0 0 0 16,0 0 0-16,1 2 0 15,1 7 0-15,-1 6 0 0,1 3 0 16,1 3 0 0,0 6 0-16,0 3 0 0,3 4 0 15,1 5 0-15,-1 0 0 16,3 4 0-16,3 2 0 16,-2 5 0-16,-1 4 0 15,-1 4 0-15,4 2 0 16,-3-1 0-16,0-2 0 15,-1 2 0-15,0 0 0 16,4 4 0-16,-2 4 0 16,1 1 0-16,-4 0 0 15,-2 3 0-15,2 1 0 16,2 3 0-16,-1 1 0 0,3 2 0 16,0 1 0-1,10 4 0-15,-3 4 0 0,4 2 0 16,2 3 0-16,-3 1 0 15,1 5 0-15,-1 4 0 16,-3 3 0-16,0 3 0 16,-3 0 0-16,1 1 0 15,-2 2 0-15,2-5 0 16,-2-2 0-16,-1-5 0 16,-1-10 0-16,1 0 0 15,-4-7 0-15,-1-6 0 16,-2-6 0-16,1-9 0 15,-4-7 0-15,2-11 0 16,-2-12 0-16,0-9 0 0,-2-11 0 16,1-5 0-16,-2-5 0 15,0-1 0-15,0 0 0 16,0 0 0-16,0 0 0 16,0 0 0-16,0 0 0 15,0 0 0-15,0 0 0 16,0 0 0-16,0 0 0 15,0 0 0-15,0 0 0 16,0 0 0-16,0-5 0 16,-6-1-117-16,-5 6-964 15,-8 0 542-15,-5 0 330 0</inkml:trace>
  <inkml:trace contextRef="#ctx0" brushRef="#br0" timeOffset="81046.45">7251 6820 34 0,'0'0'44'0,"0"0"7"16,0 0-6-16,0 0 4 16,0 0 12-16,0 0 22 15,0-31 53-15,0 25 45 16,0 3 61-16,-3 2 81 16,1-1-22-16,1 2-30 15,1 0-63-15,0 0-190 16,0 0-18-16,0 0 0 15,0 0 0-15,-2 0 0 16,-1 3 0-16,3 8 0 16,-3 5 0-16,0 0 0 15,3 3 0-15,-3-1 0 16,3 2 0-16,0 3 0 0,0-1 0 16,0 4 0-16,0 1 0 15,0 2 0-15,0 0 0 16,0 6 0-16,0-2 0 15,0 3 0-15,0-2 0 16,3-2 0-16,-3-5 0 16,3-3 0-16,0-2 0 15,0-3 0-15,0-1 0 16,-1-2 0-16,-2-2 0 16,0 0 0-16,0 0 0 15,0-4 0-15,0 1 0 16,0 0 0-16,0-4 0 15,0 0 0-15,0-2 0 16,0 1 0-16,0-1 0 0,0-1 0 16,0-1 0-16,0-1 0 15,0-2 0-15,0 0 0 16,0 0 0-16,0 0 0 16,0 0 0-16,0 0 0 15,0 0 0-15,0 0 0 16,0-7 0-16,0-7 0 15,0-2-744-15,0-1-133 16,0 1 591-16</inkml:trace>
  <inkml:trace contextRef="#ctx0" brushRef="#br0" timeOffset="86655.45">30217 1951 37 0,'0'0'25'0,"0"0"15"0,0 0-2 15,0 0 13-15,0 0 12 16,0 0 13-16,0 0 50 15,-29-43 53-15,29 43 6 16,0 0-26-16,0 0-120 16,0 0 15-16,0 0 15 15,0 0-50-15,0 0-15 16,0 0-4-16,0 0-9 16,0 9 4-16,0 8-4 15,0 7 9-15,0 5 112 16,0 3-57-16,1 3 6 15,2 3-4-15,-1 5 2 16,-1 0 33-16,-1 1-86 16,3-2 5-16,-3 1 90 0,1-2-90 15,1 0 12-15,-1 3-6 16,2 3-11-16,2 0 45 16,-2 0-39-16,1-2-12 15,-2-4 121-15,-1 4-104 16,-1-2 41-16,0-2-22 15,0 0-36-15,0-2 0 16,0-4 0-16,0-4 0 16,-1-3 0-16,-2-6 0 15,1-2 0-15,-1-2 0 0,3-3 0 16,0-1 0 0,0 0 0-16,0 0 0 15,0-1 0-15,0 0 0 16,0-2 0-16,0-1 0 0,0-4 0 15,0-1 0-15,0-4 0 16,0-1 0-16,0 0 0 16,0 0 0-16,0 0 0 15,0 0 0-15,0 0 0 16,0 0 0-16,0 0 0 16,0 0 0-16,0 0 0 15,0 0 0-15,0 0 0 16,0 0 0-16,0 0 0 15,0 0 0-15,0 0 0 16,0 0 0-16,0 0 0 0,0 0 0 16,0 0 0-16,2 0 0 15,4 0 0-15,4 0 0 16,2 0 0-16,2 0 0 16,1 0 0-16,0 0 0 15,4 0 0-15,0 0 0 16,2-2 0-16,6-3 0 15,3 1 0-15,3-1 0 16,1-1 0-16,2 2 0 16,4 0 0-16,0 2 0 15,5 1 0-15,4-1 0 16,4 2 0-16,0-3 0 0,0 1 0 16,-7-1 0-16,-1-3 0 15,-4 2 0-15,0-1 0 16,2 1 0-16,1-2 0 15,3 1 0-15,-1 0 0 16,-4-1 0-16,0 0 0 16,-4 2 0-16,1 0 0 15,-1 0 0-15,-1 0 0 16,0 1 0-16,-1-2 0 16,-2 3 0-16,4-1 0 15,2 0 0-15,3 2-13 16,-1-1 2-16,-1 2-105 15,0 0 35-15,-2-1 41 16,0-1-28-16,1-1 62 16,-3 0-28-16,-4 1 34 0,-2-1 0 15,-1 1 0-15,0 2-28 16,1 0 22-16,1 0-55 16,-4 0 12-16,-6 0-43 15,-4 0 71-15,-5 0-11 16,-6 0 12-16,-3 0 20 15,-2 0-6-15,1 0 17 16,-2 0 4-16,4 0-15 16,-2 0 0-16,2 0-5 15,-3 0 21-15,-1 0-27 16,-1 0 11-16,0 0 0 16,0 0 37-16,0 0-16 15,0 0 49-15,0 0 80 16,0 0-19-16,0 0 24 0,0-7-61 15,0 0-94-15,0-4 0 16,0-3 0-16,0-3 0 16,0-4 0-16,0-2 0 15,0-5 0-15,-3 1 0 16,-2-3 0-16,2-1 0 16,0-1 0-16,0-2 0 15,1-1 0-15,1-3 0 16,-1 2 0-16,2 0 0 15,-3-3 0-15,0 3 0 16,0-4 0-16,-3 4 0 0,2 2 0 16,-1 0 0-16,-1 3 0 15,3 3 0-15,0 1 0 16,0 0 0 0,0 2 0-16,-2 0 0 0,3 3 0 15,-1 3 0-15,1-1 0 16,1 2 0-16,-1 3 0 15,2 0 0-15,-1-1 0 16,1 2 0-16,0 1 0 16,-2 1 0-16,2 2 0 15,0 0 0-15,0 0 0 16,0 2 0-16,0-1 0 16,0 1 0-16,0 1 0 0,0-2 0 15,0 3 0-15,0 0 0 16,0 1 0-16,-1 1 0 15,1-2 0-15,0 0 0 16,0 1 0-16,0-1 0 16,0 1 0-16,0-1 0 15,0 1 0-15,0 0 0 16,0 1 0-16,0 2 0 16,0 1 0-16,0 1 0 15,0 0 0-15,0 0 0 16,0 0 0-16,0-1 0 15,0 1 0-15,0-1 0 16,0-1 0-16,0 1 0 16,0-1 0-16,0 1 0 0,0 1 0 15,0 0 0-15,0 0 0 16,0 0 0-16,0 0 0 16,0 0 0-16,0 0 0 15,-2 0 0-15,1 0 0 16,1 0 0-16,-3 0 0 15,0 0 0-15,1 0 0 16,-5 0 0-16,0 0 0 16,-7 0 0-16,-5 0 0 15,-2 0 0-15,-3 0 0 0,-6 0 0 16,-1 0 0 0,-5 0 0-16,5 0 0 15,0 0 0-15,-1 1 0 16,2 2 0-16,-2 0 0 0,2 1 0 15,4 0 0-15,4-2 0 16,3-1 0-16,2-1 0 16,-4 0 0-16,0 0 0 15,0 0 0-15,-3 0 0 16,-5 0 0-16,-6 0 0 16,-4 0 0-16,-5 0 0 15,3 0 0-15,5 0 0 16,0 0 0-16,1 0 0 15,-1 0-13-15,-1 6-39 16,-1-2 18-16,3 1 5 0,-2-2 29 16,2-1-29-1,4-1 40-15,0-1-11 0,4 0 0 16,3 0 6-16,-2 0-12 16,1 0 6-16,-3 0 0 15,-2 0 12-15,-3 3-1 16,-4 0-11-16,-2-1 0 15,0 2 0-15,6-2-17 16,7-1 17-16,6-1 0 16,2 2-17-16,3-1 34 15,-3 1-29-15,-1-1 12 16,1 1 0-16,-3 0-5 0,2 0 5 16,1 0 0-16,0 2-29 15,1-2 35-15,1 0-6 16,4 1 0-16,-1-2 5 15,1 1-5-15,3 0 0 16,-1 0 0-16,2-2 12 16,1 4-1-16,-1-3-11 15,-2 2 0-15,-1 2 0 16,2-2-11-16,-1-2 11 16,4 0 0-16,0 1-17 15,0-1 57-15,1-1-52 16,0 1 12-16,-1-1 0 15,0 1 0-15,0 1 0 16,-1-2 0-16,0 2 12 16,1-2 11-16,0 0-23 0,2 1 0 15,1-1 6-15,1 0 75 16,1 0-75-16,1 0 18 16,0 0-24-16,0 0 0 15,0 0 0-15,0 0 0 16,0 0 0-16,0 0 0 15,0 0 0-15,0 0 0 16,0 0 0-16,0 0 0 16,0 0 0-16,0 0 0 15,0 0 0-15,0 0 0 16,0 0 0-16,0 0 0 16,0 0 0-16,0 0 0 15,0 0 0-15,0 0 0 16,0 1 0-16,0 2-883 0,0-3-43 15</inkml:trace>
  <inkml:trace contextRef="#ctx0" brushRef="#br0" timeOffset="94809.63">7452 3352 81 0,'0'0'46'0,"0"0"26"16,0 0 14-16,0 0 18 15,0 0 89-15,0 0 60 16,0 0 90-16,0 0 40 15,-30-47-66-15,30 47-148 16,0 0-169-16,0 0 0 16,0 0 0-16,0 0 0 15,0 0 0-15,0 0 0 16,0 0 0-16,0 0 0 16,0 0 0-16,0 1 0 0,0 12 0 15,12 3 0-15,7 7 0 16,4 1 0-16,5 0 0 15,2 0 0-15,-2-1 0 16,2-2 0-16,-4-6 0 16,-6-1 0-16,-6-1 0 15,-1-6 0-15,-8-3 0 16,-4-1 0-16,-1-3 0 16,0 0 0-16,0 0 0 15,0 0 0-15,0 0 0 16,0 0 0-16,0 0 0 15,0 0 0-15,0-11-36 16,0-3-1116-16,0 0 549 0,0-2 378 16</inkml:trace>
  <inkml:trace contextRef="#ctx0" brushRef="#br0" timeOffset="95534.9">7897 3275 86 0,'0'0'54'15,"0"0"25"-15,0 0-19 16,0 0-28-16,0 0-14 16,0 0 1-16,-11 32 53 15,2-12-25-15,-6-1-6 0,3 2-7 16,-1-3 17-16,-4-2-26 15,-2 4 17-15,-1-1 5 16,-5-2-19-16,1 0-7 16,2-3-21-16,2-3 5 15,4-3 4-15,6-2-9 16,2-3 0-16,4-3 6 16,4 0 0-16,0 0 12 15,0 0-6-15,-3 0-4 16,3 0 37-16,0 0-38 15,0 0 89-15,0 0-17 0,0 0-37 16,0 0 15 0,0 0 2-16,0 0-20 0,0 0 112 15,0 0-78 1,0 0 25-16,0 0 54 0,0 0-49 16,0 0 76-16,0 0-132 15,0 0-47-15,0 0 0 16,0 0 0-16,0 3 0 15,0 6 0-15,3 9 0 16,4 5 0-16,-1 9 0 16,-1 3 0-16,-1 4 0 15,1-2 0-15,-1-4 0 16,-1-7 0-16,0-4 0 16,-3-5 0-16,0-6 0 0,0-5 0 15,0-5 0-15,0-1 0 16,0 0 0-16,0 0 0 15,0 0 0-15,0 0 0 16,0 0 0-16,0 0 0 16,0 0 0-16,0 0 0 15,0 0 0-15,0 0 0 16,0 0 0-16,0 0 0 16,0-3 0-16,0-4 0 15,0-4 0-15,0-5 0 16,9-6 0-16,6-6-1056 15,0-3 336-15</inkml:trace>
  <inkml:trace contextRef="#ctx0" brushRef="#br0" timeOffset="96136.37">8401 3221 93 0,'0'0'62'16,"0"0"28"-16,0 0 25 15,0 0 64-15,0 0 73 16,0 0 58-16,0 0-229 0,-29-1-29 16,12 26 12-16,-3 8-40 15,1 13 90 1,1 5-76-16,6 2-6 0,6 4 12 16,6-5-33-16,0-2 5 15,4-3-16-15,14-6 0 16,2-4 67-16,2-6-50 15,-3-7 11-15,-4-5 23 16,-4-4-39-16,1-5 22 16,-6-3-34-16,-2-2 0 15,-1-3 52-15,-1-2-46 16,-1 0-6-16,-1 0 11 16,0 0-11-16,3 0-256 0,6-6-321 15,0-7-26-15,5-9 360 16</inkml:trace>
  <inkml:trace contextRef="#ctx0" brushRef="#br0" timeOffset="96814.56">8811 3320 136 0,'0'0'53'0,"0"0"79"16,0 0 171-16,0 0-45 15,0 0-43-15,0 0-88 16,0-4-117-16,-3 25 39 16,-8 6 21-16,-2 5 8 15,0 2 113-15,-2 2-95 16,3-2 12-16,0 2-67 15,-3-1-36-15,7-2 30 16,1-9-35-16,1-4 0 16,3-11 23-16,2-7-5 15,1-2-18-15,0 0 99 16,0-2-99-16,0-13 0 16,0-9 0-16,6-6 0 15,4-2 0-15,-1-2 0 0,6 0 0 16,-5 0 0-16,2 1 0 15,0 1 0-15,-3 3 0 16,0 3 0-16,-1 3 0 16,0 6 0-16,-3 4 0 15,-2 4 0-15,0 5 0 16,-1 2 0-16,-2 2 0 16,1 0 0-16,4 3 0 15,3 14 0-15,3 6 0 16,1 6 0-16,1 5 0 15,-4 1 0-15,0 1 0 0,1-2 0 16,-5 0 0-16,4-3 0 16,-4-2 0-16,-2-2 0 15,1-4 0 1,-1-3 0-16,-2-2 0 0,2-4 0 16,-3-3 0-1,2-5 0-15,-2-2 0 0,0-4 0 16,0 0 0-16,0 0 0 15,0 0 0-15,0 0 0 16,0-6-860-16,-2-5 12 16,-11-3 626-16</inkml:trace>
  <inkml:trace contextRef="#ctx0" brushRef="#br0" timeOffset="97006.05">8656 3522 129 0,'0'0'69'0,"0"0"-16"15,0 0-19-15,82-20-14 16,-31 14-7-16,7 1-11 16,2 2-2-16,-1 0-40 15,-8 2-54-15,-14-1-5 16</inkml:trace>
  <inkml:trace contextRef="#ctx0" brushRef="#br0" timeOffset="97793.43">9232 3387 117 0,'0'0'44'16,"0"0"70"-16,0 0 83 15,0 0 163-15,0 0 203 16,0 0 89-16,-24-70-652 16,22 67 0-16,-1 2 0 15,3 1 0-15,0 0 0 16,0 0 0-16,0 0 0 16,0 7 0-16,0 13 0 15,0 11 0-15,0 7 0 0,0 6 0 16,0 2 0-1,2 1 0-15,-1-2 0 0,-1-4 0 16,0-5 0-16,0-8 0 16,0-10 0-16,0-10 0 15,0-6 0-15,0-2 0 16,0 0 0-16,0-10 0 16,0-10 0-16,0-10 0 15,0-3 0-15,0-7 0 16,0-1 0-16,0 0 0 15,0 3 0-15,0 7 0 0,-1 3 0 16,1 5 0-16,0 2 0 16,0 4 0-16,0 3 0 15,0 2 0 1,0 6 0-16,0 3 0 0,0 1 0 16,0 2 0-16,10 0 0 15,10 5 0-15,3 11 0 16,3 4 0-16,1 3 0 15,0 2 0-15,1-1 0 16,0-1 0-16,-2-5 0 16,-1-2 0-16,-5-5 0 15,-3-4 0-15,-5-2 0 0,-3-3 0 16,-3-2 0 0,-1 0 0-16,-1 0 0 0,2-4 0 15,0-10 0-15,1-6 0 16,-2-2 0-16,-2-4 0 15,-3 1 0-15,0 1 0 16,0 1 0-16,0 2 0 16,0 3 0-16,0 2 0 15,0 2 0-15,-3 3 0 16,1 2 0-16,1 3 0 16,-1 4 0-16,2 0 0 15,0 2 0-15,0 0 0 16,0 0 0-16,0 0-186 15,0 0-998-15,0 6 748 16,0 0 263-16</inkml:trace>
  <inkml:trace contextRef="#ctx0" brushRef="#br0" timeOffset="98491.56">9784 3278 94 0,'0'0'61'15,"0"0"42"1,0 0 64-16,0 0 128 0,0 0 238 16,0 0 86-16,-20-64-444 15,20 63-175-15,0 1 0 16,0 0 0-16,0 0 0 15,0 0 0-15,0 0 0 16,0 12 0-16,0 11 0 16,0 10 0-16,0 5 0 15,0 5 0-15,0 4 0 0,0-2 0 16,6-3 0 0,-1-4 0-16,7-6 0 0,-5-4 0 15,1-6 0-15,-2-4 0 16,-1-6 0-16,-2-5 0 15,-1-3 0-15,-2-4 0 16,0 0 0-16,3 0 0 16,-3 0 0-16,0-2 0 15,0-10 0-15,0-3 0 16,0-7-883-16,-3 0 115 16,-3-5 544-16,-6-3 58 15</inkml:trace>
  <inkml:trace contextRef="#ctx0" brushRef="#br0" timeOffset="98845.24">9718 3199 72 0,'0'0'55'0,"0"0"23"16,0 0 20-16,0 0 9 15,0 0 54-15,0 0-43 16,-13-31-51-16,17 31-67 15,14 0 14-15,12 5-14 16,3 10 89-16,1 0 20 16,0 3 105-16,1 5-74 15,-2 4-78-15,-2 2 104 16,-4 6-60-16,-5 4 18 16,-8 0-3-16,-7 1-69 15,-7-4 42-15,0-2-94 0,0-4 0 16,-18-1 0-16,-3-2 0 15,-3-5 0-15,0-4 0 16,2-8 0-16,3-7 0 16,7-3-42-16,3 0-527 15,6-14-38-15,3-12 96 16,1-8 245-16</inkml:trace>
  <inkml:trace contextRef="#ctx0" brushRef="#br0" timeOffset="99219.16">10109 3057 98 0,'0'0'103'16,"0"0"19"-16,0 0 179 15,0 0 164-15,0 0-9 16,0 0-94-16,24-40-362 16,-3 50 17-16,10 11 106 15,5 7-123-15,3 7 0 0,-3 6 0 16,-5 7 0 0,-6 7 0-16,-7 6 0 0,-12 3 0 15,-6-1 0-15,0 0 0 16,-8-3 0-16,-15-2 0 15,-4-7 0-15,0-7 0 16,3-12 0-16,5-9 0 16,2-9 0-16,7-4 0 15,-1 0-668-15,0-4-233 16,-2-4 609-16</inkml:trace>
  <inkml:trace contextRef="#ctx0" brushRef="#br0" timeOffset="101329.93">3477 4511 1 0,'0'0'24'0,"0"0"-1"16,0 0 1-1,-91 19-2-15,72-17 0 0,1 1 6 16,-1-1-1-16,-2 0 7 16,1 0 7-16,-2-1-2 15,0 0 3-15,2 3-1 16,2-3-5-16,3 1-23 16,5 1 7-16,1-1 3 15,6-1-14-15,0 0 12 16,3 1 3-16,-2-2-12 15,1 1 13-15,-1-1-20 16,1 0 14-16,1 0 41 16,0 0-44-16,0 0 15 0,0 0-9 15,0 0-22-15,1 0-12 16,10 0-49-16,8 0 61 16,4 2 11-16,8-1 5 15,6-1-12-15,8 0-4 16,13 0 0-16,14 0 9 15,16-7-9-15,11-2 0 16,8-2 6-16,-1 5-3 16,-5 0 6-16,-4 3-9 15,-9 1 5-15,-6 2 18 0,3 0-20 16,5 0 7 0,4-2 3-16,4-2-13 0,1 1-8 15,-1 0 8-15,-11 2 5 16,-4 1-2-16,-12 0 10 15,-9 0-8-15,-4 0 1 16,2 2-3-16,3 3 3 16,4-4-6-16,12 3-3 15,10-4 3-15,11 1 21 16,6 1 0-16,2-2-21 16,-8 2 0-16,-8-1 5 15,-5 0 7-15,-7-1-2 16,-5 0 7-16,2 0-14 15,1 0 14-15,1 0-17 16,2 0 3-16,-1 0 7 16,-5 0-10-16,-1 0 0 0,-14 0 14 15,-12 0-14-15,-7 0 0 16,-6 0-4-16,4 0 4 16,3 0 0-16,10 0-10 15,6-6 10-15,6-3-3 16,8-1-24-16,-4-2 17 15,-1 3-7-15,-6 0 17 16,-7 2 0-16,2 0 0 16,3 0 7-16,11 0-14 15,5-3 14-15,7 0-7 16,9-1 0-16,3 2 0 16,3-4-7-16,-3 5-8 15,-3-2 1-15,-3 2 8 0,-7 0-15 16,-1-1 15-1,2 0 6-15,3 0 0 0,11-3-6 16,14-2 6-16,15-3 0 16,17 0 18-16,3-2-12 15,9-1-3-15,-1-2-3 16,-8 2 0-16,-2 2-12 16,-3 2 12-16,0-1 0 15,13-2 0-15,11 0 6 16,18-1 3-16,19-1-9 15,5-1 0-15,6 1-15 16,-9 5 6-16,-15 2 9 16,-27 1 36-16,-30 5-30 0,-29 3 2 15,-32 3-8-15,-25 2 6 16,-18 0-12-16,-14 0 6 16,-12 0 0-16,-1 0 16 15,0 0-10-15,0 0 8 16,0 0-14-16,0 0-10 15,0 0 3-15,0 0-56 16,-3 0-94-16,-10 0-26 16,-9 0 46-16,-11 0 9 15,-3 0 5-15</inkml:trace>
  <inkml:trace contextRef="#ctx0" brushRef="#br0" timeOffset="113420.11">4137 5126 98 0,'0'0'71'0,"0"0"27"15,0 0 48-15,0 0 51 16,0 0 28-16,0 0 45 16,0 0-126-1,0 0 12-15,-51 2-125 0,29 25 1 16,1 11 1-16,1 4-6 15,1 3-27-15,7 3 6 16,2 0 21-16,7-1-38 16,3-8 22-16,0-5-11 15,7-10 0-15,14-6-22 16,4-8 17-16,8-8 5 16,3-2 0-16,0 0 60 0,-3-5-26 15,-8-6-23 1,-7-5 73-16,-8-3-67 0,-2-5 35 15,-5-4 5-15,-3-3 88 16,0 0-92-16,0-4-53 16,-6 3 0-16,-8 0 0 15,-5 2 0-15,2 6 0 16,-2 3 0-16,0 4 0 16,-2 4 0-16,-3 3 0 15,5 5 0-15,-4 2 0 16,4 3 0-16,0 0-358 15,5 11-552-15,5 6 436 16,3-4 290-16</inkml:trace>
  <inkml:trace contextRef="#ctx0" brushRef="#br0" timeOffset="114192.06">5840 5112 110 0,'0'0'81'0,"0"0"14"15,0 0 18-15,0 0 91 16,0 0-69-16,0 0 29 16,-53 16-60-16,38 8-46 15,0 2 10-15,0 9 24 16,5 1-87-16,1 4 54 16,4 2-49-16,5-3-5 15,0 0-10-15,11-7-30 0,12-8-46 16,6-8-118-16,2-9 108 15,-1-7 44-15,-2 0 47 16,-2-4 4-16,-2-12 12 16,-2-4 18-16,-4-4-21 15,-2-3 43-15,-5 0-45 16,1-1 23-16,-6 2 76 16,-6-3 45-16,0 3 19 15,0 0 13-15,-6 2-40 16,-9 1-3-16,1 5-121 15,-2 5-23-15,4 4-69 16,1 3-462-16,6 5-31 16,2 1 114-16,3 0 232 15</inkml:trace>
  <inkml:trace contextRef="#ctx0" brushRef="#br0" timeOffset="115129.14">8338 4898 110 0,'0'0'46'15,"0"0"29"-15,0 0 61 16,0 0 81-16,0 0 74 16,-31-75 83-16,26 73 16 15,-2 2-231-15,1 0 31 16,-8 14-144-16,-8 9-33 16,-2 6-13-16,3 4 0 15,3 1 0-15,4 0 0 16,3 1 0-16,2 1 0 15,7-3 0-15,2-1 0 16,0-4 0-16,19-3 0 16,7-4 0-16,6-6 0 15,5-7 0-15,-3-5-18 0,0-3 36 16,-4 0-18 0,-7-13 0-16,1-5 0 0,-7-7 0 15,-6-1 0-15,-2-4 0 16,-6-1 0-16,-3-4 0 15,0-3 0-15,0-2 0 16,-9 2 0-16,-6 7 0 16,-1 6 0-16,4 6 0 15,-3 8 0-15,6 4 0 16,0 5 0-16,-6 2 0 16,-3 12-157-16,-7 15-1047 15,-7 5 758-15,-5 2 244 16</inkml:trace>
  <inkml:trace contextRef="#ctx0" brushRef="#br0" timeOffset="116923.73">4277 6085 18 0,'0'0'30'0,"0"0"17"16,0 0-7-16,0 0-2 16,0 0 0-16,0 0 21 15,-8-22-2-15,1 18 9 16,1 2 39-16,0 0-15 16,0 0 39-16,-4 2-23 15,4 0 13-15,-6 0-31 16,-4 10-75-16,-3 12 3 15,-3 6 18-15,0 5-30 0,5 7 18 16,1 1-18-16,7 0-4 16,3 2 14-16,6-4-5 15,0-4-9-15,0-8 0 16,3-6 0-16,12-4 0 16,6-3 0-16,6-3 4 15,4-5 19-15,3-4-18 16,2-2-1-16,-1 0 48 15,-4-15-18-15,-4-6 30 16,-5-6-12-16,-5-5 76 16,-4-6 123-16,-6 3-101 0,-4-1-16 15,-3 4-134 1,0 1 0-16,-6 3 0 16,-9 1 0-16,-4 4 0 15,-5 3 0-15,-1 5 0 0,-2 5 0 16,3 6 0-16,0 4-244 15,5 6-533-15,7 15 145 16,4 1 404-16</inkml:trace>
  <inkml:trace contextRef="#ctx0" brushRef="#br0" timeOffset="117611.9">6070 5984 118 0,'0'0'93'0,"0"0"72"16,0 0 151-16,0 0 206 15,0 0 21-15,0 0-253 0,0-13-290 16,0 13 0-16,0 10 0 16,0 14 0-16,0 13 0 15,2 10 0-15,1 3 0 16,3 4 0-16,4 0 0 16,-2-5 0-16,-1-2 0 15,-2-9 0-15,0-10 0 16,0-8 0-16,-4-10 0 15,1-5 0-15,-2-5 0 16,0 0 0-16,0 0 0 16,0 0 0-16,0 0 0 0,0 0 0 15,0 0 0 1,0-3 0-16,6-5-244 16,6-3-1102-16,7-5 1014 15</inkml:trace>
  <inkml:trace contextRef="#ctx0" brushRef="#br0" timeOffset="118480.93">8612 5838 88 0,'0'0'56'15,"0"0"35"-15,0 0 32 16,0 0 72-16,0 0 121 16,0 0 113-16,-23-54 13 15,21 54-135-15,-2 0-307 16,-10 0 0-16,-4 11 0 16,-9 10 0-16,-1 9 0 15,3 5 0-15,1 9 0 16,6 1 0-16,2 1 0 15,8-6 0-15,8-4 0 16,0-10 0-16,8-6 0 16,14-5 0-16,6-6 0 0,5-3 0 15,3-6 0 1,0 0 0-16,-3 0 0 16,-3-12 0-16,-5-3 0 0,-4-6 0 15,-5-3 0-15,-3-5 0 16,-5-3 0-1,-8-3 0-15,0 0 0 0,0-3 0 16,-3 2 0-16,-10 2 0 16,-7 5 0-16,-4 7 0 15,-7 8 0-15,-6 11 0 16,-14 3-979-16,-10 9 212 16,-8 15 475-16</inkml:trace>
  <inkml:trace contextRef="#ctx0" brushRef="#br0" timeOffset="119522.22">4386 7299 121 0,'0'0'52'0,"0"0"41"15,0 0 54-15,0 0 155 16,0 0 106-16,0 0 142 15,-6-29-176-15,6 27-374 16,0 2 0-16,0 0 0 16,0 0 0-16,0 0 0 15,0 0 0-15,0 4 0 16,0 12 0-16,0 8 0 16,0 7 0-16,0 9 0 15,0 8 0-15,0 5 0 16,0 5 0-16,5-3 0 15,2-7 0-15,-1-8 0 16,0-10 0-16,-3-7 0 16,0-7 0-16,0-3 0 15,-3-6 0-15,3-4 0 0,-3-3 0 16,0 0 0-16,0 0 0 16,4 0 0-16,8-3-53 15,13-10-1099-15,4-4 560 16,7-2 353-16</inkml:trace>
  <inkml:trace contextRef="#ctx0" brushRef="#br0" timeOffset="120201.93">5976 7441 47 0,'0'0'77'15,"0"0"-7"1,0 0 33-16,0 0 53 0,0 0 108 16,0 0 165-16,0-58 137 15,-1 56-231-15,-1 2-335 16,-1 0 0-16,2 0 0 15,-1 0 0-15,1 0 0 16,-1 0 0-16,-11 5 0 16,-5 15 0-16,-4 5 0 15,-5 7 0-15,8 5 0 16,5 2 0-16,6 1 0 16,5 0 0-16,3-5 0 15,0-4 0-15,8-8 0 16,10-4 0-16,9-8 0 0,6-5 0 15,7-6 0-15,2 0 0 16,-2 0 0-16,-7-14 0 16,-5-3 0-16,-7-5 0 15,-5 0 0-15,-7-3 0 16,-4-2 0-16,-5 0 0 16,0 0 0-16,0-3 0 15,-14 3 0-15,-5 1 0 16,0 3 0-16,-1 6 0 15,5 6 0-15,3 4 0 16,2 6 0-16,4 1 0 16,0 4-971-16,3 12 234 15,0 4 521-15</inkml:trace>
  <inkml:trace contextRef="#ctx0" brushRef="#br0" timeOffset="121894.59">8780 7099 26 0,'0'0'37'0,"0"0"7"16,0 0 3-16,0 0 4 15,0 0 14-15,0 0 15 16,0-61 76-16,0 59 83 16,-2 2 105-16,-1 0-7 15,-1 0 29-15,-4 0-111 16,-2 0-255-16,1 0 0 16,3 0 0-16,0 0 0 15,0 0 0-15,2 0 0 0,-1 0 0 16,5 0 0-1,0 0 0-15,0 0 0 0,0 0 0 16,0 0 0 0,0 0 0-16,0 0 0 0,0 0 0 15,0 0 0-15,0 0 0 16,0 0 0-16,0 0 0 16,0 0 0-16,0 0 0 15,0 0 0-15,0 0 0 16,0 0 0-16,0 0 0 15,0 0 0-15,0 0 0 16,0 0 0-16,0 0 0 16,0 0 0-16,0 0 0 0,0 0 0 15,0 0 0-15,0 0 0 16,0 0 0-16,0 0 0 16,0 0 0-16,0 0 0 15,0 0 0-15,0 0 0 16,0 0 0-16,0 0 0 15,0 0 0-15,0 0 0 16,0 0 0-16,0 0 0 16,0 0 0-16,0 0 0 15,0 0 0-15,0 0 0 16,0 0 0-16,0 0 0 16,0 0 0-16,0 0 0 0,-3 0 0 15,3 0 0-15,-3 0 0 16,-5 0 0-16,-3 0 0 15,-4 8 0-15,-3 4 0 16,3 2 0-16,-1 4 0 16,-3 3 0-16,3 0 0 15,1 0 0-15,2 2 0 16,1-1 0-16,0 2 0 16,3 2 0-16,3 2 0 15,3 2 0-15,1 2 0 16,2 2 0-16,0 0 0 15,11-2 0-15,8-2 0 16,1-6 0-16,1-5 0 16,1-4 0-16,5-7 0 15,0-7 0-15,8-1 0 0,3 0 0 16,-1-12 0-16,-2-5 0 16,-4-1 0-16,-6-5 0 15,-6 0 0-15,-5 0 0 16,-3-3 0-16,-3-1 0 15,-5-1 0-15,-1-2 0 16,-2-5 0-16,0-3 0 16,-8-3 0-16,-8 3 0 15,2 4 0-15,-2 9 0 16,1 7 0-16,-1 5 0 0,1 5 0 16,-6 5 0-1,-1 3-380-15,-8 8-618 0,-6 17 612 16,-9 5 213-16</inkml:trace>
  <inkml:trace contextRef="#ctx0" brushRef="#br0" timeOffset="123109.32">5315 7312 39 0,'0'0'53'15,"0"0"-6"-15,0 0 7 16,0 0 21-16,0 0 13 16,0 0 75-16,0-35 25 15,0 33 54-15,0 2 107 16,0 0-92-16,0 0-43 16,0 0-174-16,0 0 23 15,0 0-63-15,0 2-23 16,-1 9 23-16,-3 9 0 15,2 7 12-15,-1 3 22 16,0 9-28-16,0 4 0 16,3 7 46-16,0 4-40 0,0 2-12 15,0 5 46-15,3 1-16 16,5 3-30-16,0 1 0 16,-2-2 0-16,0-1 0 15,-1 0 0-15,-2 4 0 16,4 7 0-16,-4 3 0 15,0 5 0-15,-3 1 0 16,0 2 0-16,0-2 0 16,0-4 0-16,0-4 0 15,0-9 0-15,0-8 0 16,0-6 0-16,0-7 0 16,0-5 0-16,0-8 0 15,0-5 0-15,0-6 0 16,0-10 0-16,0-4 0 0,0-5 0 15,0-2 0-15,0 0 0 16,0 0 0-16,0 0 0 16,0 0 0-16,0 0 0 15,0 0-519-15,0 0-18 16,0 0 62-16,8-2 241 16,5-20 76-16</inkml:trace>
  <inkml:trace contextRef="#ctx0" brushRef="#br0" timeOffset="124129.64">7301 7360 67 0,'0'0'55'0,"0"0"3"16,0 0 23-16,0 0 12 0,0 0 90 15,0 0 92-15,0-20 109 16,0 20 14-16,0 0-73 16,0 0-197-16,0 0-128 15,0 0 0-15,0 7 0 16,-1 13 0-16,-4 10 0 16,1 9 0-16,-1 6 0 15,-2 7 0-15,7 6 0 16,0 5 0-16,0 3 0 15,0 2 0-15,3 1 0 16,6 0 0-16,-5 4 0 16,-1 5 0-16,-3 5 0 15,0 4 0-15,0 3 0 16,0-3 0-16,0 3 0 16,0-1 0-16,0 1 0 0,0-2 0 15,0-11 0-15,0-9 0 16,0-11 0-16,0-12 0 15,0-5 0-15,0-9 0 16,0-9 0-16,0-8 0 16,0-7 0-16,0-5 0 15,0-2 0-15,-1 0 0 16,-4 0 0-16,-5-9 0 0,-2-12 0 16,-6-11-186-1,3-10-1122-15,-6-1 938 0</inkml:trace>
  <inkml:trace contextRef="#ctx0" brushRef="#br0" timeOffset="125194.84">4495 8369 6 0,'0'0'38'0,"0"0"15"15,0 0-13-15,0 0 11 16,0 0 8-16,0 0 30 16,0-38 27-16,0 36 81 15,0 1 107-15,0 1 55 16,0 0 13-16,0 0-161 16,0 0-59-16,0 0-152 15,0 0 0-15,0 9 0 16,0 8 0-16,0 10 0 15,0 5 0-15,0 3 0 16,0 7 0-16,0 5 0 16,0 4 0-16,0 3 0 0,1-4 0 15,4-4 0-15,-2-10 0 16,0-6 0-16,0-9 0 16,1-8 0-16,-4-5 0 15,3-5 0-15,-3-2 0 16,0-1 0-16,0 0 0 15,0 0 0-15,0 0 0 16,-3-7-255-16,-4-7-871 16,-1-1 748-16,1-2 191 15</inkml:trace>
  <inkml:trace contextRef="#ctx0" brushRef="#br0" timeOffset="125552.45">4441 8368 40 0,'0'0'42'0,"0"0"7"16,0 0 14-16,0 0-8 15,0 0 16-15,0 0 34 16,0-37-27-16,0 37 14 16,0 0-29-16,-7 2-52 15,-11 11 27-15,-6 6-35 0,-8 1 32 16,-3-2-32 0,5-2 25-16,6-8-28 0,3-1 0 15,5-4 15-15,7-2-15 16,-2 0-9-16,2 2-63 15,-1 4-225-15,4 3 138 16,6 0 26-16</inkml:trace>
  <inkml:trace contextRef="#ctx0" brushRef="#br0" timeOffset="126269.7">4486 9008 52 0,'0'0'49'0,"0"0"-7"16,0 0-5-16,0 0 10 15,0 0-2-15,0 0 10 16,-10 0 29-16,5 0-1 16,-1 0 33-16,-2 0-73 15,2 0 60-15,-1 0 6 16,3 0-51-16,-1 0-24 16,1 0 31-16,-1 0-7 15,2 0 40-15,-4 0-71 16,1 0-22-16,0 0-1 0,1 0-4 15,4 0 0-15,1 0 20 16,0 0-15-16,0 0-5 16,0 0 5-16,0 0 19 15,0 0-48-15,0 0 4 16,1 0-49-16,20-1 7 16,12-7 20-16,10-4 42 15,9 1 0-15,1-2 4 16,-1 3-12-16,-6 1 8 15,-4 3 0-15,-14 1 8 16,-14 3-4-16,-4 2 1 16,-7 0-5-16,-3 0 0 15,0 0 73-15,0 0-50 16,0 0 27-16,0 0-41 16,-3 0-9-16,-9 0-41 0,-1 0-173 15,-5 2-172-15,6 0 164 16,3-2 32-16</inkml:trace>
  <inkml:trace contextRef="#ctx0" brushRef="#br0" timeOffset="127176.03">6508 8361 26 0,'0'0'65'16,"0"0"1"-16,0 0 22 15,0 0 30-15,0 0 107 16,-39-75 140-16,33 66 237 16,3 4-110-16,1 2-492 15,-1 3 0-15,3 0 0 16,0 0 0-16,0 0 0 0,0 5 0 16,0 10 0-16,0 10 0 15,3 9 0-15,5 6 0 16,1 4 0-16,2 7 0 15,0 4 0-15,3 3 0 16,-3 0 0-16,-2-4 0 16,-1-9 0-16,-1-10 0 15,-4-11 0-15,0-11 0 16,-1-7 0-16,-2-5 0 16,0-1 0-16,0 0 0 15,0 0 0-15,0-13 0 0,0-7 0 16,-8-4 0-16,4-1-605 15,1 1-335-15,1 0 659 16,-4-2 126 0</inkml:trace>
  <inkml:trace contextRef="#ctx0" brushRef="#br0" timeOffset="127504.5">6448 8280 70 0,'0'0'45'0,"0"0"30"16,0 0 7-16,0 0 27 0,0 0 79 16,0 0 4-16,0-37 41 15,0 37 46-15,0 0-46 16,0 0-61-16,0 0-41 15,0 0-73-15,-8 4-58 16,-10 9-64-16,-10 9 64 16,-9 3 18-16,-5-1-1 15,5-3-17-15,4-2 0 16,6-5-81-16,8-4-271 16,4-1-147-16,3 2 51 15,9-2 221-15,3-2 84 16</inkml:trace>
  <inkml:trace contextRef="#ctx0" brushRef="#br0" timeOffset="128022.09">6369 8880 53 0,'0'0'33'16,"0"0"24"-16,0 0 1 16,0 0-4-16,0 0-4 15,0 0-8-15,-12 0-13 0,12 0-6 16,0 0 8-16,4 0-5 15,26-3 17-15,16-10-10 16,17-2 44-16,9-1-37 16,-1 1-23-16,-8 5-8 15,-12 4 13-15,-14 5-12 16,-18 1-10-16,-11 0-27 16,-8 3-18-16,-3 10-10 15,-21 2 14-15,-6-1-99 16,0-6-22-16,9-5-8 15</inkml:trace>
  <inkml:trace contextRef="#ctx0" brushRef="#br0" timeOffset="128937.19">8847 8283 71 0,'0'0'43'16,"0"0"27"-16,0 0 42 15,0 0 45-15,0 0 160 0,-6-77 225 16,1 67 117-16,2 2-583 15,2 4-76-15,-1 4 0 16,2 0 0-16,0 0 0 16,0 0 0-16,0 0 0 15,0 10 0-15,0 13 0 16,0 7 0-16,2 12 0 16,2 0 0-16,2 2 0 15,-1 1 0-15,1 4 0 16,-2 1 0-16,4 1 0 15,-4-2 0-15,1-5 0 16,-1-8 0-16,-1-8 0 16,-1-6 0-16,2-8 0 0,-3-5 0 15,1-3 0-15,-1-2 0 16,2-2 0-16,-3-1 0 16,0-1 0-16,0 0 0 15,0 0 0-15,0 0 0 16,0 0 0-16,0 0 0 15,0 0 0-15,0-11 0 16,0-9-950-16,-6-7 219 16,-5-2 487-16</inkml:trace>
  <inkml:trace contextRef="#ctx0" brushRef="#br0" timeOffset="129409.16">8829 8207 35 0,'0'0'56'15,"0"0"-19"-15,0 0 32 16,0 0 12-16,0 0-3 16,0 0 46-16,0-27 98 15,0 27 40-15,0 0 111 0,0 0-71 16,0 0-74 0,0 0-72-16,0 0-132 0,0 0-24 15,0 0 0-15,0 0 0 16,-3 0 0-16,1 0 0 15,-2 0 0-15,-3 0 0 16,-7 4 0-16,-4 2 0 16,-4 0 0-16,7-1 0 15,-4 0 0-15,-4 0 0 16,-7 1 0-16,-7-1 0 16,0-1-215-16,-1-1-165 15,7-3 101-15,12 0 48 0,8 2-40 16,10 0 18-16,1 1 84 15,10-3 31-15</inkml:trace>
  <inkml:trace contextRef="#ctx0" brushRef="#br0" timeOffset="129951.71">8662 8904 54 0,'0'0'28'0,"0"0"21"15,0 0-4 1,0 0 6-16,0 0 4 0,0 0 1 15,-18 6-1-15,18-6-11 16,0 0-9-16,0 0-2 16,12 0-24-16,24 0-1 15,17-3 37-15,13-9-22 16,3 0-3-16,-8 0-14 16,-4 1 0-16,-13 1 3 15,-17 4-7-15,-9 4-2 16,-13 0-2-16,-5 2-7 15,0 0-12-15,0 0-67 16,-11 2 43-16,-4 6 16 16,-4 0-86-16,-4-2-9 15,0-6-10-15</inkml:trace>
  <inkml:trace contextRef="#ctx0" brushRef="#br0" timeOffset="138424.6">16217 1970 47 0,'0'0'35'15,"0"0"9"-15,0 0 17 16,0 0 6-16,0 0-5 16,0 0 12-16,0 0-39 15,3-10 12-15,-3 10 8 16,0 0-4-16,0 0-11 15,0 0 4-15,0 0-44 16,0 0 40-16,0 0-20 16,0 0 1-16,0 0 12 15,0 0-3-15,0 0-1 0,-2 7-22 16,-6 6 3-16,-4 3 30 16,-8 7-40-16,1 2 24 15,-7 2 17-15,0 1-38 16,-1 1 16-16,1-5-19 15,5-5 12-15,5-5 19 16,4-5-19-16,5-5 5 16,2-3 21-16,4-1-4 15,1 0 111-15,0 0-13 16,0 0 18-16,0 0 75 16,0-10-47-16,3-3-131 0,8-3-47 15,6-2-93 1,5 2 93-16,4-1-46 15,-1 2 46-15,2-1-29 16,-1 2 29-16,0 3 0 0,3-2-6 16,-1 3 12-16,-3-4-23 15,-1 5 17-15,-6-3 0 16,-3 2 40-16,-5 3-23 16,-2-1-5-16,-3 2-1 15,-1 2 7-15,-1 0 57 16,-2 1-63-16,1 0-7 15,-1 1 37-15,-1 0-42 0,0 0 0 16,0 0 0 0,0 0 0-16,0 2 0 0,0-2 0 15,0 2 0-15,0 0 0 16,0 0 0-16,0 0 0 16,0 0 0-16,0 0 0 15,2 0 0-15,1 0 0 16,3 3 0-16,7 12 0 15,2 2 0-15,3 1 0 16,-2-2 0-16,1 0 0 16,-5-3 0-16,-3-5 0 15,-1-2 0-15,-3-3 0 16,-3-2 0-16,-1 1 0 16,-1-2 0-16,0 0 0 15,0 0 0-15,0 0 0 0,0 0 0 16,0 1-562-16,0 2-226 15,0 0 427-15,0 1 199 16,-11 0 10-16</inkml:trace>
  <inkml:trace contextRef="#ctx0" brushRef="#br0" timeOffset="140445.84">16298 2015 17 0,'0'0'34'0,"0"0"0"15,0 0-5-15,0 0 9 16,0 0 1-16,0 0 8 16,0-33-2-16,0 29 15 15,0 0 25-15,0 3 69 16,0-1 40-16,0 1 13 16,1 1 118-16,-1 0-56 0,0 0-31 15,0 0-77 1,0 0-90-16,2 0-71 0,-2 0 0 15,0 0 0 1,0 0 0-16,0 0 0 0,0 0 0 16,0 0 0-16,0 0 0 15,0 0 0-15,0 0 0 16,0 6 0-16,1 0 0 16,1 3 0-16,-1-1 0 15,2 2 0-15,-2 1 0 16,1 1 0-16,1 0 0 15,-2 1 0-15,1 1 0 0,-1 2 0 16,1-2 0 0,-1 1 0-16,-1 0 0 0,2 2 0 15,-2-2 0-15,1 4 0 16,2 1 0-16,-1 2 0 16,1-2 0-16,0 0 0 15,-1 0 0-15,2 0 0 16,-3 2 0-16,1-3 0 15,-1 2 0-15,1-1 0 16,-1 0 0-16,1 0 0 16,-2-2 0-16,1-2 0 15,-1 4 0-15,0-1 0 16,0 3 0-16,0 0 0 16,0 1 0-16,0 0 0 15,2-2 0-15,-2 2 0 0,1-1 0 16,1 0 0-16,-1-1 0 15,-1 0 0-15,2 2 0 16,-2-2 0-16,0 1 0 16,0 2 0-16,0 2 0 15,0-1 0-15,0-1 0 16,1 1 0-16,-1-1 0 16,3 0 0-16,-1 0 0 15,-1 0 0-15,1 1 0 16,-2-2 0-16,2 4 0 15,-2 0 0-15,0-1 0 16,0 3 0-16,0-1 0 16,0 1 0-16,0-2 0 15,0 2 0-15,0 1 0 0,0-1 0 16,0-2 0-16,0 1 0 16,2 0 0-16,-1 1 0 15,1 0 0-15,-2 3 0 16,0 1 0-16,0 2 0 15,0 2 0-15,0 1 0 16,0 0 0-16,0-1 0 16,1-1 0-16,1-4 0 15,1 0 0-15,0-1 0 16,2 0 0-16,-2-1 0 16,0 1 0-16,2 0 0 0,-2 1 0 15,0-1 0 1,-1 1 0-16,1-1 0 15,0 0 0-15,0-1 0 16,0-1 0-16,0 2 0 0,0 0 0 16,0 1 0-16,3 1 0 15,-3 0 0-15,0-1 0 16,0 0 0-16,0 2 0 16,0 0 0-16,0 0 0 15,0 0 0-15,-2 0 0 16,2 0 0-16,1 1 0 15,-1 2 0-15,-1 0 0 0,1 3 0 16,0-1 0 0,-1 0 0-16,1-2 0 0,1-2 0 15,-1 0 0-15,3-1 0 16,-3 3 0-16,1-1 0 16,-1 4 0-16,2 1 0 15,1 4 0-15,-3 4 0 16,2 2 0-16,-3 4 0 15,1-1 0-15,0 1 0 16,0-2 0-16,2 1 0 16,-1 1 0-16,1-1 0 15,-1-1 0-15,2 1 0 16,-2 1 0-16,0 7 0 16,0 0 0-16,-1 2 0 15,2-2 0-15,-2-5 0 0,2 3 0 16,-3-1 0-16,1 1 0 15,-2 1 0-15,1-1 0 16,-1-3 0-16,1-1 0 16,-1-2 0-16,2-1 0 15,-1-2 0-15,1-1 0 16,-2 0 0-16,2-2 0 16,1 3 0-16,-3-1 0 15,3 5 0-15,-2 2 0 16,-1-1 0-16,1 0 0 15,-1-4 0-15,1-2 0 16,-1 1 0-16,1-1 0 16,1 3 0-16,-2 1 0 15,2-4 0-15,-1 0 0 0,1-2 0 16,-2-1 0-16,1-3 0 16,-2-1 0-16,1-4 0 15,-1 1 0-15,4-2 0 16,-2 2 0-16,1-5 0 15,-2 0 0-15,1-4 0 16,0 0 0-16,-2-1 0 16,1 1 0-16,-1 1 0 15,2-3 0-15,-1 3 0 16,1-4 0-16,1 1 0 16,-2-3 0-16,1 1 0 0,-1 1 0 15,5-2 0 1,-3 0 0-16,0-2 0 0,0 2 0 15,-2-3 0 1,1 0 0-16,1 1 0 0,-2 1 0 16,-1-2 0-16,2 3 0 15,-2-2 0-15,1-1 0 16,2-2 0-16,-1-3 0 16,1-2 0-16,0-1 0 15,-2-4 0-15,2-2 0 16,-3-3 0-16,2-2 0 15,-1-4-59-15,-1 0-268 0,6 0-147 16,2-2-49-16,5-19 214 16,-4-13 65-16</inkml:trace>
  <inkml:trace contextRef="#ctx0" brushRef="#br0" timeOffset="142043.1">15993 8035 3 0,'0'0'33'15,"0"0"7"-15,0 0-5 16,0 0 9-16,0 0 6 15,0 0 18-15,-28 3 0 16,23-3 13-16,2 0 24 16,2 0 17-16,-1 0 2 15,2 1 9-15,0-1 16 0,0 0 30 16,0 1-130-16,0-1 0 16,0 0-7-16,0 0-27 15,0 0-30-15,0 0-16 16,0 0-4-16,3 0-20 15,3 0-29-15,6 0 84 16,3 3 23-16,9 0 24 16,6 2-42-16,7-2-5 15,12 0 19-15,9-2 6 16,10 1-25-16,6-2 39 16,4 0-29-16,1 0 6 0,-1 0-16 15,-2 0 31 1,3 0-26-16,3-2 22 0,3 1-22 15,4 0 16-15,1-2-21 16,-2 1 0-16,1-3 10 16,2 2 12-1,-3-1-22-15,-5 3 54 0,-4-1-27 16,-3 1 1-16,1 1 0 16,4-3 0-16,1 0-6 15,4-2 23-15,4 0-16 16,2-1-7-16,-1 2 7 15,-4 1-29-15,-8 0-29 0,-1 1 24 16,-2-1-1-16,3 1-28 16,-1 0 34-16,3 0 11 15,4-1-11-15,2 0 12 16,-5 1-7-16,0-1 12 16,-7 1-11-16,-2 1 11 15,0 0-11-15,-1-1 0 16,1-1-6-16,-3 0 0 15,-1-2-12-15,-2 0 12 16,3 0-5-16,-3 0-30 16,0-1 35-16,-6-1 6 15,-1 3-6-15,-1-1 0 16,0 0 0-16,2-2 6 16,-2-1 11-16,-1 2-11 15,-5-2-6-15,-2 0 11 0,1 0-5 16,0 3-6-16,6 0 11 15,4 1-11-15,-3-1 0 16,-4 1-17-16,-1 1 17 16,-5-1-11-16,2 0-7 15,4-3 13-15,5 1 5 16,5 0 0-16,4-1 0 16,0 1-17-16,-1 1 17 15,-2 2 0-15,-5 1 5 16,-1-2-5-16,-5 3 0 15,0-2 0-15,0-1 23 16,4 1-17-16,3-1 5 16,5-1 1-16,7 0-12 15,-4 0 0-15,-6 0-23 0,-6 0 23 16,-9 0-12-16,-1 1 18 16,-2 0-12-16,3-2-28 15,2 0 34-15,3 1 6 16,3 0-6-16,-2 0 6 15,0 1-12-15,-6 1 12 16,-1 1-12-16,-5 0 6 16,0 0 0-16,-2 1 6 15,-4 1-1-15,1-2 7 16,-1 0-12-16,0 0 5 16,0 0-10-16,2 0 10 0,0-1 1 15,-2 1 0-15,0-1-6 16,1 0 0-16,-1 0 0 15,-1 2-17 1,-5-2 11-16,-1 2 0 0,0 1 6 16,-1 0 0-16,0-2-22 15,1 2 22-15,-5 0 0 16,1 0-6-16,-3 0-11 16,-2 0 17-16,-3 0 6 15,-1 0-6-15,-4 0-6 16,-1-1 6-16,-2 1 0 15,0 0 0-15,-3 0-11 16,-1 0 11-16,-2 0-11 16,-1 0 5-16,-3 0-39 0,0 0-22 15,0 0-93-15,0 0 53 16,0 0 33-16,0 0-8 16,0 0-20-16,-11 0 2 15,-6 0-60-15,-7 0-123 16,-3-2 126-16,1-2 42 15,1-3 26-15,2-3 7 16</inkml:trace>
  <inkml:trace contextRef="#ctx0" brushRef="#br0" timeOffset="142572.51">23299 7461 31 0,'0'0'48'16,"0"0"2"-16,0 0 15 15,0 0 17-15,0 0 31 16,0 0 110-16,-38-43 114 16,38 43 72-16,0 0 13 15,0 0-155-15,0 0-267 16,0 0 0-16,0 0 0 16,0 0 0-16,0 0 0 15,0 0 0-15,0 0 0 16,0 0 0-16,8 3 0 15,12 9 0-15,8 4 0 16,7 2 0-16,0 1 0 0,2 1 0 16,1-1 0-1,-4-2 0-15,-1 0 0 0,-3-1 0 16,-5-5 0-16,-5 2 0 16,-3-5 0-16,-6-2 0 15,-2-4 0-15,-6 0 0 16,-2-2 0-16,-1 2 0 15,0-2 0-15,0 1 0 16,0-1 0-16,0 1 0 16,0 5 0-16,0 2 0 15,0 5 0-15,0 4 0 16,0 3 0-16,-1 2 0 16,-11 2 0-16,-3-1 0 0,-3 1 0 15,0-3 0 1,-3-4 0-16,6-2 0 0,-1-3 0 15,4-4 0-15,0-1 0 16,3 0 0-16,-1 2-53 16,-1-2-1314-16,4 0 894 15</inkml:trace>
  <inkml:trace contextRef="#ctx0" brushRef="#br0" timeOffset="144344.94">24393 7725 45 0,'0'0'52'16,"0"0"17"-16,0 0 5 16,0 0 17-16,0 0 19 15,0 0 31-15,-2-44 25 16,10 41-35-16,5 1-8 16,7 2-107-16,2 0 13 15,3 0 0-15,4 5-4 16,-3 7 34-16,-1 6-37 15,-3 2-3-15,-3 3 68 16,-4 2-77-16,-5 0 55 16,-4 4 19-16,-4-3 30 15,-2 1 14-15,0-3-54 0,-6-1 1 16,-7-4 0-16,2-6-52 16,2-3 46-16,2-4-27 15,4-6-42-15,3 0 0 16,0 0 0-16,0 0 0 15,0 0 0-15,0-9 0 16,0-5 0-16,0-4 0 16,8-6 0-16,9-3 0 15,2-3 0-15,3 0 0 16,0-3 0-16,-3 4 0 16,-4 0 0-16,1 1 0 0,0 4 0 15,-2 0 0-15,0 3 0 16,2 2 0-16,-4 4 0 15,-1 4 0-15,-4 1 0 16,-3 7 0-16,-4 2 0 16,0 1 0-16,0 0 0 15,0 0 0-15,0 0 0 16,0 0 0-16,0 3 0 16,-13 11 0-16,-2 7 0 15,-3 3 0-15,2 3 0 16,1-1 0-16,3 2 0 15,4-1 0-15,3-1 0 16,3-1 0-16,2 1 0 16,0-4 0-16,9 1 0 0,8-5 0 15,6-1 0-15,4-2 0 16,1-6 0-16,-1 1 0 16,-3-4 0-16,-4-2 0 15,-7-1 0-15,-6-3 0 16,-4 0 0-16,-3 0 0 15,0 0 0-15,0 0 0 16,0 0 0-16,0 0 0 16,-4 0 0-16,-11 0 0 15,0 0 0-15,-4 0-1274 16,4 1 721-16</inkml:trace>
  <inkml:trace contextRef="#ctx0" brushRef="#br0" timeOffset="144794.76">25261 8008 122 0,'0'0'115'16,"0"0"123"-16,0 0 338 0,0 0 194 16,0 0-544-1,0 0-226-15,10-43 0 16,-10 43 0-16,0 0 0 0,0 0 0 16,2 12 0-16,-1 10 0 15,-1 6 0-15,2 6 0 16,-2 2 0-16,0-2 0 15,0-4 0-15,0-1 0 16,0-6 0-16,1-9 0 16,-1-5 0-16,0-5 0 15,2-2 0-15,-1-2 0 16,1 0 0-16,-2 0 0 16,0 0 0-16,0 0 0 0,0 0 0 15,0 0 0-15,0 0 0 16,0-9 0-16,0-7 0 15,0-3-1567-15,0-1 1164 16</inkml:trace>
  <inkml:trace contextRef="#ctx0" brushRef="#br0" timeOffset="148833.67">15004 1008 22 0,'0'0'35'0,"0"0"-5"16,0 0-2-16,0 0 3 15,0 0 3-15,0 0 9 16,-14-35-2-16,14 34 9 15,0-1 2-15,0 1 13 0,0 1 14 16,0 0-65-16,10 0-14 16,10 0-32-16,12 0 32 15,5 11 14-15,2 4-12 16,-3 5-2-16,-5 4 27 16,-4 5-14-16,-6 4-2 15,-8 0 3-15,-3 4-14 16,-7 1 22-16,-3 3-12 15,0 0-8-15,-1 0 0 16,-14 0 5-16,-1-2-5 16,-7-7 4-16,0-6-1 15,3-8 30-15,2-6-33 16,8-10 9-16,3-2 22 16,2 0 30-16,3-7 39 0,2-11-32 15,0-7-58-15,0-6-12 16,11-7-15-16,7-3 15 15,9-2-16-15,1 1 16 16,0 4 0-16,4 3-94 16,-3 2 71-16,-2 2 14 15,-2 3 12-15,-5 1-3 16,-4 4 14-16,-4 4-11 16,-2 2 26-16,-2 3-29 0,-3 2 0 15,-2 4 16 1,-2 1-6-16,-1 2 4 0,0 2 16 15,0-1 4-15,0 3 43 16,0 1-18-16,0 0 16 16,0 0 24-16,0 0-69 15,0 0-15-15,0 0-15 16,0 0-50-16,0 14 36 16,-7 8-6-16,-3 6 20 15,-1 5 20-15,-1 4-1 16,0 0-24-16,6 0 5 15,3-5 0-15,3-1 15 16,0-1-15-16,0-2 0 16,2 0 15-16,7-1 9 0,2-1-14 15,0-4-10-15,0-5 0 16,0-4 15-16,-3-5 11 16,-1-2-20-16,-1-3 82 15,1 0-60-15,-2-1 21 16,0 1-22-16,-4 0-22 15,1 0 17-15,-1-3-16 16,2 1-12-16,3-1-27 16,4 0-372-16,4 0-90 15,-1-11 97-15,-7-2 186 16</inkml:trace>
  <inkml:trace contextRef="#ctx0" brushRef="#br0" timeOffset="149261.37">15689 1240 127 0,'0'0'53'15,"0"0"46"-15,0 0 21 16,0 0-67-16,0 0-14 15,0 0-24-15,89-27 9 16,-68 48-17-16,-3 8 9 0,-6 9-2 16,-9 6-12-16,-3 3 0 15,0 5 28-15,-15-4-17 16,-6-2 0 0,-1-9 2-16,5-12-6 0,4-10 9 15,9-7-10-15,4-7 32 16,0-1 40-16,1 0 9 15,20 0-7-15,9-1-3 16,6-7-7-16,2 0 19 16,1 1-82-16,-5 1-4 15,-6 2 29-15,-8 3-34 16,-4-1 0-16,-8 1-5 0,-2 1-34 16,-3 0-132-16,-3 0-219 15,0 0 87 1,0 0 101-16</inkml:trace>
  <inkml:trace contextRef="#ctx0" brushRef="#br0" timeOffset="155311.2">2703 5452 31 0,'0'0'57'0,"0"0"-2"15,0 0 4-15,0 0 11 16,0 0 12-16,0 0 33 16,0 0 19-16,0 0 21 15,-22-11-1-15,22 11-15 16,0 0 54-16,0 0-84 16,0 0 33-16,0 0-76 15,0 0-61-15,0 0-10 16,13 0-109-16,17 0 98 15,10 0 16-15,15-5 43 16,-2 1 0-16,-1 1-43 16,-6 2 11-16,-4 1 6 0,-11 0-17 15,-4 0 0-15,-12 0 5 16,-3 0-5-16,-9 0-5 16,-2 0-28-16,-1 0 33 15,0 0 33-15,0 0-33 16,0 0-55-16,0 0-35 15,0 0-226-15,0 0 35 16,0 0-55-16,0 0 126 16,0 0 58-16</inkml:trace>
  <inkml:trace contextRef="#ctx0" brushRef="#br0" timeOffset="155796.9">3067 5259 124 0,'0'0'46'0,"0"0"65"16,0 0 73-16,0 0 148 15,0 0 90-15,0 0-30 0,-46-28-55 16,46 28-238-16,0 0-99 15,0 0 0-15,0 0 0 16,0 0 0-16,0 6 0 16,9 6 0-16,13 4 0 15,-1-4 0-15,4 2 0 16,-2-1 0-16,2-1 0 16,-4-4 0-16,-4-1 0 15,-1-3 0-15,-4 2 0 16,-2-2 0-16,1 1 0 15,-5 1 0-15,-2 0 0 16,-1 0 0-16,-1-1 0 16,0 1 0-16,-2 0 0 15,0-1 0-15,0-2 0 16,0 0 0-16,0 1 0 0,-2 3 0 16,-7 3 0-16,-8 5 0 15,-2 3 0-15,-5 4 0 16,4 1 0-16,0-2-579 15,2 1-212-15,4-6 415 16,4-6 188-16</inkml:trace>
  <inkml:trace contextRef="#ctx0" brushRef="#br1" timeOffset="167882.04">16685 8069 36 0,'0'0'40'0,"0"0"-7"15,0 0 8-15,0 0-3 16,0 0 10-16,0 0 1 0,0 0 12 16,-3-24 7-1,3 24-18-15,0 0-13 0,0 0-25 16,0 0-12-16,0 0-3 15,0 0-24-15,0 1 19 16,0 7 8-16,0-1 1 16,0 1 10-16,0 0-7 15,0-1-4-15,-1 1 0 16,-6 1 1-16,-1-2 20 16,-1-1-21-16,1-2 22 15,-2-4-12-15,1 0 3 16,2 0 11-16,-3-6-14 15,2-8 20-15,2 0 6 16,1-1-34-16,2-1 13 16,2 3-8-16,1 2 3 0,0 4 5 15,0 1-15-15,0 1 0 16,9 2 0-16,1-1-3 16,4 3-7-16,1 1 8 15,1 0 2-15,-1 1 0 16,1 13-3-16,-5 3 3 15,-2 2 5-15,-3 4 0 16,-6 0 3-16,0-1-3 16,0 1 0-16,0-4 8 15,-6-2-8-15,-3-2 8 16,1-5-5-16,-1-3 27 16,-1-5 0-16,0-2 73 15,-5 0 26-15,1-6 8 16,1-9 6-16,-2-5-70 0,3-3 47 15,0 1-114 1,5-3 56-16,4 3-56 0,3 0 17 16,0 2-11-16,0 2-17 15,12 0 0-15,4 6 0 16,-1-2 11-16,3 6-11 16,-3 2 0-16,1 3 12 15,-2 3-41-15,0 0 29 16,2 0-16-16,0 10 10 15,-3 3 12-15,0 4-1 16,-3 1 1-16,-6 2-1 0,-1 1 24 16,-3 1-24-1,0-2-5-15,0 0 17 16,-3 0-17-16,-7-4 0 16,-5 0 35-16,-2-4-18 0,-2-2 17 15,-2-6-22-15,-2-4-6 16,3 0 28-16,3-10 7 15,1-6 5-15,4-5-29 16,2 1 48-16,2-1-65 16,4 1 0-16,4-1 0 15,0 6 0-15,0 2 0 16,3 2 0-16,9 3 0 16,1-1-88-16,4 0-693 15,-1-1 87-15,-9-2 391 0</inkml:trace>
  <inkml:trace contextRef="#ctx0" brushRef="#br1" timeOffset="173365.36">16639 8036 14 0,'0'0'26'0,"0"0"7"16,0 0-4-16,0 0 1 15,0 0-3-15,0 0 7 16,-3-42 8-16,3 40 8 16,0-1 13-16,0 3 8 15,0 0 0-15,0 0-11 16,0 0-37-16,3 0-23 16,2 0-20-16,2 12 20 15,-1 6 2-15,-3 5 19 16,-3 0-19-16,0 4 8 15,-1 1-1-15,-13-5-9 16,1-3 10-16,2-6 3 16,-1-8-4-16,5-6 13 15,-4 0-4-15,-2-5-5 16,3-15 9-16,-4-6-6 0,4-4-9 16,4-2-7-16,1 2 11 15,5 1-11-15,0 2 5 16,0 1-5-16,3 4 2 15,11 2 1-15,4 1-3 16,4 5-5-16,6 6 2 16,3 3 1-16,4 5-16 15,1 0 18-15,-3 0 0 16,-1 13 0-16,-5 7 5 16,-5 4-3-16,-6 3 1 0,-9 3 18 15,-7 2-16 1,0 3 12-16,-7 6-14 0,-17-1 12 15,0-2-3-15,-3-4-6 16,0-7-3-16,2-12 0 16,-1-5 21-16,1-9-24 15,2-1 36-15,-3 0-15 16,0-14 55-16,-2-5-46 16,1-5-14-16,4-5 38 15,4 0-12-15,6-4 22 16,7 1-60-16,5 4 15 15,1 1-19-15,0 4 0 16,7 2-9-16,11 1-19 0,6 5 19 16,2 1-14-16,2 7 19 15,0 4-5-15,-1 3 9 16,-2 0-26-16,3 11 26 16,-1 6 0-16,-2 1 0 15,-5 5 0 1,-2 1 0-16,-9 3 4 0,-4 4 9 15,-5 0-9-15,0 3 1 16,-11-2 13-16,-7 1-9 16,-3-6-9-16,-1-5 32 15,-2-6-23-15,0-7-4 16,1-7 27-16,0-2 2 16,-4 0 35-16,0-10-22 15,-1-11 47-15,3-7-67 0,5-5 39 16,2-1 17-16,9-1-43 15,4 0-35-15,5-2-10 16,0 3 5-16,14 2-6 16,11 2 1-16,7 7-46 15,1 2 51-15,1 7-6 16,-1 6 6-16,0 4-11 16,-3 4-11-16,1 0 16 15,-1 18-21-15,-4 6 27 16,1 6-5-16,-6 6 10 15,-6 5-5-15,-6 3 5 16,-9 1 12-16,0 0-17 16,-3-4 11-16,-12-9-11 15,-4-6 28-15,1-9-28 0,-6-7 0 16,-1-6 39-16,-5-4-22 16,-3 0 28-16,0-15-28 15,2-13 17-15,1-5 35 16,3-5-29-16,2-2-17 15,4-1 1-15,4 0-13 16,10 2 12-16,7 2-23 16,0 2 6-16,7 2-29 15,19 4-18-15,4 4 18 16,4 5 12-16,3 8 11 16,-1 2-6-16,1 9-23 0,-1 1 12 15,-2 0 11 1,-1 14-17-16,-4 8 0 0,-4 4 23 15,-7 8-11 1,-5 3 11-16,-8 3 0 0,-5 3 0 16,-2-1 29-16,-19 1-24 15,-5-3 18-15,-3-4-5 16,0-9-1-16,1-11-6 16,0-6 7-16,0-10 10 15,-2 0 77-15,0-14-58 16,0-15-47-16,0-7 0 15,2-6 0-15,1-2 0 16,7 1 0-16,3 0 0 16,8 4 0-16,6 2 0 15,3 4 0-15,0 3 0 0,21 1 0 16,7 6 0-16,7 4 0 16,4 8 0-16,-1 8 0 15,-1 3 0-15,4 9 0 16,-4 15 0-16,-1 6 0 15,-9 9 0-15,-6 3 0 16,-7 2 0-16,-11 1 0 16,-3-1 0-16,-3-5 0 15,-17-3 0-15,-6-6 0 16,-1-6 0-16,-4-5 0 16,0-9 0-16,-2-6 0 15,2-4 0-15,-1-1 0 0,4-19 0 16,0-5 0-16,5-5 0 15,7-3 0-15,5-2 0 16,8-1 0-16,3 4 0 16,0 0 0-16,14 1 0 15,8 3 0-15,5 7 0 16,0 8 0-16,1 4 0 16,1 7 0-16,-4 2 0 15,2 5 0-15,-4 13 0 16,-1 9 0-16,-6 6 0 15,-4 2 0-15,-6 4 0 16,-6 2 0-16,0-1 0 16,-12-4 0-16,-5-8 0 15,0-9 0-15,-3-7 0 16,1-8 0-16,-2-4 0 0,-1 0 0 16,0-13 0-16,3-7 0 15,0-4 0-15,5-4 0 16,5-2 0-16,5 0 0 15,4 1 0-15,0 1 0 16,7 1 0-16,17 3 0 16,7 5 0-16,5 2 0 15,3 9 0-15,0 4 0 16,-3 4 0-16,-1 0 0 16,-5 17 0-16,-7 6 0 15,-4 3 0-15,-8 2 0 16,-7 2 0-16,-4 2 0 0,0 2 0 15,-12-1 0 1,-8-2 0-16,-2-6 0 0,-3-9 0 16,-2-5 0-16,-1-5 0 15,0-6 0-15,2 0 0 16,4-1 0-16,1-15 0 16,3-7 0-16,6-1 0 15,6-2 0-15,3-3 0 16,3 2 0-16,0 2 0 15,6 4 0-15,12 1 0 16,6 6 0-16,3 4 0 16,0 4 0-16,-1 5 0 0,1 1 0 15,-3 0 0-15,0 13 0 16,-2 6 0-16,-5 6 0 16,-8 1 0-16,-6 5 0 15,-3 2 0-15,-5-1 0 16,-16-1 0-16,-2-4 0 15,-4-10 0-15,0-8 0 16,0-5 0-16,-2-4 0 16,3-4 0-16,2-14 0 15,3-5 0-15,3-2 0 16,3-4 0-16,5-1 0 16,2 2 0-16,5 0 0 15,3 3 0-15,0 2 0 0,8 2 0 16,15 2 0-1,7 3 0-15,6 4 0 0,3 6 0 16,2 6 0-16,-3 0 0 16,-2 6 0-16,-8 13 0 15,-8 3 0-15,-5 3 0 16,-12 4 0-16,-3 0 0 16,0 7 0-16,-21-1 0 15,-7 1 0-15,-8-1 0 16,-5-10 0-16,1-10 0 15,0-9 0-15,2-6 0 16,7-3 0-16,1-15 0 16,5-7 0-16,4-2 0 15,3 0 0-15,7 2 0 16,3 2 0-16,6 3 0 0,2 6 0 16,0 1 0-16,6 4 0 15,11 3 0-15,5 3 0 16,5 3 0-16,1 0 0 15,-4 0 0-15,0 4 0 16,-3 8 0-16,-6 4 0 16,-2 7-13-16,-7 2-50 15,-6 8 28-15,0 1 29 16,-5 1-34-16,-12-3 40 16,-1-8-35-16,-5-5 75 0,1-9-57 15,0-5 23 1,-1-5-6-16,-2 0 35 15,0-4-35-15,-2-13 34 16,2-6 7-16,2-3 12 0,4-7-53 16,2-2 0-16,7 1 0 15,7 2 0-15,3-1 0 16,0 2 0-16,16 0 0 16,10 1 0-16,9 3 0 15,1 6 0-15,3 3 0 16,-2 8 0-16,-2 7 0 15,2 3 0-15,-5 0 0 16,0 6 0-16,-2 11 0 16,-3 3 0-16,-2 3 0 0,-7 4 0 15,-6 3 0-15,-9 5 0 16,-3 0 0-16,0 4 0 16,-18 0 0-16,-7 0 0 15,-4-7 0-15,-1-7 0 16,1-8 0-16,0-9 0 15,-1-7 0-15,-1-1 0 16,0 0 0-16,-2-11 0 16,0-12 0-16,0-5 0 15,2-8 0-15,6-3 0 16,5-2 0-16,10 2 0 16,8-1 0-16,2 3 0 15,8 2 0-15,17 4 0 0,9 1 0 16,5 6 0-16,1 8 0 15,2 6 0-15,0 7 0 16,0 3 0-16,-2 1 0 16,3 16 0-16,-4 8 0 15,-6 6 0-15,-8 8 0 16,-10 4 0-16,-12 5 0 16,-3 5 0-16,-10-2 0 15,-17-4 0-15,-4-10 0 16,-1-15 0-16,2-10 0 15,1-11 0-15,-1-1 0 16,-2-10 0-16,4-15 0 16,0-7 0-16,5-7 0 15,4 0 0-15,5-2 0 16,10 0 0-16,4-3 0 0,6-5-1212 16,4-6 429-16</inkml:trace>
  <inkml:trace contextRef="#ctx0" brushRef="#br1" timeOffset="184515.02">16265 4164 20 0,'0'0'28'0,"0"0"5"16,0 0-12-16,0 0 2 15,0 0 1-15,0 0 3 16,0 0 0-16,0 0-5 16,-47 2 5-16,39-2-3 15,0 0 15-15,-3 0-10 16,1 0-8-16,3 0 12 0,2 0-5 15,-1 1-15-15,0 0-5 16,1 0-2-16,2-1 1 16,3 2-6-16,0-2 6 15,0 0-7-15,0 0 1 16,0 0 2-16,0 0-3 16,0 0-31-16,13 0 8 15,12 0-29-15,12 0 49 16,11 0 3-16,4 0 6 15,0 0-1-15,-4-4-5 16,-2 1-8-16,-8-1 5 16,-7 2 6-16,-9 1-2 15,-6 0-1-15,-8 1 2 0,-6-2 0 16,-1 2-2-16,-1 0 3 16,0 0 1-16,0 0-2 15,0 0 4-15,0 0-3 16,0 0-3-16,0 0-2 15,0 0 2-15,-5 0 5 16,-7 0 11-16,-5 0-14 16,-5 0 3-16,-4 4-2 15,-3 2-1-15,-1-1-2 16,0 0 1-16,0 1-1 16,-1-2 5-16,1-1-4 15,3 2 3-15,3-2 3 16,6-2 2-16,0 2 4 15,3 0-6-15,1 0-5 0,2-1 8 16,2 2-9-16,3-3 3 16,4 0-4-16,2 0 7 15,1-1 0-15,0 0-7 16,0 0 1-16,0 0-2 16,0 0 4-16,0 0-6 15,13 0-5-15,14-2-25 16,10-7 33-16,13-2 3 15,5 0 1-15,1-1 7 16,1 3-7-16,-2 1 0 16,-7-1-3-16,-5 3 1 0,-10 0-1 15,-10 4-1 1,-9-1 0-16,-8 3 5 0,-4 0-3 16,-2 0-4-1,0 0 2-15,0 0-6 0,0 0 2 16,-8 0-17-16,-8 0 21 15,-5 8 29-15,-10 1-29 16,-4 1 2-16,-5 0 0 16,-3-2-2-16,0 1 1 15,1-2 5-15,3 1-6 16,6-1 9-16,3-3-5 16,8 1 1-16,4-3 16 0,8-1-8 15,4 1 7 1,1-2-18-16,5 0 9 0,0 0 15 15,0 0-11-15,0 0 0 16,0 0 1-16,0 0 1 16,2 0-17-16,16 0-13 15,12-7-3-15,11-3 10 16,7 2 12-16,3-1-1 16,-5 2-3-16,0-1 3 15,-5 1-1-15,-5 1-2 16,-10 2-2-16,-6 0 5 15,-11 2 1-15,-6 2-6 16,-3 0 0-16,0 0 2 16,0 0-2-16,0 0-19 15,-11 0-15-15,-11 4 34 0,-8 4 29 16,-9 0-24-16,-3-1 3 16,-2-1-5-16,0-2 3 15,1-1-6-15,4 0 0 16,3-1 17-16,4 1-10 15,6 0 14-15,6-2-11 16,4 1-5-16,6-2 33 16,-3 0-32-16,3 0-6 15,3 0 30-15,0 0-24 16,5 0 38-16,2 0 61 16,0 0-1-16,0 0 24 15,0 0-56-15,3 0-72 16,20-9-19-16,11-2-125 15,17-1 103-15,10-1-21 0,1 1-31 16,-2 2 90-16,-8 3-28 16,-11 1 18-16,-15 4 6 15,-14 2 4-15,-9 0-17 16,-3 0-42-16,0 0-6 16,-13 0-83-16,-14 8 46 15,-6 5 7-15,-3 0-16 16,2-3 13-16</inkml:trace>
  <inkml:trace contextRef="#ctx0" brushRef="#br1" timeOffset="188306.06">16429 4111 21 0,'0'0'42'16,"0"0"5"-1,0 0-2-15,0 0 0 0,0 0-14 16,0 0-11-16,0-4-9 15,0 4-5-15,0 0 1 16,0 0-3-16,0 0-4 16,0 2 0-16,0 3 7 15,0 2 19-15,-1-1 0 16,-3-2 0-16,1-1 13 16,3-3 7-16,-1 0-9 0,1 0 7 15,0 0 19 1,0 0-5-16,-3 0 64 0,-3 0-16 15,-3 0-17-15,-1-5-10 16,2-4-71-16,4 0 21 16,-1-3 15-16,3 0-22 15,2 2 1-15,0-3-23 16,0 6 5-16,0-2-14 16,5 3 18-16,4 1-9 15,-1 0 0-15,2 3 9 16,-1 2-9-16,1 0 0 15,2 0 0-15,0 0-27 16,0 11 27-16,2 6-10 16,-4 3 6-16,-1 4-23 15,-6 0 27-15,-3 2 0 0,0-3 0 16,0-3 4-16,-2-3 19 16,-5-7-19-16,1-3 15 15,0-4-15-15,-3-1 62 16,-6-2 3-16,-3 2-24 15,-6-2 12-15,-1 0-57 16,1 0 0-16,3 0 42 16,5-12-37-16,4 0 44 15,3-7-49-15,5-1 39 16,4-3-50-16,0 0 11 16,0 2-17-16,13 0 1 15,2 4 0-15,4 1 5 16,-2 4 11-16,1 2 0 15,-2 3-32-15,2 2 32 0,1 4 0 16,-2 1 0-16,2 0-11 16,-4 0-4-16,1 6 9 15,-4 5 6-15,0 5-26 16,-4-2 16-16,-4 6 10 16,-2-2-11-16,-2 1 11 15,0 1 11-15,0-1-11 16,-6-4 0-16,-4-3 68 15,-1-1-68-15,2-6 26 16,-4-1 51-16,-2-4-6 16,-3 0 25-16,0 0-51 0,0-2 13 15,1-12 103-15,3-4-90 16,1-3-71-16,3-4 0 16,4-2 0-16,3-1 0 15,3 1 0-15,0 2 0 16,0 3 0-16,9 3 0 15,6 3 0-15,-1 2 0 16,2 4 0-16,-1 2 0 16,3 6 0-16,1 2 0 15,1 0 0-15,0 0 0 16,1 9 0-16,-1 9 0 16,-4 5-13-16,-1 4 13 0,-2 2-11 15,-4 4 11 1,-4 2-47-16,-5-1 47 0,0 0 0 15,0 0 18-15,-15-3-12 16,-7-3 41-16,-2-3-47 16,-2-5 0-16,4-7 0 15,-1-4 0-15,6-6 0 16,-1-3 0-16,-2 0 0 16,-2-8 0-16,-1-10 0 15,0-5 0-15,0-2 0 16,3-5 0-16,5-1 0 15,4-1 0-15,4 1 0 16,7-2 0-16,0 2 0 16,0 0 0-16,18 3 0 15,4 4 0-15,4 3 0 0,5 5 0 16,1 3 0-16,0 5 0 16,-4 4 0-16,5 4 0 15,-4 0 0-15,0 4 0 16,-2 14 0-16,-5 6 0 15,-5 8 0-15,-8 3 0 16,-5 6 0-16,-4-1 0 16,0 2 0-16,0-3 0 15,-13-2 0-15,-8-3 0 16,-3-5 0-16,-6-5 0 16,-1-4 0-16,-3-6 0 15,1-5 0-15,0-4 0 0,2-5 0 16,-2 0 0-1,-2-8 0-15,-2-12 0 16,5-5 0-16,2-7 0 0,7-1 0 16,7-6 0-16,5 2 0 15,8-2 0-15,3 3 0 16,0 0 0-16,8 4 0 16,9 4 0-16,6 1 0 15,7 4 0-15,4 3 0 16,5 5 0-16,0 3 0 15,1 6 0-15,3 3 0 16,-2 3 0-16,-3 0 0 16,-2 13 0-16,-3 5 0 0,-5 6 0 15,-4 7 0-15,-3 3 0 16,-7 5 0-16,-3 1 0 16,-5 1 0-1,-6-2 0-15,0-1 0 0,0-2 0 16,-16-4 0-16,-4-4 0 15,-2-1 0-15,-6-3 0 16,-5-4 0-16,-3-5 0 16,-4-3 0-16,1-5 0 15,2-6 0-15,-1-1 0 16,3-4 0-16,-2-15 0 16,2-6 0-16,2-3 0 0,4-6 0 15,3-3 0 1,7-2 0-16,4-4 0 0,9 3 0 15,6 1 0-15,0 3 0 16,9 4 0-16,15 4 0 16,4 5 0-16,6 4 0 15,5 5 0-15,4 4 0 16,4 6 0-16,2 4 0 16,0 0 0-16,-4 7 0 15,-3 13 0-15,-4 7 0 16,-6 8 0-16,-8 5 0 15,-8 3 0-15,-8 3 0 16,-7-3 0-16,-1 0 0 16,0-4 0-16,-17-4 0 15,-3-2 0-15,-4-4 0 0,-3-6 0 16,-3-5 0-16,1-5 0 16,-3-6 0-16,-1-4 0 15,0-3 0-15,-1 0 0 16,1-7 0-16,-1-10 0 15,3-6 0-15,1-7 0 16,1-6 0-16,7-7 0 16,5 0 0-16,10-4 0 15,7 5 0-15,0 1 0 16,6 5 0-16,15 6 0 16,6 4 0-16,10 6 0 15,3 2 0-15,5 9 0 16,4 3 0-16,-1 6 0 15,0 1 0-15,-2 18 0 0,-6 7 0 16,-7 7 0-16,-9 3 0 16,-7 5 0-16,-10-1 0 15,-4 2 0-15,-3-1 0 16,-6-2 0-16,-12 0 0 16,-7-7 0-16,-5-4 0 15,0-6 0-15,-4-7 0 16,2-5 0-16,1-5 0 15,0-5 0-15,1 0 0 16,2-18 0-16,1-7 0 16,6-6 0-16,7-6 0 0,4-4 0 15,4 0 0 1,6 0 0-16,0 2 0 0,13 5 0 16,11 5 0-16,9 5 0 15,6 1 0-15,3 9 0 16,5 4 0-16,-3 5 0 15,-1 5 0-15,-6 0 0 16,-7 13 0-16,-8 8 0 16,-5 2 0-16,-8 5 0 15,-2 5 0-15,-7 1 0 16,0 3 0-16,-8 2 0 16,-14-4 0-16,-5-4 0 0,-1-7 0 15,-2-9 0-15,4-8 0 16,0-5 0-16,1-2 0 15,4 0 0-15,-1-10 0 16,4-7 0-16,4-2 0 16,4-6 0-16,1-2 0 15,7 0 0-15,2-2 0 16,0 2 0-16,14 4 0 16,7 0 0-16,6 2 0 15,6 5 0-15,-4 5 0 16,-2 7 0-16,-5 4 0 15,-2 0 0-15,-5 14 0 16,-5 5 0-16,0 4 0 16,-7 3 0-16,-3 1 0 15,0 5 0-15,-10 0 0 0,-11-1 0 16,-6-4 0-16,-2-6 0 16,0-10 0-16,1-5 0 15,1-6 0-15,6 0 0 16,0-3 0-16,3-11 0 15,8-4 0-15,2-5 0 16,4-4 0-16,4 1 0 16,0-1 0-16,0 1 0 15,15 5 0-15,10 3 0 16,8 2 0-16,3 8 0 16,0 5 0-16,-6 3 0 15,-5 0 0-15,-6 13 0 16,-7 5 0-16,-4 1 0 15,-5 3 0-15,-3 3 0 0,0-3 0 16,-8 2 0-16,-10-2 0 16,-6-3 0-16,-1-6 0 15,1-6 0-15,5-6 0 16,1-1 0-16,4 0 0 16,1-6 0-16,1-5 0 15,0-2 0-15,5-3 0 16,-1 1 0-16,4-2 0 15,1-1 0-15,3-2 0 16,0-6-1412-16,0-7 885 16</inkml:trace>
  <inkml:trace contextRef="#ctx0" brushRef="#br1" timeOffset="198441.05">21207 7759 16 0,'0'0'29'0,"0"0"-3"0,0 0-7 16,0 0 0-16,0 0 1 15,0 0-4-15,0 0-5 16,0 0 4-16,0 0 3 16,0 0 4-16,0 0 2 15,0 0 13-15,0 0 6 16,0 0 13-16,0-5 2 16,0-2-29-16,0 0 7 15,0-1-11-15,0 1 9 16,0 3 20-16,0 2-1 15,0 0 9-15,0 0 10 0,0 2-27 16,0-1 54 0,0 1 14-16,0-1-9 15,0 1-1-15,0 0-3 0,0 0-1 16,0 0-99-16,0 0 0 16,0 0 0-16,0 0-52 15,0 0-26-15,0 2-25 16,0 7 11-16,0 7 49 15,0 3 43-15,3 4 4 16,2 2 0-16,-2 2 9 16,0 3-9-16,-2-2-4 15,-1 0 36-15,2-2-22 16,-2-3-14-16,0-7 0 16,2-6-9-16,-2-4 32 0,1-6-19 15,-1 0 1-15,2 0 166 16,-2 0 87-16,1 0 21 15,-1-9-127-15,0-8-152 16,0-5 0-16,0-6 0 16,0-2 0-16,0-1 0 15,0 3 0-15,0 5 0 16,0 2 0-16,0 3 0 16,0-2 0-16,0 6 0 15,0 1 0-15,0 3 0 16,0 3 0-16,0 3 0 15,-1 2 0-15,1 2 0 16,-2 0 0-16,2 0 0 0,0 0 0 16,0 3 0-16,0 11 0 15,0 7 0-15,2 7 0 16,8 3 0-16,-1 1 0 16,0 2 0-16,-2-5 0 15,-1-3 0-15,-1-5 0 16,-4-7 0-16,1-6 0 15,-2-3 0-15,0-5 0 16,0 0 0-16,0 0 0 16,0-6 0-16,0-13 0 15,0-10 0-15,0-10 0 16,-6-2 0-16,-2 0 0 16,1 3 0-16,2 5 0 15,2 8 0-15,0 5 0 0,3 5 0 16,-1 5 0-16,1 4 0 15,0 4 0-15,0 2 0 16,0 0 0-16,0 0 0 16,0 0 0-16,0 5 0 15,0 9-30-15,0 6 18 16,0 3 24-16,3 1-24 16,0-2 18-16,0-1-6 15,-2-4 12-15,-1-6-12 16,2-5 0-16,-2-4 0 15,0 0 11-15,1 1-22 0,-1 1-157 16,2 6-541 0,-2-4-14-16,0 1 424 0</inkml:trace>
  <inkml:trace contextRef="#ctx0" brushRef="#br1" timeOffset="204930.52">21367 7799 38 0,'0'0'38'16,"0"0"13"-16,0 0-8 15,0 0-7-15,0 0-11 16,0 0-2-16,0 0-9 15,0-4-7-15,0 4-1 16,0 0-1-16,0 0-2 16,0 0 2-16,0 0-4 15,0 0 1-15,0 0-1 0,0 0 1 16,0 0-1-16,0 0-1 16,0 0 0-16,0 1 5 15,0 0-5-15,0 1 4 16,-1-2 4-16,-1 0-3 15,0 0-3-15,2 0 2 16,0 0 0-16,0 0-3 16,0 0 1-16,0 0 0 15,0 0-2-15,-3 0-5 16,-2-4 1-16,3-1 3 16,1 1 2-16,-1 0 1 15,1 0 2-15,1 0 9 16,0 0 4-16,0-2 7 15,0 1-2-15,0 0 0 16,0 1-9-16,0 1 21 16,0 0-17-16,0 3 0 0,0 0 4 15,0 0-17-15,0 0-4 16,0 0-7-16,0 0-24 16,0 3 8-16,6 4 23 15,-1 6 4-15,0-1 4 16,-2-1 0-16,-1 2-3 15,-2 1 0-15,0 0 1 16,0 2-6-16,-7 0 26 16,-4-4 5-16,-1-1-14 15,1-2-10-15,3-3 10 16,1-4-2-16,1-2 22 0,0 0 26 16,-2 0 42-1,0-4 12-15,-1-6-36 0,0-2 35 16,0-4-61-16,2-1 37 15,4-1-11-15,1-1-34 16,2 1 22-16,0 3-69 16,0 0-38-16,2 4 17 15,4 3-5-15,0 2 10 16,4 2-46-16,1 1 43 16,2 1 19-16,2 2-30 15,-1 0-24-15,-1 0 22 16,-1 10 9-16,-1 5 9 15,0 2 14-15,-3 2-9 0,-2 4 9 16,-5-1 9 0,-1 1 23-16,0-2-23 0,0-1 0 15,-7-3 0-15,-7-3 16 16,-4 0-6-16,0-4 11 16,-4-2-6-16,-2-2 7 15,0-3 5-15,3-3 1 16,0 0 37-16,1-6 86 15,1-10-58-15,0-5-85 16,4-4 35-16,2 0-29 16,2 1 0-16,7 1-23 15,2 2 23-15,2 1-52 0,0 1 23 16,2 2-34 0,11-1-40-16,7 3 57 0,1 4-39 15,3 0 34-15,-2 4 11 16,-1 4-11-16,-5 3-32 15,2 0 33-15,-1 0-16 16,-1 10 12-16,-1 5 31 16,-2 3-32-16,-2 2 27 15,-1 0 0-15,-1 1 0 16,-3-1 5-16,-3 2 5 16,-3 1 0-16,0 0 5 15,-4 1 32-15,-14 0-42 16,0-6 70-16,0-4-65 15,3-6 28-15,2-4 33 16,1-3-27-16,0-1 132 16,0 0-10-16,-3-7-90 15,1-9-71-15,-2-6 0 0,3-7 0 16,2 0 0-16,1-2 0 16,7 1 0-16,3 2 0 15,0 0 0-15,1 0 0 16,13 5 0-16,2 2 0 15,3 2 0-15,4 6 0 16,-1 3 0-16,4 6 0 16,0 4 0-16,3 0 0 15,1 3 0-15,1 14 0 16,-3 2-30-16,-2 1 18 0,-7 6 7 16,-1-1 5-1,-6 1-6-15,-7 2 6 16,-5 0-12-16,0 4 30 15,-11 0-18-15,-11-1 23 0,-8-1-17 16,0-7 12-16,-1-3-18 16,3-9 0-16,2-5 0 15,0-6 0-15,0 0 0 16,-4 0 0-16,-2-13 0 16,-2-2 0-16,3-7 0 15,2-1 0-15,4-6 0 16,7-1 0-16,5-3 0 15,5 0 0-15,7 1 0 0,1 4 0 16,0 2 0 0,15 5 0-16,7 3 0 0,6 4 0 15,5 1 0-15,5 6 0 16,-1 4 0-16,3 3 0 16,-3 0-13-16,1 2 13 15,-2 12-11-15,-3 6 11 16,-4 2-18-16,0 2 13 15,-7 4-1-15,-6 3-12 16,-5 3 18-16,-8-1 24 16,-3 0-24-16,0 2 5 15,-14-3 13-15,-10-1 6 0,-2-4-24 16,-3-3 0 0,2-6 0-16,-1-6 0 0,3-7 0 15,-1-5 0-15,-2 0 0 16,-4-5 0-16,1-13 0 15,-6-7 0-15,3-3 0 16,3-5 0-16,2-3 0 16,10-1 0-16,4-2 0 15,6-3 0-15,7 5 0 16,2-2 0-16,0 6 0 16,15 2 0-16,9 1 0 15,9 3 0-15,6 3 0 16,7 4 0-16,6 6 0 15,4 4 0-15,0 10 0 16,-2 0 0-16,-4 6 0 16,-6 16 0-16,-8 6 0 15,-5 5 0-15,-9 6 0 0,-7 4 0 16,-6 4 0-16,-9 0 0 16,0 1 0-16,-5-3 0 15,-15-3 0-15,-7-6 0 16,-4-5 0-16,-5-1 0 15,-3-9 0-15,-3-3 0 16,0-8 0-16,2-10 0 16,0 0 0-16,1-11 0 15,3-13 0-15,3-4 0 16,4-5 0-16,5 0 0 0,3-5 0 16,9-1 0-1,4 2 0-15,5-1 0 0,3 6 0 16,0 3 0-1,11 3 0-15,8 4 0 0,5 3 0 16,8 4 0-16,6 3 0 16,3 5 0-16,2 6 0 15,-3 1 0-15,-3 3 0 16,-5 15 0-16,-4 8 0 16,-4 7 0-16,-11 6 0 15,-6 7 0-15,-7 2 0 16,-3-2 0-16,-16-3 0 15,-6-9 0-15,0-7 0 0,1-9 0 16,-1-7 0-16,0-8 0 16,-1-3 0-16,-3-3 0 15,0-12 0-15,0-7 0 16,2-2 0-16,5-2 0 16,6-5 0-16,4-2 0 15,7 1 0-15,5 1 0 16,0 2 0-16,18 7 0 15,10 5 0-15,11 4 0 16,5 6 0-16,6 7 0 16,1 0 0-16,-11 10 0 15,-4 10 0-15,-12 5 0 16,-9 6 0-16,-8 2 0 16,-7 2 0-16,-1 0 0 0,-22-4 0 15,-2-7 0-15,1-10 0 16,3-8 0-16,-1-6 0 15,0 0 0-15,-1-3 0 16,2-11 0-16,2-1 0 16,4-2 0-16,5 0 0 15,4-2 0-15,4 1 0 16,2-2 0-16,0 0 0 16,21 4 0-16,6 2 0 15,4 5 0-15,3 6 0 16,-4 3 0-16,-7 0 0 15,-4 0 0-15,-10 10 0 16,-3-1 0-16,-6 5 0 16,0-1 0-16,0 1 0 15,-7-1 0-15,-4-1 0 0,2-7 0 16,-1-3 0-16,-1-2 0 16,-1 0 0-16,1-7 0 15,0-6 0-15,3-4 0 16,1-2 0-16,3-1 0 15,-1-3-363-15,-4 1-848 16,-6-1 857-16</inkml:trace>
  <inkml:trace contextRef="#ctx0" brushRef="#br2" timeOffset="-209274.09">21194 3918 19 0,'0'0'17'0,"0"0"-8"16,0 0 7-16,0 0-4 15,0 0-2-15,0 0-1 16,0 0 1-16,0 14 5 0,0-14 5 15,0 0-6-15,0 0-2 16,0 0 2-16,0 0 4 16,0 0 2-16,0 0-5 15,-1-2-5-15,1-4 6 16,0 1 2-16,0 2 6 16,0-1 2-16,0 1 8 15,0 0-2-15,0 2 6 0,0-1-16 16,0 2-9-1,0 0 19-15,0 0-17 16,0 0-12-16,0 0 8 0,0 0-8 16,0 0-6-16,0 0-16 15,0 0 6-15,0 6 3 16,0 4 10-16,0 3 0 16,0-2 10-16,0 2-8 15,-5-3 6-15,1 0 4 16,-3-1 13-16,0-5 1 15,3-1 6-15,1-2-5 16,1-1 66-16,2 0-7 16,-1 0 79-16,-4 0 101 15,-1-8 105-15,-5-8-184 16,0-1-43-16,0-8-33 0,1 3-111 16,4-1 0-16,3 3 0 15,2 4 0-15,1 4 0 16,0 2 0-16,0 4 0 15,0 2 0-15,0 3 0 16,3-1 0-16,4 2 0 16,5 0 0-16,0 0 0 15,3 0 0-15,-2 10 0 16,3 1 0-16,-3 3 0 16,-3-1-36-16,-1 3 36 15,-3 1 0-15,-5 1 12 16,-1 2-30-16,0 2 18 15,0-2 0-15,-7 0 42 16,-6 0-42-16,1-5 0 0,-3-1 0 16,1-3 0-16,3-2 0 15,-2-6 0-15,4 0 0 16,-4-3 0-16,3 0 0 16,-3 0 0-16,-1-12 0 15,2-5 0-15,0-3 0 16,3 1 0-16,3-4 0 15,1 2 0-15,5 0 0 16,0 1 0-16,0 1 0 16,0 1 0-16,8 3 0 15,4-1 0-15,4 4 0 0,2-3 0 16,3 4 0 0,1 3 0-16,1 2 0 15,-2 3 0-15,-2 3 0 16,2 0 0-16,-5 0 0 0,2 10 0 15,-3 3 0-15,0 1 0 16,-3 0 0-16,-4 1 0 16,-1 3 0-16,-4 0 0 15,-3 1 0-15,0 0 0 16,0 2 0-16,-3 0 0 16,-10-2 0-16,-3-2 0 15,0-5 0-15,3-2 0 0,-2-4 0 16,0-3 0-16,-3-3 0 15,-1 0 0-15,1 0 0 16,-3-6 0-16,3-7 0 16,0-2 0-16,4-3 0 15,3-4 0-15,5-1 0 16,3 3 0-16,1-2 0 16,2 3 0-16,0 0 0 15,0 1 0-15,5 3 0 16,4-1 0-16,3 3 0 15,-2 2 0-15,2 5 0 16,1-1 0-16,3 3 0 16,1 4 0-16,4 0 0 15,-1 0 0-15,2 14 0 16,-1 5 0-16,-3 0 0 0,-3 5 0 16,-5 2 0-16,-4-1 0 15,-3 4 0-15,-3-2 0 16,0 2 0-16,-1-1 0 15,-13-1 0-15,-5-3 0 16,-1-3 0-16,-4-4 0 16,4-6 0-16,-3-6 0 15,2-3 0-15,-3-2 0 16,1 0 0-16,-3-2 0 16,2-9 0-16,0-4 0 15,2-2 0-15,3-3 0 16,5-3 0-16,4-2 0 15,3-3 0-15,4-2 0 16,3 0 0-16,0 4 0 0,0-1 0 16,14 3 0-16,4 0 0 15,5 2 0-15,3 3 0 16,3 4 0-16,-2 2 0 16,1 6 0-16,-1 6 0 15,-2 1 0-15,4 0 0 16,-4 12 0-16,0 6 0 15,1 2 0-15,-1 3 0 16,-4 1 0-16,0 2 0 16,-6 3 0-16,-3 2 0 15,-6 1 0-15,-6 1 0 0,0-1 0 16,0-1 0 0,-8-2 0-16,-7-4 0 0,-1-4 0 15,-2-5 0 1,-2-3 0-16,-2-3 0 0,0-5 0 15,-3-1 0-15,-1-4 0 16,0 0 0-16,-2 0 0 16,-3-14 0-16,0-4 0 15,1-5 0-15,1-5 0 16,6-2 0-16,5-1 0 16,6 0 0-16,3-1 0 15,6 2 0-15,1 4 0 0,2 0 0 16,0 2 0-1,5 3 0-15,8-1 0 0,8 4 0 16,3 3 0-16,6 2 0 16,3 6 0-16,2 5 0 15,3 2 0-15,-2 2 0 16,0 13 0-16,-5 5 0 16,-4 6 0-16,-5 2 0 15,-4 4 0-15,-5 6 0 16,-5 3 0-16,-5 4 0 15,-3-4 0-15,0-1 0 16,-8-6 0-16,-5-7 0 16,-5-6 0-16,-3-6 0 15,0-4 0-15,-7-4 0 16,-2-3 0-16,-3-4 0 0,0 0 0 16,-3-2 0-16,1-14 0 15,1-3 0-15,4-5 0 16,3-6 0-16,7-1 0 15,4-1 0-15,5-5 0 16,4 2 0-16,2-1 0 16,5 3 0-16,0 1 0 15,0 3 0-15,11-1 0 16,10 3 0-16,6 0 0 16,10 4 0-16,5 3 0 15,0 6 0-15,-1 5 0 16,-3 8 0-16,-3 1 0 15,0 6 0-15,-2 15 0 16,-3 5 0-16,-2 8 0 0,-4 3 0 16,-4 4 0-16,-6 6 0 15,-8 0 0-15,-6 2 0 16,0-1 0-16,-15-5 0 16,-9-3 0-16,-4-6 0 15,-4-6 0-15,0-6 0 16,-3-7 0-16,1-5 0 15,-1-8 0-15,-1-2 0 16,-3 0 0-16,-2-8 0 16,-2-11 0-16,3-5 0 15,-1-4 0-15,7-3 0 16,3-4 0-16,2-2 0 16,9-3 0-16,4 1 0 15,8-1 0-15,8 3 0 16,0 1 0-16,1 2 0 0,19 4 0 15,6 2 0-15,6 3 0 16,2 5 0-16,5 5 0 16,4 5 0-16,4 6 0 15,3 4 0-15,2 0 0 16,-1 7 0-16,-2 11 0 16,-5 7 0-16,-7 4 0 15,-6 5 0-15,-5 2 0 16,-7 4 0-16,-12 3 0 15,-5 3 0-15,-2-1 0 0,0-3 0 16,-17-4 0-16,-3-2 0 16,-4-5 0-16,-6-4 0 15,-1-6 0-15,-4-7 0 16,-4-1 0-16,0-8 0 16,-2-3 0-16,4-2 0 15,1-5 0-15,0-14 0 16,4-7 0-16,3-6 0 15,5-4 0-15,8-3 0 16,4-1 0-16,7 1 0 16,4 0 0-16,1 0 0 15,0 6 0-15,9 6 0 16,10 5 0-16,9 4 0 0,7 5 0 16,5 5 0-16,6 2 0 15,-1 6 0-15,-3 0 0 16,-1 5 0-16,-9 10 0 15,-7 6 0-15,-10 8 0 16,-9 5 0-16,-6 5 0 16,-3 5 0-16,-21-1 0 15,-5-6 0-15,-3-9 0 16,1-10 0-16,3-10 0 16,2-4 0-16,-1-4 0 15,0 0 0-15,-1-13 0 16,3-7 0-16,1-4 0 15,3-5 0-15,4-4 0 16,5-3 0-16,2-3 0 0,7 1 0 16,3 4 0-16,0 2 0 15,12 7 0-15,8-1-1045 16,-3 1 238-16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21:29.4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24682 8629 22 0,'0'0'20'15,"0"0"17"-15,0 0-16 16,0 0 3-16,0 0-4 16,0 0 1-16,0 0 3 15,0 0 2-15,-68 8 11 16,54-3 7-16,-2-3 20 15,2 1 37-15,0 0-15 16,1 0-26-16,1 0 15 16,-2-1-4-16,3 1 5 15,-2 0 18-15,2 0-19 0,4 1 7 16,2-3-7 0,4-1 78-16,1 0-35 0,0 0-43 15,0 0 7-15,0 0-54 16,18 0-28-16,24 0-28 15,29-5 28-15,28-8 50 16,11-2-39-16,-1-2-11 16,-6 5 0-16,-8 1 34 15,-11 4 11-15,-5 3-11 16,-15 3-34-16,-9 1 35 16,-14 0-35-16,-12 0 6 15,-11 0-6-15,-10 0 5 16,-5 0 30-16,-3 0-47 15,0 0 18-15,0 0-12 16,0 0-5-16,-3 0-399 0,-10 5-247 16,-6 5 216-16,-12-5 231 15</inkml:trace>
  <inkml:trace contextRef="#ctx0" brushRef="#br0" timeOffset="1245.55">15114 1941 87 0,'0'0'29'0,"0"0"29"15,0 0-1-15,0 0 9 16,0 0 29-16,-82-4 43 16,76 4-39-16,2 0-59 15,2 0 34-15,1 0-74 16,1 0 10-16,0 0-7 15,0 0-1-15,0 0 1 0,0 0-3 16,7 0-44-16,29 1 44 16,27 1 5-16,31-2 26 15,25 0-28 1,21-9 5-16,5-10-8 0,-2-5-42 16,-10-2 42-16,-19 5-5 15,-25 3 26-15,-25 7-29 16,-26 5 16-16,-21 3-3 15,-14 2-5-15,-3 1-3 16,0 0-119-16,-11 1-59 16,-14 15 29-16,-9 3 13 15</inkml:trace>
  <inkml:trace contextRef="#ctx0" brushRef="#br1" timeOffset="6958.95">14889 8842 89 0,'0'0'71'0,"0"0"17"16,0 0 41-16,0 0 28 16,0 0 13-16,0 0-25 15,0 0-22-15,-19 14-69 16,-1 8-46-16,4 7 72 16,0 1 35-16,3 0-32 0,7 4-16 15,2 2-36-15,3 2-25 16,1 1 52-16,0 4-31 15,0-1 6-15,14-1-33 16,9 0 11-16,3-5-1 16,2-6-4-16,3-6-6 15,-1-7 33-15,-3-5-11 16,-5-2-22-16,-7-5 12 16,-5-2 4-16,-5-3-16 15,1 0-143-15,0 0-328 16,6-10 61-16,-2-11 61 15,-1-3 133-15</inkml:trace>
  <inkml:trace contextRef="#ctx0" brushRef="#br1" timeOffset="7397.77">15274 8993 97 0,'0'0'111'0,"0"0"37"16,0 0 142-16,0 0 119 15,0 0 15-15,0 0-42 16,-5-27-196-16,2 27-186 16,-5 6 0-16,-3 11 0 0,-2 7 0 15,-4 3 0 1,7 5 0-16,4 2 0 0,4-6 0 15,2-1 0 1,0-7 0-16,15-6 0 0,8-2 0 16,-1-6-105-16,1-6-5 15,-1 0 58-15,-5-2 52 16,-3-12 6-16,-3-2 52 16,0-4-47-16,-3-4 35 15,-3-2 76-15,-2 3-98 16,-3-3-24-16,0 3 0 15,-3 2 0-15,-11 3 0 16,1 4 0-16,1 4 0 0,4 3 0 16,1 5 0-16,4 2-53 15,0 0-988-15,3 5 375 16,0 10 469-16</inkml:trace>
  <inkml:trace contextRef="#ctx0" brushRef="#br1" timeOffset="7841.65">15617 9135 87 0,'0'0'61'15,"0"0"12"-15,0 0-18 0,0 0-15 16,0 0-10-16,0 0 4 15,2-1-12-15,-2 1 32 16,-2 0 38-16,-1 0 62 16,2 0 53-16,-1 0 80 15,2-3 18-15,0-1-20 16,0 1-71-16,0 0-167 16,0 1-47-16,0 1 0 15,0 1 0-15,5-1 0 16,4-1 0-16,-1 2 0 15,2 0 0-15,-1 0 0 16,1 0 0-16,-3 6 0 16,1 4 0-16,-2 3 0 15,-1 4 0-15,-5 3 0 0,0 0 0 16,0 1 0-16,-5 0 0 16,-4-6 0-16,0-5 0 15,0-6-42-15,6-4-391 16,-1 0-105-16,2 0-16 15,2-14 283-15,0-1 84 16</inkml:trace>
  <inkml:trace contextRef="#ctx0" brushRef="#br1" timeOffset="8324.34">15884 8814 65 0,'0'0'80'0,"0"0"32"16,0 0 69-16,0 0 160 16,0 0 228-16,0 0-4 15,3-44-431-15,-3 44-134 16,0 0 0-16,0 0 0 15,0 0 0-15,-1 11 0 0,-5 6 0 16,-5 7 0-16,5 4 0 16,2 3 0-16,2 1 0 15,2-5 0-15,0-4 0 16,5-6 0-16,13-7 0 16,3-6 0-16,4-4 0 15,3 0 0-15,-1-1 0 16,-2-13 0-16,-3-2 0 15,-6-1 0-15,-6 0 0 16,-2-1 0-16,-8 0 0 16,0-1 0-16,0 2 0 15,-15 0 0-15,-4 2 0 16,0 5 0-16,-1 3 0 16,2 1 0-16,1 5 0 15,5-1-36-15,2 2-973 0,6-4 353 16,4-4 428-16</inkml:trace>
  <inkml:trace contextRef="#ctx0" brushRef="#br1" timeOffset="8695.34">15939 8499 135 0,'0'0'114'0,"0"0"124"16,0 0 284-16,0 0 30 15,0 0-66-15,103-50-486 0,-65 49 0 16,5 1 0-16,-3 0 0 16,1 14 0-16,-1 7 0 15,-2 9 0-15,-3 10 0 16,-4 6 0-16,-7 5 0 15,-6 2 0-15,-3-2 0 16,-5-4 0-16,-2-4 0 16,-3-4 0-16,-4-8 0 15,-1-8 0-15,0-8 0 16,0-7 0-16,0-4 0 16,0-4 0-16,-1 0 0 0,-7 0 0 15,-3 3-146 1,-2 0-1177-16,0-3 901 0</inkml:trace>
  <inkml:trace contextRef="#ctx0" brushRef="#br1" timeOffset="18055.57">14385 4236 95 0,'0'0'55'0,"0"0"46"16,0 0 27-16,0 0 38 16,0 0 45-16,0 0-55 0,0 0-66 15,-63 28 22-15,48 16-98 16,3 11 50-16,8 10-3 16,4 7-16-16,0-2 20 15,19-1-65-15,5-2 6 16,3-9 46-16,1-4-31 15,-2-8-37-15,-3-5 16 16,-3-10 0-16,-2-10-5 16,-6-7 26-16,0-6-21 15,-5-3 15-15,-4-5-4 16,0 0-22-16,0 0-88 16,0-9-280-16,6-7-5 15,0-7 76-15,0-4 127 16</inkml:trace>
  <inkml:trace contextRef="#ctx0" brushRef="#br1" timeOffset="18532.3">14773 4431 72 0,'0'0'66'16,"0"0"34"-16,0 0 39 15,0 0 76-15,0 0 82 16,0 0 58 0,-18-46 17-16,9 46-127 0,-3 0-130 15,-1 11-44-15,-5 12-71 16,1 8 0-16,1 6 0 15,4 1 0-15,7 0 0 16,5-5 0-16,0-6 0 16,5-8-18-16,13-6-46 15,4-8-34-15,5-5 23 16,0 0 46-16,-2-1 23 0,-1-15-11 16,-7-3 17-1,-3-5 81-15,-3-4-76 0,-7-1 88 16,-2 0 35-16,-2 3-128 15,0 1 0-15,-12 1 0 16,-4-1 0-16,-3 5 0 16,3 1 0-16,6 8 0 15,5 6-59-15,5 5-882 16,3 0 227-16,14 0 490 16</inkml:trace>
  <inkml:trace contextRef="#ctx0" brushRef="#br1" timeOffset="19308.34">15204 4470 132 0,'0'0'40'16,"0"0"71"-16,0 0-13 15,0 0-10-15,0 0 53 16,0 0-3-16,6 0-14 15,-6 0-2-15,0 0 7 16,0 0 101-16,0 0-28 16,0 0 12-16,0 0-41 15,0 0-68-15,0 0-105 0,0 0 0 16,0 0 0 0,0 0 0-16,0 0 0 15,0-4 0-15,0-1 0 16,0 3 0-16,0 2 0 0,0-2 0 15,0 2 0-15,0 0 0 16,0 0 0-16,0 0 0 16,0 0 0-16,0 0 0 15,0 0 0-15,0 0 0 16,0 0 0-16,0 0 0 16,0 0 0-16,0 0 0 15,0 0 0-15,0-1 0 16,0-2 0-16,-2 0 0 15,2 0 0-15,-1-1 0 16,-1 0 0-16,1 0 0 0,1 1 0 16,0 0 0-16,0 3 0 15,0 0 0-15,0 0 0 16,0 0 0 0,0 0 0-16,-2 0 0 0,2 0 0 15,0 2 0-15,0 2 0 16,0-2 0-16,0 0 0 15,-1-2 0-15,-1 0 0 16,0 0 0-16,-1 0 0 16,0 0 0-16,1 0 0 15,1 0 0-15,-1 0 0 16,2-4 0-16,0 0 0 0,0 0 0 16,0 1 0-16,0 1 0 15,6 2 0-15,7-1 0 16,2 1 0-16,2 0 0 15,1 0 0-15,-2 3 0 16,-2 9 0-16,-4 7 0 16,-6 3 0-16,-4 4 0 15,0 3 0-15,-1-1 0 16,-14-2 0-16,1-8 0 16,3-8-346-16,3-6-432 15,4-4 267-15,4 0 286 16</inkml:trace>
  <inkml:trace contextRef="#ctx0" brushRef="#br1" timeOffset="19700.82">15434 4205 106 0,'0'0'105'16,"0"0"90"-16,0 0 291 16,0 0 261-16,0 0-339 15,0 0-408-15,0-44 0 16,0 44 0-16,0 0 0 16,1 0 0-16,-1 0 0 15,0 0 0-15,0 0 0 16,3 3 0-16,2 13 0 0,3 7 0 15,3 8 0-15,-2 2 0 16,3 2 0-16,-3-1 0 16,0-3 0-16,-2-4 0 15,-1-7 0-15,-1-2 0 16,-4-5 0-16,2-6 0 16,-3-4 0-16,3-3 0 15,2 0 0-15,3 0-312 16,3-13-801-16,-2-5 664 15</inkml:trace>
  <inkml:trace contextRef="#ctx0" brushRef="#br1" timeOffset="20007">15611 3863 170 0,'0'0'120'16,"0"0"241"-16,0 0 305 16,0 0-191-16,0 0-314 15,84-8-67-15,-38 25-94 16,5 7 0-16,-3 15 0 0,-4 8 0 16,-6 11 0-16,-10 2 0 15,-7 3 0-15,-12-7 0 16,-5-8 0-16,-4-7 0 15,0-10 0-15,0-9 0 16,-7-8 0-16,1-2 0 16,-2-4-492-16,-1-1-561 15,-3-2 697-15</inkml:trace>
  <inkml:trace contextRef="#ctx0" brushRef="#br1" timeOffset="21033.79">20920 8481 95 0,'0'0'55'15,"0"0"31"-15,0 0 32 16,-26-80 60-16,22 76 105 15,1 4 175-15,1 0-132 16,-4 6-127-16,-4 16-119 16,-7 14 89-16,-2 10-169 0,3 10 0 15,1 3 0-15,7 1 0 16,8-2 0-16,0-4 0 16,12-5 0-16,8-4 0 15,0-8 0-15,4-6 0 16,-3-8 0-16,-1-8 0 15,-3-3 0-15,-3-7 0 16,-3-2 0-16,-1-3 0 16,-3 0 0-16,1 0 0 15,-4 0 0-15,3 0-535 0,-2 0-210 16,1 0 301-16,0-8 264 16</inkml:trace>
  <inkml:trace contextRef="#ctx0" brushRef="#br1" timeOffset="21365.91">21320 8558 168 0,'0'0'142'0,"0"0"237"15,0 0 417-15,0 0-234 0,0 0-562 16,0 0 0-16,0-48 0 16,0 48 0-16,0 7 0 15,0 16 0-15,6 8 0 16,2 10 0-16,0 1 0 16,-1 2 0-16,-1-3 0 15,1-5 0-15,0-7 0 16,-3-6 0-16,1-4 0 15,1-5 0-15,2-4 0 16,3-2-673-16,3-2-280 16,0-2 651-16</inkml:trace>
  <inkml:trace contextRef="#ctx0" brushRef="#br1" timeOffset="21723.95">21725 8801 121 0,'0'0'78'0,"0"0"24"15,0 0-11-15,0 0-27 16,0 0 25-16,0 0 52 16,0 0 12-16,0 0 105 15,0 0 113-15,0 0 85 16,0 0-333-16,0-2-123 15,0-2 0-15,0-2 0 16,0 4 0-16,4 0 0 16,4 1 0-16,1 1 0 0,4 0 0 15,1 0 0-15,0 8 0 16,-3 4 0-16,-5 5 0 16,-4 1 0-16,-2 3 0 15,0 2 0-15,-11-2 0 16,-6 1 0-16,-2-5 0 15,3-3-808-15,1-4-27 16,5-5 552-16</inkml:trace>
  <inkml:trace contextRef="#ctx0" brushRef="#br1" timeOffset="22142.15">22190 8421 55 0,'0'0'140'0,"0"0"-23"16,0 0 118-16,0 0 114 16,0 0 28-16,0 0-34 15,-29-20-213-15,14 46-101 16,3 5-1-16,3 6 7 15,6 2-35-15,3-1 0 16,0-6 0-16,3-6 0 0,13-7 0 16,8-11 6-16,6-8-6 15,3 0-18-15,0-14 18 16,0-7 23-16,-7-4-17 16,-2 0-6-16,-7 0 6 15,-7 0 23-15,-4 3 81 16,-6 3-63-16,0 0-47 15,-9 2 0-15,-9 3 0 16,-4 4 0-16,0 3 0 16,2 3 0-16,4 4-123 15,10 0-795-15,6 0 250 16,0 0 421-16</inkml:trace>
  <inkml:trace contextRef="#ctx0" brushRef="#br1" timeOffset="22407.5">22580 8084 217 0,'0'0'160'16,"0"0"481"-16,0 0-54 16,0 0-145-16,112 11-442 15,-75 18 0-15,-2 11 0 16,-7 11 0-16,-12 11 0 15,-13 7 0-15,-3-2 0 16,-13-3 0-16,-12-5 0 16,2-10 0-16,1-10 0 0,10-12 0 15,5-9-403-15,5-13-649 16,2-5 666-16,-1-3 180 16</inkml:trace>
  <inkml:trace contextRef="#ctx0" brushRef="#br1" timeOffset="23222.32">22083 2754 35 0,'0'0'122'16,"0"0"-32"-16,0 0 91 16,0 0 147-16,0 0 150 15,0 0 0-15,-19-56-143 16,15 58-335-16,-6 23 0 15,-2 12 0-15,-1 14 0 16,6 13 0-16,5 8 0 16,2 7 0-16,3-1 0 0,18-12 0 15,7-11 0-15,10-14 0 16,7-14 0-16,4-9 0 16,-3-7 0-16,-6-7 0 15,-12-2 0-15,-13-2 0 16,-7 0 0-16,-1 0 0 15,-2 0-513-15,-1-10-306 16,-1-4 330-16</inkml:trace>
  <inkml:trace contextRef="#ctx0" brushRef="#br1" timeOffset="23606.32">22558 2766 209 0,'0'0'176'15,"0"0"348"-15,0 0 347 16,0 0-604-16,0 0-267 0,0 0 0 15,0-63 0 1,0 63 0-16,0 0 0 0,0 13 0 16,9 10 0-16,3 7 0 15,2 1 0-15,0 4 0 16,-2 0 0-16,1-3 0 16,-4-2 0-16,0-5 0 15,-1-5 0-15,-4-4 0 16,1-6 0-16,-1-3 0 15,4-3 0-15,5 0-798 16,1-1-123-16,5 0 605 16</inkml:trace>
  <inkml:trace contextRef="#ctx0" brushRef="#br1" timeOffset="24108.92">23005 2919 145 0,'0'0'117'16,"0"0"120"-16,0 0 79 15,0 0-30-15,0 0-70 16,0 0-91-16,0-7-6 16,0 7-58-16,0 0-10 15,0 0 62-15,0 0 83 16,0 0-131-16,0 0-65 15,0 0 0-15,0 0 0 16,0 0 0-16,0 0 0 16,0 0 0-16,0 0 0 15,0 7 0-15,-4 2 0 0,-2-2 0 16,-3-3 0-16,3-4 0 16,1 0 0-16,-1 0 0 15,3 0 0-15,-1-8 0 16,2-1 0-16,2 1 0 15,0-2 0-15,0 4 0 16,0-1 0-16,6 1 0 16,3 3 0-16,4 2 0 15,3 1 0-15,-1 0 0 0,4 0 0 16,-3 0 0-16,-4 10 0 16,-4 6 0-16,-6 5 0 15,-2 8 0-15,-2 4 0 16,-16 0 0-16,-3-3 0 15,2-6-255 1,4-5-473-16,2-11 84 0,5-5 400 16</inkml:trace>
  <inkml:trace contextRef="#ctx0" brushRef="#br1" timeOffset="24531.78">23226 2543 102 0,'0'0'128'15,"0"0"121"-15,0 0 391 16,0 0 288-16,0-77-928 15,0 71 0-15,0 4 0 16,0 2 0-16,0 0 0 16,0 0 0-16,0 0 0 15,0 0 0-15,6 8 0 16,6 15 0-16,2 5 0 0,0 9 0 16,0 3 0-16,-1 4 0 15,-1 0 0-15,-1-3 0 16,-1-4 0-16,-1-10 0 15,-1-5 0-15,-4-9 0 16,1-5 0-16,-1-3 0 16,-4-5 0-16,3 0 0 15,-2 0 0-15,2-9 0 16,-1-14-1212-16,-2-14 550 16</inkml:trace>
  <inkml:trace contextRef="#ctx0" brushRef="#br1" timeOffset="24817.02">23408 2105 170 0,'0'0'120'15,"0"0"138"-15,0 0 63 16,88-11-44-16,-36 15 94 15,2 19 36-15,-2 9-284 16,-4 13-123-16,-11 10 0 16,-5 10 0-16,-14 7 0 15,-8 6 0-15,-10-1 0 0,0-2 0 16,-9-8 0 0,-7-12 0-16,-1-15 0 0,5-6 0 15,-1-10-1034-15,-5-5 322 16</inkml:trace>
  <inkml:trace contextRef="#ctx0" brushRef="#br1" timeOffset="43408.41">17226 2007 9 0,'0'0'36'0,"0"0"1"16,0 0-8-16,0 0 1 15,0 0-4-15,0 0 5 16,0 0-3-16,0 0 9 15,0-4 3-15,0 2 0 16,0-1 7-16,0 0 1 0,0 0-4 16,0 2 27-16,0 1 9 15,0-2 12-15,0 2-5 16,0 0 7-16,0 0-28 16,0 0-20-16,0 0-21 15,0 0 16-15,0 0-36 16,0 0 43-16,0 0-16 15,0 0-19-15,0 0 24 16,0 0-32-16,0 0 0 16,0 0 29-16,0 0 6 15,0 0 52-15,0 0-30 16,0 0 15-16,0 0-6 16,0 0-43-16,0 0-11 15,0 0 34-15,0 0-51 0,0 0 17 16,0 0-17-16,0 0 0 15,0 0 5-15,0 0-5 16,0 0 0-16,0 0-5 16,0 0 5-16,0 0 0 15,0 5 17-15,0 2-17 16,3-1 40-16,2 2-12 16,1-1-10-16,2 1 45 15,0-2-52-15,2 2 7 16,-1 0 5-16,0 0 0 15,1 2-6-15,1 0-5 16,-1-1-6-16,2 1 17 16,-2-1-23-16,1 1 0 15,2 0 0-15,-1 0 0 16,3 0 17-16,-3-1-17 0,3-1 13 16,-2 3-13-16,1-2 0 15,1 1 0-15,-3-1 0 16,1-1 0-16,-1 1 0 15,0 1 0-15,1-2 0 16,-1 2 0-16,2-2 0 16,-1 2 0-16,2 1 0 15,-1 2 0-15,-1-1 0 16,0 0 0-16,1 0 0 16,-1-1 0-16,-1 0 0 0,3-1 0 15,-3 1 0-15,0-1 0 16,1 2 0-16,1-1 0 15,-1 0 0 1,2 2 0-16,0 1 0 0,0 0 0 16,0 0 0-16,-2 2 0 15,2-2 0-15,-1 0 0 16,-1 0 0-16,1 0 0 16,-2 2 0-16,1-2 0 15,-1 0 0-15,-1 0 0 16,0 1 0-16,0-2 0 15,2 0 0-15,-2-2 0 16,1 1 0-16,1-1 0 0,0 0 0 16,1 2 0-16,1-1 0 15,-1 1 0-15,2 3 0 16,1-1 0-16,0 1 0 16,-1-1 0-16,1 2 0 15,1 0 0-15,0 0 0 16,2 2 0-16,1-1 0 15,-1 0 0-15,1 1 0 16,-1 2 0-16,0-1 0 16,2 2 0-16,1-1 0 15,0 3 0-15,2-1 0 16,3 2 0-16,2 0 0 16,0 3 0-16,1-2 0 15,3 2 0-15,0-1 0 0,0 1 0 16,1-1 0-16,-1 2 0 15,1-1 0-15,-3 0 0 16,3 1 0-16,-2 1 0 16,0 2 0-16,-2 0 0 15,2-2 0-15,0 3 0 16,2-3 0-16,-1 1 0 16,1 1 0-16,-1 0 0 15,0 4 0-15,-2-1 0 16,2 2 0-16,-2 0 0 15,0 1 0-15,3-3 0 16,0 3 0-16,3-3 0 16,-1 1 0-16,-1 0 0 15,0 0 0-15,1-1 0 16,-3 0 0-16,2 1 0 0,0-1 0 16,0 0 0-16,0 0 0 15,2-1 0-15,-1 3 0 16,1-3 0-16,-1 2 0 15,-1-3 0-15,2-1 0 16,0 3 0-16,-1-2 0 16,1 1 0-16,-1 0 0 15,0-1 0-15,-3 1 0 16,1 1 0-16,-1-1 0 16,0 4 0-16,1-1 0 0,-2 4 0 15,1-1 0 1,1-3 0-16,-2 1 0 15,3-2 0-15,0 0 0 0,2 1 0 16,4 0 0-16,2 1 0 16,-1 2 0-16,0 2 0 15,-2-1 0-15,-4-1 0 16,2 1 0-16,-2-3 0 16,0 1 0-16,2 0 0 15,3-3 0-15,0-1 0 16,-2-1 0-16,2-2 0 15,-3 1 0-15,-2 1 0 16,0-2 0-16,-1 1 0 0,1-1 0 16,-2-1 0-1,-1 4 0-15,0-1 0 0,1 3 0 16,1 4 0-16,2 0 0 16,1 1 0-16,0-1 0 15,0-1 0-15,1-2 0 16,-1-1 0-16,1 1 0 15,3 3 0-15,0-1 0 16,5 5 0-16,-2-2 0 16,2-1 0-16,-1 1 0 15,-2-1 0-15,0-1 0 16,1 0 0-16,-1-2 0 16,3 2 0-16,-2-4 0 15,0 1 0-15,-2 3 0 0,-2-2 0 16,-1 1 0-16,0-2 0 15,-2 2 0-15,1 0 0 16,-1-3 0-16,-4 6 0 16,1-4 0-16,-1 0 0 15,-2-2 0-15,-2-3 0 16,-1-1 0-16,-2-2 0 16,0-1 0-16,-4-3 0 15,0-3 0-15,-3 2 0 16,0-2 0-16,1-2 0 15,-4 1 0-15,0-3 0 16,-3-3 0-16,1-3 0 16,-4-2 0-16,0-2 0 15,-4-1 0-15,-2-3 0 16,-2-4 0-16,-2 0 0 0,-1-1 0 16,2-1 0-16,-3 0 0 15,0 0 0-15,0 0 0 16,0 0 0-16,0 0 0 15,0 0 0-15,0 0 0 16,0 0 0-16,0 0 0 16,0 0 0-16,0 0 0 15,0 0 0-15,0 0-346 16,0 0-483-16,-6 0 302 16,-13 0 286-16</inkml:trace>
  <inkml:trace contextRef="#ctx0" brushRef="#br1" timeOffset="87260.28">22095 5809 3 0,'0'0'45'0,"0"0"-10"15,0 0 3-15,0 0-2 0,0 0-5 16,0 0 2-1,0 0 9-15,0 0 6 0,0 0 15 16,0 0 19-16,-1 0 25 16,-1 0 19-16,1 0-15 15,1 0 38-15,0 0-30 16,0 0-18-16,0 0 23 16,0 0 30-16,0 0-46 15,0 0 43-15,0 0-88 16,0 0-6-16,-2 0-16 0,2 0-36 15,0 0 53-15,0 0-46 16,0 0 5-16,0 0 53 16,-1 0-52-16,1 0-18 15,-2 0 0-15,2 2 0 16,0-2 0-16,-1 1 0 16,1-1 0-16,0 0 0 15,0 2 0-15,0-2 0 16,0 0 0-16,0 0 0 15,0 0 0-15,0 0 0 16,0 0 0-16,0 0 0 16,-2 0 0-16,2 0 0 15,0 0 0-15,0 0 0 16,0 0 0-16,0 0 0 16,0 0 0-16,0 0 0 0,0 0 0 15,0 0 0-15,0 0 0 16,0 0 0-16,0 0 0 15,0 0 0-15,0 0 0 16,0 0 0-16,0 0 0 16,0 0 0-16,0 0 0 15,0 0 0-15,0 0 0 16,5-8 0-16,10-9 0 16,11-9 0-16,13-10 0 15,15-5 0-15,8-2 0 16,10-2-36-16,6-3-126 15,6 3 14-15,-1 2-8 16,-4 2 32-16,-3 2 20 16,-6 4 16-16,-5 2 19 0,-7 5 50 15,-3 2 6-15,-2 5-22 16,-2 5-15-16,1 0 45 16,-1 3-76-16,-7 1 30 15,-7 4 10-15,-6 2-27 16,-9 2 59-16,-5 1-26 15,-10 2 17-15,-4 1-25 16,-3 0-42-16,0 0 26 16,0 0-55-16,0 0 0 15,-14 3 9-15,-14 7-2 16</inkml:trace>
  <inkml:trace contextRef="#ctx0" brushRef="#br1" timeOffset="88230.54">22125 5488 42 0,'0'0'22'0,"0"0"19"16,0 0 12-16,0 0 0 16,0 0 6-16,0 0 18 15,6-23 26-15,-6 23-6 16,0 0-26-16,0 0-54 15,0 0 1-15,0 0-11 16,0 0-7-16,0 7 0 16,0 10 4-16,0 5 24 0,0 5 7 15,0 5-22-15,-7-2 35 16,1 1-19-16,0-2-26 16,0-3 12-16,3-3-5 15,-2-3 0-15,1-2 4 16,-1 0-11-16,1-4 0 15,1-1 1-15,-2-1 9 16,2-4 1-16,2-2-14 16,1-2-7-16,0-1 0 15,0 0 4-15,0 0 3 16,0-2-7-16,0 2 4 16,9 0-1-16,7 1 8 15,2-3 9-15,6 3 7 0,4-1-16 16,2 0-4-1,1 3 3-15,1-2 1 0,-4 1-8 16,-1 1-6-16,-6-2 10 16,-2 0 7-16,-7-1-7 15,0 0 18-15,-4-1-36 16,-4-1 40-16,1-1-22 16,-4 0 0-16,2 0 0 15,-1 0 4-15,-2 0-4 16,0 0 0-16,0 0-60 0,0 0-189 15,0 0-13 1,0 0 107-16,-15 0-21 0</inkml:trace>
  <inkml:trace contextRef="#ctx0" brushRef="#br1" timeOffset="139797.76">15025 12332 31 0,'0'0'38'0,"0"0"-9"16,0 0 0-16,0 0-4 15,0 0 2-15,0 0 2 16,0 0 6-16,-22-7-2 15,17 5 8-15,0 1 1 16,1-2-2-16,-1 0-5 0,-2 2-1 16,0-2 12-1,-2 1-33-15,-3 1-3 0,0-1 6 16,0 1-6-16,-4-2 3 16,2 2 23-16,-2 1 10 15,1-2-5-15,-2 2 0 16,4-3-8-16,-2 2 36 15,3-2-15-15,-3 2-1 16,2-1 7-16,0 2 3 16,-1-1-21-16,-1 1-1 15,-3-2-14-15,-3 2-13 16,3 0 4-16,-3 0-3 16,4 0 0-16,-2 0-10 0,0 0 4 15,1 0-4-15,-3 0 10 16,1 3 5-16,1 0-10 15,-1 1 14-15,-1-1-19 16,0 0 32-16,-1 1-32 16,-1 1 11-16,1-1-16 15,1 2 21-15,-4 1-16 16,-2-1-5-16,0 2 10 16,2 0-10-16,2 1-15 15,-1 0 15-15,-1 1 5 16,1 2-5-16,1 0 5 15,-3 2-5-15,-1 4 0 16,2-3 5-16,-1 2 0 16,1-2-5-16,4 3 11 0,-3-1-27 15,0 2 32-15,-1 2-27 16,2 0 11-16,-1 1 0 16,1 0 0-16,2 2 0 15,1 0 6-15,1 2-1 16,0 0 0-16,1 2 0 15,0 0-5-15,0-1 0 16,-1 3 0-16,-5 2 11 16,3 2-5-16,-3 0-6 15,2 2 11-15,3-4-11 16,0 4 16-16,0-3-5 16,4 3-11-16,-1-1 0 15,-1 0-6-15,1 2 6 16,1-1 6-16,-3 3-1 15,1-1 1-15,1 0-12 0,1-1 6 16,0 2 0-16,5-1-11 16,-2 1 17-16,1 3-6 15,4-3 5-15,-3-1 12 16,2 1-28-16,-4 4 11 16,3 3 0-16,-4 6 5 15,1 2 1-15,-2 3-6 16,2-2 27-16,3-5-11 15,1-4-16-15,0 0 17 16,2-2-12-16,1 0 1 0,4 1 17 16,-1-2-18-16,1 3 35 15,1-1-35-15,0-1 12 16,0 2 0-16,0 0-17 16,0-2 17-16,0 3-17 15,9-2 6-15,2 1-6 16,2 0 22-16,0 1-22 15,2 3 6-15,0 3-17 16,0 3 22-16,0 3 1 16,1 0-7-16,-1-3 7 15,3-4-12-15,2-3-17 16,-1-3 17-16,5 2 0 0,0-3 0 16,1 0 0-1,2-4-12-15,1-2 12 0,1 1 6 16,-1-5 34-16,2-3-40 15,0-1-6-15,1-1 1 16,5-3-7-16,1-2 12 16,6-2-6-16,2-3 1 15,3-2 5-15,1-1 0 16,0-2 0-16,-4 3 11 16,0-3-5-16,-2 0-6 15,2 2 17-15,0-3-17 16,5 2 6-16,4-3 0 15,3 0 5-15,3-2-11 16,1-3 0-16,-2-2-23 0,6-2 17 16,0-4-5-1,5 0 11-15,2 0 6 0,-3-3-6 16,1-8 17-16,0-3-17 16,-2-3 6-16,1 1 22 15,-2-1-22-15,-2 0 6 16,-6 3-1-16,-2 1-5 15,-1-3 0-15,3 0-1 16,-3-4 42-16,5-1-24 16,-4-1 0-16,-1-2-6 15,-1-1-5-15,-2-2 5 16,1 1-4-16,-5 0-13 16,-1 3 0-16,-8-1 0 15,-4-2 0-15,-4 1 0 16,-3-3 0-16,4-2 0 0,0-3 0 15,5-3 0-15,-2-1 0 16,-1 2 0-16,-2-2 0 16,-5 3 0-16,-1 1 0 15,-1-3 0-15,1 0 0 16,1-5 0-16,0-3 0 16,3-4 0-16,5-1 0 15,-2-1 0-15,0 1 0 16,-1 3 0-16,-1 0 0 15,-4 1 0-15,0 0 0 0,0-2 0 16,-3-1 0-16,-2 0 0 16,0-1 0-1,-4 0 0-15,-2-1 0 0,-3-1 0 16,-3 3 0-16,-4-1 0 16,-2 1 0-16,-2-1 0 15,-1 2 0-15,-2-4 0 16,0-1 0-16,0-1 0 15,0-1 0-15,0 2 0 16,-5 5 0-16,-1 5 0 16,-2 3 0-16,-3 4 0 15,-4 0 0-15,-2-1 0 16,-1 0 0-16,-3 2 0 16,2-1 0-16,-2 3 0 0,0 0 0 15,3 1 0-15,-1 2 0 16,3 0 0-16,-1 0 0 15,-2-1 0-15,1 0 0 16,-3 1 0-16,-1-2 0 16,0 1 0-16,2-1 0 15,-3 0 0-15,2 2 0 16,-1-1 0-16,0 3 0 16,-2 2 0-16,1 1 0 15,1-2 0-15,-2 1 0 16,0 1 0-16,5-1 0 15,-2-1 0-15,0-1 0 16,0 0 0-16,0 2 0 16,-2 0 0-16,-1 2 0 15,1 2 0-15,-4 3 0 0,1-2 0 16,-1 1 0-16,-2 1 0 16,3 0 0-16,-1-1 0 15,3 2 0-15,-2-1 0 16,3-2 0-16,-3 2 0 15,3 0 0-15,0 1 0 16,1 1 0-16,-1 1 0 16,4-1 0-16,-2 2 0 15,2 0 0-15,0 1 0 16,0 2 0-16,0-1 0 16,1 3 0-16,-3-1 0 0,0 3 0 15,-1-1 0 1,-2 1 0-16,-1-1 0 0,-1 3 0 15,5-1 0 1,0 2 0-16,1-2 0 0,1 2 0 16,-1-1 0-16,2 1 0 15,-2 1 0-15,1 0 0 16,2-1 0-16,-2 2 0 16,3-2 0-16,-4 2 0 15,1 1 0-15,1-1 0 16,-3 1 0-16,-1 0 0 15,2 1 0-15,-3 0 0 16,-1-2 0-16,-2 1 0 0,2-1 0 16,0 1 0-16,-1 0 0 15,3-3 0-15,1 3 0 16,0 0 0-16,2 0 0 16,-1 1 0-16,-2 0 0 15,-3 0 0-15,-5 0 0 16,-3 0 0-16,-3 0 0 15,3 0 0-15,0 0 0 16,3 1 0-16,5 0 0 16,4 0 0-16,8 1 0 15,5-2 0-15,0 2 0 16,-3 0 0-16,-7 4-374 0,-3 2-473 16,-7 5 364-1,-7-1 295-15</inkml:trace>
  <inkml:trace contextRef="#ctx0" brushRef="#br1" timeOffset="147740.84">9934 13298 16 0,'0'0'52'0,"0"0"-7"15,0 0 0-15,0 0 1 16,0 0 6-16,0 0 15 16,0 0 48-16,-44 0 42 15,44 0 33-15,-2 0-3 0,2 0-27 16,0 0 16-16,0 0-5 15,0 0-51-15,0 0-18 16,0 0-5-16,0 0-34 16,0 0-5-16,0 0-35 15,0 0 46-15,0 0-33 16,0 0-36-16,0 0 0 16,0 0 0-16,0 0 0 15,2 0 0-15,-1 0 0 16,7 0 0-16,3 0 0 15,8 0 0-15,6 0 0 16,5 0 0-16,3 0 0 16,1 0 0-16,-1 0 0 15,5 0 0-15,1 0 0 0,3 0 0 16,4 0 0-16,1 0 0 16,2-4 0-16,-1-2 0 15,2 1 0-15,-1 0 0 16,-2 2 0-16,-1 2 0 15,-1 1 0-15,-2 0 0 16,-3 0 0-16,-1 0 0 16,-5 0 0-16,2 0 0 15,1 0 0-15,1 0 0 16,4 1 0-16,5-1 0 16,1 0 0-16,3 0 0 0,-1 0 0 15,-3 0 0-15,-5 0 0 16,-1 2 0-16,-5 1 0 15,1 0 0-15,2-1 0 16,-2 4 0-16,1-2 0 16,-1 2 0-16,0-2 0 15,3 0 0-15,-2 1 0 16,2-3 0-16,-1 1 0 16,1 0 0-16,-1 0 0 15,1 1 0-15,3 0 0 16,1 0 0-16,2 2 0 15,0 1 0-15,3-4 0 0,1 3 0 16,2-3 0-16,2 4 0 16,-2-2 0-16,0 0 0 15,-1 0 0-15,-6 1 0 16,-2 0 0-16,-3 0 0 16,1 0 0-16,0 0 0 15,-2-2 0-15,3 1 0 16,-3 2 0-16,-1-1 0 15,-2-2 0-15,-3 1 0 16,0-2 0-16,-3-1 0 16,-2 0 0-16,-1-1 0 15,0 1 0-15,1-1 0 16,-4 1 0-16,3-1 0 16,0 0 0-16,-4 1 0 15,0-2 0-15,-2 3 0 0,1-2 0 16,0 2 0-16,3-2 0 15,0 1 0-15,2-2 0 16,0 0 0-16,-4 1 0 16,0-1 0-16,-7 0 0 15,0 2 0-15,-2-2 0 16,-2 0 0-16,0 0 0 16,-6 0 0-16,-2 0 0 15,-2 0 0-15,-1 0 0 16,-1 0 0-16,2 0 0 0,-2 0 0 15,3 0 0 1,1 0 0-16,-1 1 0 0,0-1 0 16,0 0 0-1,3 0 0-15,0 0 0 0,0 0 0 16,1 0 0 0,-2 0 0-16,-2 0 0 0,-3 0 0 15,3 0 0-15,-1 0 0 16,-2 1 0-16,0-1 0 15,0 0 0-15,1 0 0 16,-1 0 0-16,0 0 0 16,2 0 0-16,2 0 0 15,-1 0 0-15,3 0 0 16,-2 0 0-16,-2 0 0 16,-2 0 0-16,1 0 0 0,-1 0 0 15,0 0 0-15,0 0 0 16,0 2 0-16,0-2 0 15,0 4-99-15,-17 4-480 16,-15 8 7-16,-14 3 102 16,-18 10 267-16</inkml:trace>
  <inkml:trace contextRef="#ctx0" brushRef="#br1" timeOffset="149619.94">10166 15988 8 0,'0'0'81'0,"0"0"-50"16,0 0 14-16,0 0-8 16,0 0-12-16,0 0 10 0,-24 4 5 15,24-4 5-15,0 0 16 16,0 0-1-16,0 0-7 15,0 0-37-15,0 0-16 16,0 0-8-16,3 0-7 16,12 0 15-16,7 0 4 15,11-10 37-15,9-3-10 16,5-2-18-16,3-1 15 16,3 0-13-16,5 0 19 15,5-1-20-15,9-2 4 16,1 1-13-16,0-1 5 15,-4 1-4-15,-7 3 1 0,0 2-7 16,-4 2 11-16,-3 0 23 16,-3 1-10-16,-6 0-13 15,2-1 1-15,0 1-12 16,4-5 7-16,2 1-4 16,0-2-3-16,1 0 10 15,-2 1 0-15,-5 0-3 16,-5 5-7-16,-8 0 3 15,-7 2 11-15,0 0-14 16,2 0 0-16,3 2 13 16,6-4-10-16,1 0-3 15,6-1 7-15,-1-1-7 16,0-1 0-16,-6 1-3 16,-3 1 3-16,-4 0 0 15,-2 1-14-15,-1 0 14 0,0 0 0 16,3 1 7-16,4-2-4 15,4 1-3-15,0 0 0 16,0 0 4-16,0 1-4 16,-4 0 0-16,-4 2 6 15,-6-2-6-15,-3 2 0 16,2-1 0-16,1-1 4 16,2-1-8-16,8 1 8 15,1-1-4-15,5 2 0 16,-2-1 0-16,-1 2 0 0,-3 0 0 15,1 1 0 1,-10 1 0-16,-3 0 3 0,-2-1 1 16,0-2-1-16,1 1 1 15,1-1 8 1,0-1-12-16,2 2 3 0,1 2 5 16,-1-1-4-16,1-1-4 15,0 4 0-15,-2-1-12 16,-1-1-7-16,-6 1 19 15,1-2-3-15,-3 1 3 16,1-1 3-16,-2 0-3 16,-3 2 0-16,-3 0 0 15,-5 1 0-15,2 2 4 0,-6 1-4 16,0 0-4 0,0 0 4-16,0 0 8 0,0 0-8 15,0 0 4-15,1 0 34 16,1-2 4-16,-1 2-9 15,6-2-8-15,0-1-25 16,-1 0 8-16,1 2-8 16,-4 1 9-16,-1 0-9 15,-1 0 12-15,-1 0-12 16,0 0 14-16,0 0 40 16,0 0 26-16,0 0-1 15,0 0-22-15,0 0-10 16,0 0-9-16,0 0-33 15,0 0 1-15,0 0 4 0,0 0-10 16,0-2 22-16,0 2-16 16,0-1 37-16,2 0 47 15,-2 1-6-15,1-2-38 16,2 2 6-16,2-1-46 16,1-1 11-16,0 1-17 15,-3 1 0-15,0 0 11 16,-2-1 7-16,2-3-1 15,3 2 47-15,3-2 12 16,3-1-76-16,-3 2 0 16,-1 2 0-16,-1 1 0 15,-4 0 0-15,-2 0 0 16,-1 0 0-16,0 0 0 16,0 0 0-16,0 0 0 15,0 0 0-15,0 0 0 16,0 0 0-16,0 0 0 0,0 0 0 15,-17 0-249-15,-12 10-348 16,-17 6 5-16,-20-3 233 16,-20-3 110-16</inkml:trace>
  <inkml:trace contextRef="#ctx0" brushRef="#br1" timeOffset="151132.73">8320 13197 5 0,'0'0'75'15,"0"0"-26"-15,0 0 20 16,0 0-7-16,0 0 9 0,0 0 8 16,-9-6 12-16,9 3-44 15,15-5 10-15,11 2-2 16,5-3 85-16,0 5 51 16,-7 2-68-16,-3 2-41 15,-6 0-15-15,4 10 2 16,-1 8-43-16,0 4 11 15,-4 4 10-15,-1 7 6 16,-4 2 24-16,-6-1-50 16,-3 2 2-16,0-2 4 15,0-2-21-15,-11-3 10 16,-5-6 6-16,1-6-11 16,3-7 35-16,3-4-41 0,5-6 30 15,1 0 86-15,1 0-51 16,1-15-76-16,1-7 0 15,0-7 0-15,9-7 0 16,13-2 0-16,3-1 0 16,2 2 0-16,-3 0 0 15,0 1 0-15,0 2 0 16,-2 1 0-16,-1 2 0 16,-3 3 0-16,-4 4 0 15,-3 4 0-15,-3 6 0 16,-2 2 0-16,-3 3 0 15,-2 3 0-15,1 2 0 0,-2 4 0 16,0 0 0-16,0 0 0 16,0 0 0-16,0 0 0 15,-2 3 0-15,-8 13 0 16,-6 6 0-16,-4 6 0 16,4 3 0-16,1 3 0 15,3 0 0-15,7-3 0 16,5-2 0-16,0-2 0 15,0-2 0-15,12-6 0 16,6 1 0-16,3-5 0 16,1 1 0-16,-1-6 0 15,-1-1 0-15,-2-2 0 16,-2-5 0-16,-5 2 0 16,-3-1 0-16,-2-3 0 15,-4 2 0-15,-2-2 0 16,0 1 0-16,0-1 0 15,0 0 0-15,0 0 0 0,0 0 0 16,0 0 0-16,0 1 0 16,0 4 0-16,0 0-1172 15,0 5 511-15</inkml:trace>
  <inkml:trace contextRef="#ctx0" brushRef="#br1" timeOffset="151569.1">9029 13508 161 0,'0'0'148'16,"0"0"319"-16,0 0 509 15,0 0-681-15,0 0-295 16,0 0 0-16,0-31 0 16,0 31 0-16,0 0 0 15,0 0 0-15,1 7 0 16,4 10 0-16,7 8 0 16,-3 7 0-16,0 3 0 0,-1-1 0 15,-2-4 0-15,-1-7 0 16,-2-6 0-16,3-4 0 15,-4-2 0-15,1-2 0 16,-3 0 0-16,1-5 0 16,-1-1 0-16,0-1 0 15,0 0 0-15,0-1 0 16,0 0 0-16,0 0 0 16,-4 1 0-16,-4 2 0 15,0 3 0-15,-2 3-1446 16,1 4 983-16</inkml:trace>
  <inkml:trace contextRef="#ctx0" brushRef="#br1" timeOffset="152960.04">8982 16428 96 0,'0'0'53'0,"0"0"23"15,0 0 6-15,0 0-22 16,0 0 22-16,0 0 11 16,39-24 47-16,-25 19 57 15,4 1 17-15,-6 3 10 16,4 1-84-16,-1 0 2 15,4 0-35-15,2 5 2 16,0 4-52-16,0 8 7 16,1 0-41-16,-5 9 6 15,-1 1-6-15,-7 6-11 16,-3 4 12-16,-6 0-24 16,0 2 0-16,0-4 0 15,-1-4 0-15,-7-7 0 16,4-8 0-16,1-8 0 15,1-5 0-15,2-3 0 0,0 0 0 16,0-3 0-16,0-12 0 16,0-8 0-16,0-7 0 15,9-6 0-15,6-5 0 16,6-2 0-16,3-6 0 16,0 1 0-16,1 3 0 15,-4 6 0-15,-3 5 0 16,-6 11 0-16,-6 6 0 0,3 5 0 15,-6 5 0 1,-3 2 0-16,0 3 0 0,0 2 0 16,0 0 0-16,0 0 0 15,0 0 0-15,0 8 0 16,-3 11 0-16,-9 10 0 16,-2 6 0-16,3 2 0 15,0 0 0-15,5-5 0 16,3-3 0-16,3-3 0 15,0-3 0-15,6-5 0 16,6 0 0-16,4-1 0 16,1 0 0-16,1-1 0 15,-1-1 0-15,-1-2 0 16,-2-3 0-16,-3-2 0 16,-2-2 0-16,-3-3 0 0,1 1 0 15,-4-4 0-15,2 0-637 16,-2 0-46-16,1 0 290 15,1 0 199-15</inkml:trace>
  <inkml:trace contextRef="#ctx0" brushRef="#br1" timeOffset="153518.57">9708 16579 57 0,'0'0'110'0,"0"0"-36"16,0 0 14-16,0 0-26 16,0 0 45-16,83-11 41 15,-58 17 0-15,-2 8-12 16,-1 4-40-16,-5 4-38 16,-7 5-14-16,-5 5-3 15,-5 8 4-15,0 2 19 16,-15 5 1-16,-9-2-8 15,2-4-10-15,0-6-9 0,5-11-17 16,8-8 12-16,4-9-11 16,5-4-6-16,0-3 12 15,0 0-28-15,20 0 0 16,10-10 34-16,7-9 28 16,9-1 0-16,-6 1 53 15,-5 2-11-15,-10 6-39 16,-7 5-65-16,-9 6 0 15,-6 0 0-15,-3 0 0 16,0 0 0-16,0 0-111 0,0 0-186 16,0 0-196-1,0 0 39-15,0 0 138 0,0 0 122 16</inkml:trace>
  <inkml:trace contextRef="#ctx0" brushRef="#br1" timeOffset="156132.31">14424 13911 30 0,'0'0'52'0,"0"0"-1"15,0 0 13-15,0 0 10 16,0 0 32-16,8-74 84 0,-8 74 55 16,0 0 62-16,0 0-78 15,0 0-98-15,-3 14-125 16,-8 15 10-16,-3 16 33 15,-7 8-11-15,2 5-32 16,-2 4 28-16,-1 0-34 16,1-3-6-16,4-7 0 15,6-9 6-15,3-13 6 16,5-12-6-16,3-10 0 16,0-3 0-16,0-5 11 15,0 0 34-15,0-7 167 16,0-14-55-16,5-8-157 15,6-7 0-15,3-4 0 16,4-1 0-16,-2-1 0 16,2 1 0-16,-1-1 0 0,-1 3 0 15,-3 3 0-15,-1 5 0 16,-1 6 0-16,-4 2 0 16,1 7 0-16,-3 5 0 15,-2 4 0-15,-1 5 0 16,-1 2 0-16,1 0 0 15,4 3 0-15,3 16 0 16,7 6 0-16,1 10 0 16,1 4 0-16,-2 1 0 15,-1 3 0-15,-1-3 0 0,0 0 0 16,-2-2 0-16,0-2 0 16,-4-3 0-16,-2-3 0 15,0-3 0-15,-1-3 0 16,-2-7 0-16,-3-5 0 15,2-6 0-15,-2-5 0 16,0-1 0-16,0 0-414 16,0 0-217-16,-2-10-17 15,-11-1 397-15</inkml:trace>
  <inkml:trace contextRef="#ctx0" brushRef="#br1" timeOffset="156355.79">14303 14282 133 0,'0'0'34'0,"0"0"2"15,0 0-16-15,119-30 8 16,-70 22-15-16,-1 0-11 15,4 0-2-15,4 1-18 16,2-1-51-16,-3-3-16 16</inkml:trace>
  <inkml:trace contextRef="#ctx0" brushRef="#br1" timeOffset="157172.34">14976 14016 87 0,'0'0'64'16,"0"0"29"-16,0 0 39 15,0 0 99-15,0 0 230 16,0 0 138-16,-23-63-219 15,23 63-380-15,0 0 0 16,0 0 0-16,0 0 0 16,0 4 0-16,0 19 0 0,0 9 0 15,0 10 0-15,0 2 0 16,2 0 0-16,-1-3 0 16,1-6 0-16,-2-7 0 15,1-8 0-15,1-10 0 16,-2-6 0-16,1-4 0 15,-1 0 0-15,0 0 0 16,2-1 0-16,-2-13 0 16,0-6 0-16,0-7 0 15,0-5 0-15,0-4 0 0,-5-1 0 16,1-3 0 0,-2 6 0-16,3 2 0 0,3 3 0 15,-2 5 0 1,2 2 0-16,0 1 0 0,0 4 0 15,0 2 0-15,0 7 0 16,0 2 0-16,0 5 0 16,0 1 0-16,0 0 0 15,2 5 0-15,14 14 0 16,4 8 0-16,7 5 0 16,-1 5 0-16,3 0 0 15,-1-1 0-15,-3-3 0 16,1-4 0-16,-7-6 0 15,1-5 0-15,-7-5 0 16,-3-7 0-16,-4-3 0 0,-4-3 0 16,1 0 0-16,1-11 0 15,1-7 0-15,2-5 0 16,-4-2 0-16,0 0 0 16,-1 2 0-16,-1-1 0 15,-1 3 0-15,0 1 0 16,0 2 0-16,0 4 0 15,0 4 0-15,0 3 0 16,0 3 0-16,0 2 0 16,0 1 0-16,0 1 0 15,0 0 0-15,0 0 0 16,0 0 0-16,3 1 0 0,8 15-883 16,2 5 162-16,-2 2 469 15</inkml:trace>
  <inkml:trace contextRef="#ctx0" brushRef="#br1" timeOffset="157685.07">15503 13806 116 0,'0'0'93'16,"0"0"102"-16,0 0 310 0,0 0 247 15,0 0-366-15,0 0-386 16,-5-53 0-16,5 53 0 16,-2 0 0-16,2 0 0 15,0 0 0-15,0 0 0 16,0 8 0-16,0 13 0 15,2 10 0-15,8 13 0 16,-1 2 0-16,0 1 0 16,-1-3 0-16,0-5 0 15,-3-4 0-15,4-6 0 16,-1-3 0-16,-1-1 0 16,0-3 0-16,-2-2 0 0,-1-3 0 15,-1-5 0 1,-1-2 0-16,-1-5 0 0,1-3 0 15,-2-2 0-15,0 0 0 16,0 0 0-16,0 0 0 16,0 0 0-16,0 0 0 15,0 0 0-15,0-12 0 16,0-7 0-16,0-4 0 16,0 0-1121-16,0 1 520 15,-8 7 424-15,-5 2 45 16</inkml:trace>
  <inkml:trace contextRef="#ctx0" brushRef="#br1" timeOffset="158015.31">15450 13792 53 0,'0'0'49'0,"0"0"15"16,0 0 12-16,0 0 6 15,-21-74 37-15,21 70 60 16,0 3-22-16,6 1-61 15,17 0-89-15,9 0 64 16,7 10 95-16,4 7-12 16,1 6 52-16,-4 3 10 15,2 7 19-15,-8 4-118 16,-4 2-117-16,-9 3 0 16,-3-4 0-16,-8-1 0 0,-3-5 0 15,-7-3 0-15,0-4 0 16,-3-6 0-16,-16 1 0 15,-8-3 0-15,-7-1 0 16,-8 1 0-16,-1 0 0 16,3 0-152-16,2 3-717 15,5-2 228-15,7-5 390 16</inkml:trace>
  <inkml:trace contextRef="#ctx0" brushRef="#br1" timeOffset="181995.61">9987 11268 57 0,'0'0'44'16,"0"0"9"-16,0 0 2 16,0 0-5-16,0 0 9 15,0 0 8-15,0 0 46 0,-48-19 71 16,42 18 43-16,2-1 74 16,2 2 17-16,2 0-100 15,0 0-34-15,0 0-67 16,0 0-117-16,0 0 0 15,0 0 0-15,0 0 0 16,0 0 0-16,0 0 0 16,0 0 0-16,0 0 0 15,0 0 0-15,0 0 0 16,0 0 0-16,0 0 0 16,0 0 0-16,0 0 0 15,0 0 0-15,0 0 0 16,0 0 0-16,0 0 0 0,0 0 0 15,0 0 0-15,0 0 0 16,0 0 0-16,0 0 0 16,0 0 0-16,6 0 0 15,3 0 0-15,1 0 0 16,2 3 0-16,2 0 0 16,-4-2 0-16,3 2 0 15,-2-1 0-15,0 0 0 16,0 2 0-16,0 0 0 15,2-2 0-15,-1 1 0 16,2 0 0-16,2-1 0 16,2-1 0-16,-2 0 0 15,4 0 0-15,-4 3 0 16,0-3 0-16,-2 2 0 0,2 0 0 16,-2-2 0-16,2 3 0 15,1-2 0-15,2 0 0 16,-1 1 0-16,3 0 0 15,1 0 0-15,0 1 0 16,1-1 0-16,-1 2 0 16,2-2 0-16,0 1 0 15,-1 1 0-15,2-1 0 16,2 0 0-16,-2 0 0 16,3-2 0-16,-1-1 0 15,3 2 0-15,-3 0 0 0,0-2 0 16,-2 2 0-16,-1 0 0 15,1 0 0-15,2-2 0 16,-3 2 0-16,0 0 0 16,3 1 0-16,-3-1 0 15,2-1 0-15,1 2 0 16,-1-2 0-16,1 0 0 16,0 0 0-16,-2-1 0 15,-4 0 0-15,-5 2 0 16,-1-1 0-16,-3 0 0 15,-1 1 0-15,2-3 0 16,-1 1 0-16,1 0 0 0,2 1 0 16,4 0 0-1,-2-1 0-15,1 0 0 0,-3 2 0 16,0-3 0-16,-3 3 0 16,2 0 0-16,0 0 0 15,-1-2 0-15,1 1 0 16,-2 2 0-16,4-1 0 15,-2 1 0-15,2-1 0 16,-2 0 0-16,2-2 0 16,-1 3 0-16,3-1 0 15,2-1 0-15,2-1 0 16,1 2 0-16,0-2 0 16,-4 1 0-16,2 0 0 15,-3 1 0-15,-3 1 0 16,3 0 0-16,-3 1 0 0,2-1 0 15,0-1 0-15,5 1 0 16,2 0 0-16,3 0 0 16,1 2 0-16,1-2 0 15,-2 3 0-15,0-2 0 16,-2 0 0-16,2 3 0 16,-2 0 0-16,0 0 0 15,-2-2 0-15,4 1 0 16,-2-1 0-16,0-2 0 15,-1 1 0-15,-1 2 0 16,-1-1 0-16,2-1 0 16,1 1 0-16,0 0 0 15,0-2 0-15,0 2 0 16,0 0 0-16,2 1 0 0,1 0 0 16,-2 0 0-16,-1 1 0 15,-1 0 0-15,-2-2 0 16,1 1 0-16,-4 0 0 15,-1-1 0-15,4 0 0 16,-4-1 0-16,3-2 0 16,-3 2 0-16,0-1 0 15,0 0 0-15,-3 0 0 16,1-1 0-16,-4 1 0 16,2-1 0-16,-1 1 0 15,1 1 0-15,-1-1 0 0,0 1 0 16,2 1 0-16,-3-2 0 15,3 1 0-15,-3-3 0 16,3 2 0 0,1 1 0-16,-4-2 0 0,3 0 0 15,-3 3 0-15,3-3 0 16,-1 2 0-16,0-1 0 16,0 0 0-16,-2 2 0 15,3-2 0-15,0 0 0 16,-2 0 0-16,1 1 0 15,0-1 0-15,0-1 0 16,1 1 0-16,-2 1 0 0,3-1 0 16,-2 1 0-1,4-1 0-15,-3 2 0 0,3-1 0 16,-2 1 0-16,0 0 0 16,0-3 0-16,-3 3 0 15,0-2 0-15,2 1 0 16,-3 0 0-16,0-2 0 15,3 2 0-15,-1 0 0 16,0-2 0-16,0 1 0 16,1 1 0-16,-2-1 0 15,2 0 0-15,-1-1 0 16,0 1 0-16,-2 1 0 16,-1-2 0-16,2 3 0 15,-2-1 0-15,-1-1 0 0,2 1 0 16,-1-2 0-16,2 3 0 15,-1 0 0-15,0 0 0 16,3-1 0-16,-3-1 0 16,1 1 0-16,-1 0 0 15,3 1 0-15,-2-1 0 16,3-1 0-16,-2 2 0 16,0-2 0-16,0 1 0 15,0 0 0-15,-1 0 0 16,-1 3 0-16,-1-2 0 15,2 0 0-15,-1-3 0 16,0 2 0-16,0-1 0 16,3 0 0-16,-2 1 0 15,-2 0 0-15,4-1 0 16,-5-1 0-16,1 1 0 0,0-1 0 16,-1 2 0-1,0-2 0-15,2 3 0 0,0-2 0 16,0 1 0-16,0 0 0 15,-2 0 0-15,3 0 0 16,0 1 0-16,-2 0 0 16,0 0 0-16,-1-2 0 15,1-2 0-15,-2 3 0 16,1-1 0-16,0 0 0 16,3 0 0-16,-3 2 0 0,2-1 0 15,-2 0 0-15,1-1 0 16,1 0 0-16,-2 0 0 15,-2-1 0-15,2 1 0 16,-4-1 0-16,3 2 0 16,-1-1 0-16,2-1 0 15,-1 1 0-15,0 0 0 16,0 1 0-16,0-3 0 16,-2 3 0-16,1-3 0 15,0 1 0-15,0-1 0 16,-3-1 0-16,-2 0 0 15,-3-1 0-15,0 2 0 16,0-2 0-16,0 0 0 0,0 0 0 16,0 0 0-1,0 0 0-15,0 0 0 0,0 1 0 16,0-1 0-16,0 4-105 16,0-1-385-16,0 2 51 15,0-3 352-15,0-1-27 16,0-1 69-16,0 0 18 15,0 0 20-15,0 0-34 16,0 0-130-16,0 0 3 16,4 0 31-16,-2 0 38 15</inkml:trace>
  <inkml:trace contextRef="#ctx0" brushRef="#br1" timeOffset="183158.04">14137 12273 13 0,'0'0'24'0,"0"0"6"16,0 0-9-16,0 0-3 15,0 0 5-15,0 0 3 16,0 0 5-16,-1 0 12 0,-1-1-2 15,1 0 21-15,-1 1 26 16,2 0 48-16,0-2 20 16,0 2 58-16,0 0 38 15,0 0-98-15,0 0 37 16,0 0-103-16,0 0 7 16,0 0-83-16,0 0 10 15,0 0-22-15,0 0-5 16,0 0-1-16,3 0 6 15,6 0 0-15,4 3 6 16,3 4 34-16,0 1 23 16,-1-1-6-16,0 1-22 15,-2 0 11-15,2-1-11 16,-3 1 1-16,-1-4-36 0,-1 0 0 16,-4-1 0-1,-2 0 0-15,-2-2 0 0,-1-1 0 16,-1 0 0-16,0 0 0 15,0 0 0-15,0 0 0 16,0 0 0-16,0 0 0 16,0 0 0-16,0 0 0 15,0 0 0-15,0 0-88 16,-7 0-941-16,-8-5 433 16,-3-5 376-16</inkml:trace>
  <inkml:trace contextRef="#ctx0" brushRef="#br1" timeOffset="184652.81">7607 10962 48 0,'0'0'76'16,"0"0"-29"-16,0 0 24 15,0 0-11-15,16-73 3 16,1 58-10-16,7 2-11 0,4 5 8 16,-1 4 13-16,-3 4 4 15,4 0 8-15,1 4 19 16,0 12 73-16,3 7-15 16,-2 1 3-16,-2 4-54 15,-4 3-28-15,-8 2-7 16,-6 3-28-16,-8 3 17 15,-2 1 18-15,-5 1 7 16,-14-1-40-16,0-6 23 16,5-7-63-16,5-11 18 15,5-7-1-15,1-7-5 16,3-2-1-16,0 0 76 16,-3-9-57-16,2-10-30 15,-2-7 0-15,3-7 0 16,0-5 0-16,1-6 0 15,17-4 0-15,4-2 0 0,1-2 0 16,2-1 0-16,3 1 0 16,-2 6 0-16,-6 4 0 15,-6 10 0-15,-3 7 0 16,-7 6 0-16,0 7 0 16,-4 3 0-16,0 6 0 15,0 2 0-15,0 1 0 16,0 0 0-16,0 0 0 15,0 4 0-15,-4 12 0 0,-3 9 0 16,-7 11 0 0,-1 7 0-16,3 4 0 0,-1-1 0 15,7-3 0 1,6-8 0-16,0-2 0 16,3-5 0-16,18-2 0 0,4-3 0 15,5-4 0-15,4-4 0 16,-1-4 0-16,1-4 0 15,-5-2 0-15,-7-3 0 16,-8-2 0-16,-3 0 0 16,-5 0 0-16,0 0 0 15,0 0 0-15,-1 0-414 16,-2 1-720-16,1 8 782 16</inkml:trace>
  <inkml:trace contextRef="#ctx0" brushRef="#br1" timeOffset="185077.72">8551 11043 121 0,'0'0'121'0,"0"0"106"16,0 0 242-16,0 0 110 15,0 0-67-15,0 0-494 16,-19-58-18-16,8 64 0 0,-3 15 0 16,-1 8 0-16,0 4 0 15,7 1 0-15,4 0 0 16,4-2 0-16,0-3 0 16,0-7 0-16,10-5 0 15,7-7 0-15,2-7 0 16,5-3 0-16,1 0 0 15,1-9 0-15,-7-7 0 16,-1 0 0-16,-6 0 0 16,-5 1 0-16,-4 1 0 15,-3-1 0-15,0 3 0 16,-7-2 0-16,-8 1 0 16,-7-1 0-16,-5 1 0 15,1-1 0-15,1 1 0 16,7 2-865-16,9 2 110 15,8-2 487-15</inkml:trace>
  <inkml:trace contextRef="#ctx0" brushRef="#br1" timeOffset="185751.92">8781 10603 69 0,'0'0'46'0,"0"0"14"0,0 0 10 15,0 0 25-15,0 0 56 16,0 0 47-16,-1 0 62 16,1-10-40-16,7-4-77 15,11-7-112-15,7-2-21 16,-2 1-10-16,2 8-26 15,-7 5-33-15,-9 9-344 16,-3 0 40-16,-4 15 143 16,-2 13 103-16,0 8 4 15</inkml:trace>
  <inkml:trace contextRef="#ctx0" brushRef="#br1" timeOffset="185951.04">8847 10782 69 0,'0'0'90'16,"0"0"6"-16,0 0 59 16,0 0 47-16,0 0 15 15,0 0-33-15,55-52-15 16,-37 43-63-16,-2-1-72 16,4 2-13-16,-5-1-21 15,1 4-85-15,-4 1-446 16,0 0 156-16,-3 1 173 15</inkml:trace>
  <inkml:trace contextRef="#ctx0" brushRef="#br1" timeOffset="186467.18">9305 10218 83 0,'0'0'64'15,"0"0"38"-15,0 0 64 16,0 0 177-16,0 0 351 15,-25-72-99-15,22 63-595 16,1 5 0-16,2 1 0 16,0 2 0-16,0 0 0 15,0 1 0-15,0 0 0 16,0 0 0-16,0 0 0 16,0 0 0-16,0 7 0 15,12 9 0-15,3 8 0 16,7 7 0-16,-1 2 0 15,5 2 0-15,-1 1 0 16,0-2 0-16,-3 0 0 16,-3-2 0-16,0-3 0 15,-6-2 0-15,1-1 0 0,-5-7 0 16,-3-2 0-16,-3-7 0 16,-2-6 0-16,-1-3 0 15,0-1 0-15,0 0 0 16,0 0 0-16,0-10 0 15,-13-4-1365-15,-7 0 841 16</inkml:trace>
  <inkml:trace contextRef="#ctx0" brushRef="#br1" timeOffset="186747">9190 10423 123 0,'0'0'64'16,"0"0"41"-16,0 0-10 15,0 0-41-15,91-62 45 16,-37 40 3-16,-1 1-19 16,-6 1 4-16,-7 4-20 15,-12 2-44-15,-4 4-6 16,-6 3 6-16,-4 2-23 15,-1 1 3-15,-6 2-3 0,1 2-39 16,-1 0-253 0,-7 0 3-16,0 0 110 0</inkml:trace>
  <inkml:trace contextRef="#ctx0" brushRef="#br1" timeOffset="187134.95">9706 9937 123 0,'0'0'119'16,"0"0"157"-16,0 0 474 16,0 0 29-16,0-76-779 0,0 73 0 15,2 1 0-15,-1 2 0 16,1 0 0-16,1 0 0 15,5 0 0-15,8 16 0 16,7 11 0-16,7 8 0 16,0 6 0-16,-2 3 0 15,-4-1 0-15,-3-2 0 16,-3-7 0-16,-3-9 0 16,-3-5 0-16,-3-6 0 15,-3-7 0-15,-3-2 0 16,0-1 0-16,-3-3 0 15,0-1 0-15,0 2 0 16,0-1 0-16,0 4 0 16,-9 2 0-16,-9 0-860 15,-12-2-25-15,-12-3 631 0</inkml:trace>
  <inkml:trace contextRef="#ctx0" brushRef="#br1" timeOffset="191917.46">17087 13954 38 0,'0'0'37'15,"0"0"-6"-15,0 0 3 16,0 0-10-16,0 0-1 15,0 0 7-15,0 0-8 16,0 0 16-16,0 0-2 16,0 0 3-16,0 0 6 15,-2 0 15-15,1 0 54 16,-1 0-5-16,2 0 20 0,-3 0 38 16,3 0 39-1,-4 0-45-15,3 0-47 0,-4 1-21 16,0 1-44-1,1-2-4-15,1 1-28 0,1-1 6 16,2 0 11-16,-1 2 0 16,1-2 12-16,0 0-35 15,0 0 87-15,0 0 18 16,0 0-92-16,0 0-24 16,0 0 0-16,0 0 0 15,0 0 0-15,0 0 0 16,0 0 0-16,0 0 0 0,0 0 0 15,0 0 0-15,0 0 0 16,0 0 0-16,0 0 0 16,0 0 0-16,10 0 0 15,13 0 0-15,16-3 0 16,11-4 0-16,7 0 0 16,-3 1 0-16,1 1 0 15,0 0 0-15,0 0 0 16,3-1 0-16,-4 2 0 15,3-2 0-15,-2 3 0 16,3-2 0-16,0 3 0 16,3 0 0-16,1-1 0 15,-1-2 0-15,1 5 0 16,4-6 0-16,-2 2 0 16,1-1 0-16,-4 0 0 0,-3 2 0 15,0-1 0-15,0 4 0 16,2 0 0-16,-1 0 0 15,4 0 0-15,3 0 0 16,3 0 0-16,2 0 0 16,7-2 0-16,0-4 0 15,2 0 0-15,0-2 0 16,-2 3 0-16,4-1 0 16,-3 0 0-16,0 2 0 15,-4-3 0-15,1 1 0 16,3 1 0-16,3-3 0 15,3 3 0-15,-3-1 0 16,-3 2 0-16,-5 0 0 16,-5 1 0-16,-3 0 0 0,0-1 0 15,-1 0 0-15,1-2 0 16,3-1 0-16,2-2 0 16,-2 1 0-16,-5 1 0 15,-4-2 0-15,-7 4 0 16,-5-1 0-16,4 1 0 15,-3 0 0-15,-1 1 0 16,2-2 0-16,-5 2 0 16,-3-1 0-16,0 0 0 15,-4 2 0-15,-4-2 0 16,-4 2 0-16,-6 1 0 0,-5 2 0 16,-5 0 0-1,-7 0 0-15,-1 0 0 0,-3 0 0 16,-3 0 0-1,0 0 0-15,0 0 0 0,0 0 0 16,0 0 0-16,0 0 0 16,0 0 0-16,0 0 0 15,0 0 0-15,-6 0-18 16,2 4-580-16,-1 2-103 16,-1-1 276-16,3-4 233 15</inkml:trace>
  <inkml:trace contextRef="#ctx0" brushRef="#br1" timeOffset="193140.02">22200 13415 31 0,'0'0'51'0,"0"0"6"16,0 0 6-16,0 0 19 16,0 0 55-16,0 0 113 15,-6-42 130-15,4 41 108 16,2 1-62-16,0 0-344 15,0 0-82-15,0 0 0 16,0 0 0-16,0 0 0 16,0 0 0-16,0 0 0 15,0 0 0-15,0 1 0 16,0 13 0-16,0 8 0 0,2 9 0 16,7 2 0-1,1 2 0-15,5-2 0 16,0-6 0-16,6-6 0 15,1-7 0-15,2-6 0 0,2-6 0 16,3-2 0-16,1-2 0 16,0-13 0-16,-2-5 0 15,-5-1 0-15,-7-2 0 16,-3 0 0-16,-5 3 0 16,-3-1 0-16,-2-1 0 15,-3 3 0-15,0 0 0 16,0 2 0-16,0 6 0 0,0 1 0 15,0 2 0-15,0 6 0 16,0 1 0-16,0 1 0 16,0 0 0-16,0 0 0 15,0 0 0-15,0 0 0 16,0 5 0-16,0 11 0 16,4 9 0-16,8 9 0 15,-2 9 0-15,3 4 0 16,-2 8 0-16,-3 6 0 15,-2 7 0-15,-3 4 0 16,-3 6 0-16,0 0 0 16,0-3 0-16,-3-2 0 15,-12-2 0-15,-6-3 0 16,-6-2 0-16,-6-8 0 16,-4-10 0-16,-7-11 0 0,-3-11 0 15,-5-12 0-15,-2-10 0 16,2-4 0-16,1-17 0 15,11-19 0-15,8-9 0 16,12-6 0-16,15-1 0 16,5 2 0-16,22 9 0 15,20 5 0-15,16 8 0 16,11 5 0-16,7 8 0 16,-1 7-18-16,-7 6 18 15,-8 2 0-15,-12 2 18 16,-11 13-18-16,-10 4 0 15,-11-3 0-15,-7 1 0 16,-4-1 0-16,-5 1 0 16,0-1-36-16,0-4-403 15,-3 0-247-15,-7-5 178 0,-4-3 299 16</inkml:trace>
  <inkml:trace contextRef="#ctx0" brushRef="#br1" timeOffset="206918.47">3589 2901 142 0,'0'0'38'0,"0"0"56"15,0 0 38-15,0 0 25 16,0 0 53-16,0 0 51 15,0 0 32-15,-24-51-103 0,24 51-91 16,0 0-14-16,0 0-63 16,0 0-22-16,0 0 6 15,0 0-6-15,0 7-79 16,0 9 40-16,8 5 39 16,4 7 50-16,4 5-44 15,-2 0-6 1,-1 2 28-16,-1-5-5 0,1-2 11 15,-4-5-29-15,-3-7 30 16,-1-6 17-16,-5-5-47 16,3-5 18-16,-3 0 53 15,0 0 23-15,3 0-99 16,1 0 0-16,5-14 0 0,6-11 0 16,12-14 0-1,9-4 0-15,5-1 0 0,3 2 0 16,-7 9 0-16,-5 8 0 15,-7 4 0-15,-9 7 0 16,-1 5 0-16,-6 3 0 16,-6 5 0-16,-3-2 0 15,0 3 0-15,1 0-346 16,2 0-513-16,5 0 377 16,1 0 295-16,-2 7 65 15</inkml:trace>
  <inkml:trace contextRef="#ctx0" brushRef="#br1" timeOffset="207766.03">5168 2816 35 0,'0'0'62'0,"0"0"0"15,0 0 45-15,0 0 69 16,0 0 122-16,0 0 250 15,-2-54 13-15,2 54-363 16,0 0-198-16,0 0 0 16,0 0 0-16,0 0 0 15,0 0 0-15,0 0 0 16,0 0 0-16,0 7 0 0,9 7 0 16,10 9 0-1,6 9 0-15,0 3 0 0,2 4 0 16,-5-2 0-16,-5-6 0 15,-3-8 0-15,-5-9 0 16,-1-8 0-16,-4-6 0 16,-1 0 0-16,14-9 0 15,11-21 0-15,18-10 0 16,11-10 0-16,3 1 0 16,-4 0 0-16,-8 9 0 15,-8 3 0-15,-10 7 0 16,-8 8 0-16,-8 3 0 15,-4 8 0-15,-4 5 0 16,-4 5 0-16,-2 1 0 16,0 0 0-16,0 3-82 15,-3 19-1145-15,-18 8 762 0,-15 7 276 16</inkml:trace>
  <inkml:trace contextRef="#ctx0" brushRef="#br1" timeOffset="212874.11">9054 12772 43 0,'0'0'38'0,"0"0"4"16,0 0-8-16,0 0 8 16,0 0 4-16,0 0 6 15,0 0 14-15,0 0 12 16,-42-54 2-16,32 50 43 16,-2-2 3-16,-3-1-17 0,-3 0 6 15,-3 2-20-15,-2-1-34 16,0 3-6-16,-1 2-2 15,-1-1 32-15,1 1-28 16,3 1 38-16,0 0-2 16,2 0-8-16,1 0-12 15,-3 0 2-15,-3 0-6 16,-1 1-52-16,-5 11-5 16,-1 0-1-16,-2 1 18 15,6 2-23-15,-6 0 23 16,2 0-6-16,5 2-23 15,-2-2 6-15,3 2-6 16,2 3-6-16,0 4-6 16,3 3 12-16,-2 1-17 15,1 3 11-15,4 2 0 0,-2 0 1 16,2 4-1-16,-2 2 6 16,4 1-17-16,-1-3 17 15,4-2-18-15,2 0 12 16,2-2-11-16,2 1 17 15,3-1 12-15,0 0-7 16,3 1-5-16,-2 0-17 16,2-2 5-16,0 3-5 0,0-4 6 15,0 2 11 1,5-2-12-16,4 0-5 0,3 0 17 16,3 0-6-16,0 0 0 15,4 1 6-15,2 0-17 16,2 0 0-16,5-2-40 15,9-4 45-15,9-1-27 16,8-7-1-16,9-2 40 16,2-5 23-16,-2-1-17 15,1-2-6-15,-4-1 11 16,-5-4 0-16,0-3 6 16,-2 0-11-16,2-6 11 15,3-18 17-15,3-12-28 16,8-5 22-16,-5-4-28 15,2 4 12-15,-11 3-1 0,-11 2-11 16,-8 3 29-16,-9-1-17 16,-6-6 5-16,0-2 0 15,-5-6 30-15,1-2-42 16,-3 0 42-16,-6 2 0 16,1 3-47-16,-7 3 0 15,-2 6 0-15,0 1 0 16,-5 0 0-16,-7-1 0 15,-1 1 0-15,-4-2 0 16,-2 0 0-16,0 2 0 16,-3 0 0-16,0-1 0 15,0 1 0-15,-3 1 0 16,-1 2 0-16,-2 0 0 16,-4 3 0-16,1 5 0 0,1 6 0 15,-1 5 0-15,1 5 0 16,0 7 0-16,0 1 0 15,0 0 0-15,-2 12-111 16,0 8-508-16,-2 4-14 16,1 0 278-16,-2-2 185 15</inkml:trace>
  <inkml:trace contextRef="#ctx0" brushRef="#br1" timeOffset="214529.52">9869 15950 44 0,'0'0'34'16,"0"0"7"-16,0 0-5 15,0 0-7-15,0 0 7 16,0 0-2-16,-67-61 2 16,53 53 13-16,-5 3 18 15,-1-1-9-15,-7 4 0 16,-4-3-7-16,0 1 18 16,-1 0 16-16,3-1 20 15,-1 0 16-15,-2-1 19 16,1 1 6-16,-7 4-11 15,-3-2-30-15,-2 3 4 16,-3 0-19-16,1 0-33 16,0 4 11-16,6 1-22 0,2 3 12 15,10 0 0-15,0-1-23 16,4 1 12-16,0 2-47 16,-2 3 0-16,1 1 0 15,-3 3 0-15,0 3 0 16,-3 4 0-16,2 1 0 15,1 7 0-15,0 4 0 16,5 5 0-16,0 2 0 16,5 3 0-16,1-1 0 15,4-4 0-15,0 0 0 16,3-2 0-16,3-1 0 0,1 1 0 16,2 1 0-16,2 1 0 15,1 1 0-15,0 1 0 16,0 0 0-16,0-1 0 15,7-2 0-15,2 2 0 16,6-4 0-16,-1-2 0 16,5 0 0-16,2-1 0 15,6-3 0-15,4 1 0 16,4-1 0-16,3-4 0 16,1-1 0-16,-2 0 0 15,4-3 0-15,0 3 0 16,4-6 0-16,6-1 0 15,7-4 0-15,3-4 0 0,2-6 0 16,1-6 0 0,0 0 0-16,2 0 0 0,6-3 0 15,3-3 0-15,0-3 0 16,0 5 0-16,-8-1 0 16,-8 0 0-16,-9-5 0 15,-6-3 0-15,-5-7 0 16,0-5 0-16,0-6 0 15,-2-5 0-15,-1-2 0 16,-2 0 0-16,-4-5 0 16,-3 3 0-16,-2-6 0 15,-2-1 0-15,1-7 0 16,-2-3 0-16,-3 0 0 16,-1 0 0-16,-4 6 0 0,-8 6 0 15,-5 6 0-15,-1 3 0 16,-1 3 0-16,-17-2 0 15,-6-1 0-15,0-2 0 16,-4-5 0-16,1-2 0 16,-3-1 0-16,5 4 0 15,-2 9 0-15,-3 4 0 16,-3 4 0-16,-3 4 0 16,-3 0 0-16,-5 3 0 15,2-2 0-15,2 0 0 16,-3 0 0-16,4-1 0 15,3 2 0-15,4 2 0 16,4 1 0-16,1 2 0 16,4 3 0-16,-1 1 0 15,0 3-76-15,-8 7-378 16,-8 0-293-16,-8 4 291 0,-13 9 242 16</inkml:trace>
  <inkml:trace contextRef="#ctx0" brushRef="#br1" timeOffset="-207152.22">7834 12166 85 0,'0'0'21'0,"0"0"9"16,0 0-1-16,0 0-4 15,0 0-4-15,0 0 2 16,0 0 6-16,-5 16 20 16,4-15 14-16,-2 1-8 15,3-1 16-15,-2 0 3 16,1 1-22-16,1-1-8 15,-2 2 5-15,2-2-11 0,-1 1 7 16,1-2-45 0,0 0 12-16,0 0 22 0,0 0-24 15,0 0 43-15,0 0 41 16,0 0 5-16,0 0-31 16,-2 0-7-16,2 0-12 15,0 0 42-15,0 0-39 16,0 0-26-16,0 0 17 15,0 0-15-15,0 0-23 16,0 0-10-16,0 0 27 16,0 0 21-16,2-3-43 15,13-12-43-15,19-14 43 16,23-16 49-16,23-15-21 16,11-8-28-16,6-1 0 0,-1-1 0 15,-4 4-34-15,-4-1 29 16,-3 2-17-16,-1-1 22 15,1 0 5-15,6 0-5 16,5-6 0-16,9-4 6 16,13-5 5-16,10-2-6 15,2 0-10-15,-3 1-1 16,-14 6-5-16,-14 8-21 16,-5 5 32-16,-6 2 0 15,0-4 21-15,3-5-21 16,-2 1-10-16,-5 5-130 15,-12 12-2-15,-20 15 89 16,-16 13-2-16,-17 13 55 16,-11 5 5-16,-7 5 13 0,-1 0 5 15,3-3-23-15,7-1-78 16,3-1-43-16,3-2 72 16,-4 2 2-16,-6 3 33 15,1 1 14-15,-7 2 0 16,2 0 0-16,-2-1 7 15,0 1-7-15,1-1 3 16,1 1 14-16,-2 0-10 16,0 0 1-16,0 0 0 15,0 0 7-15,0 0 0 16,0 0-4-16,0 0 8 0,0 0 5 16,0 0-12-1,0 0-3-15,0 0 12 0,0 0-42 16,0 0-120-1,0 0-187-15,0 0 37 0,-3 0 123 16</inkml:trace>
  <inkml:trace contextRef="#ctx0" brushRef="#br1" timeOffset="-177810.38">11649 14631 69 0,'0'0'71'15,"0"0"19"-15,0 0 45 16,0 0 69-16,0 0 96 16,0 0 205-16,0 0 22 15,0-20-381-15,0 18-146 16,0 1 0-16,0 1 0 15,0 0 0-15,0 0 0 16,0 0 0-16,0 0 0 0,0 0 0 16,0 0 0-1,0 0 0-15,0 0 0 0,0 0 0 16,0 0 0-16,1 0 0 16,-1 0 0-16,0 0 0 15,0 0 0-15,0 0 0 16,0 5 0-16,2 8 0 15,1 6 0-15,2 11 0 16,1 3 0-16,-1 2 0 16,1 5 0-16,0-3 0 15,1 2 0-15,-1-3 0 16,0 2 0-16,0-1 0 16,-1-3 0-16,-2-4 0 15,3-5 0-15,-2-5 0 16,-1-3 0-16,-1-5 0 0,1-2 0 15,-2-5 0-15,-1-5 0 16,2 0 0-16,-2 0 0 16,0 0 0-16,0 0 0 15,0 0 0-15,0 0 0 16,0 0 0-16,0 0 0 16,0-7 0-16,0-8-36 15,0-2-1265-15,0-1 813 16</inkml:trace>
  <inkml:trace contextRef="#ctx0" brushRef="#br1" timeOffset="-177346">11686 14532 27 0,'0'0'45'0,"0"0"2"0,0 0-7 15,0 0 3-15,0 0 4 16,0 0 10-16,0-22 17 16,0 22 4-16,0 0-7 15,0 0-22-15,0 0-9 16,0 0 6-16,-3 0 17 16,-9 9-8-16,-10 6-52 15,-8 6 74-15,-6 2-30 16,0-3-7-16,5-3-25 15,6-5 12-15,2-3-9 16,7-2 16-16,1 0-34 0,4 0-5 16,2 0-54-1,3 1-271-15,2 6 46 0,4-2 139 16,0-2 31-16</inkml:trace>
  <inkml:trace contextRef="#ctx0" brushRef="#br1" timeOffset="-176709.8">11640 15193 22 0,'0'0'67'15,"0"0"-14"-15,0 0 8 16,0 0-13-16,0 0 11 16,0 0 10-16,-18 1 10 15,18-1 18-15,-2 0 14 16,2 0-1-16,0 0 26 16,0 0 11-16,0 0-69 0,18 0-78 15,18-1 9-15,15-10 55 16,10-5 19-16,0 1-78 15,-10 0 0-15,-5 0 9 16,-15 5-14-16,-14 3 0 16,-4 7-9-16,-11-3 4 15,-2 3-64-15,0 0-131 16,0 0-137-16,-8 0 34 16,-7 5 97-16</inkml:trace>
  <inkml:trace contextRef="#ctx0" brushRef="#br1" timeOffset="-175690.89">11540 12293 70 0,'0'0'71'0,"0"0"14"15,0 0 24-15,0 0 83 16,0 0 170-16,0 0 118 16,0 0 116-16,-21-57-514 15,19 55-82-15,2 2 0 16,0 0 0-16,0 0 0 15,0 0 0-15,0 2 0 16,0 15 0-16,0 8 0 16,0 9 0-16,8 9 0 0,4 2 0 15,-3-1 0-15,1-1 0 16,0-8 0-16,-2-3 0 16,0-4 0-16,-2-6 0 15,-2-1 0-15,0-4 0 16,-1 0 0-16,-1-6 0 15,-1-1 0-15,-1-6 0 16,0-1 0-16,0-3 0 16,0 0 0-16,0 0 0 15,0 0 0-15,0 0 0 16,0-4 0-16,0-6 0 16,0-1-209-16,-4-1-980 15,-3 1 754-15,1 1 265 0</inkml:trace>
  <inkml:trace contextRef="#ctx0" brushRef="#br1" timeOffset="-175390.68">11526 12258 12 0,'0'0'79'0,"0"0"-17"15,0 0 30-15,0 0 19 16,0 0 106-16,0 0 122 16,0-64 128-16,0 63-31 0,0 1-204 15,0 0-232 1,0 0 0-16,-12 0 0 0,-13 7 0 16,-6 7 0-1,-8 2 0-15,4 0 0 0,7-2 0 16,6-3-238-16,7 0-288 15,2 4-71-15,8 3 234 16,2 2 207-16,3 0 10 16</inkml:trace>
  <inkml:trace contextRef="#ctx0" brushRef="#br1" timeOffset="-174901.47">11464 12765 77 0,'0'0'57'16,"0"0"27"-16,0 0-1 16,0 0 13-16,0 0 17 15,0 0-13-15,-2 0 17 16,2 0 15-16,2-3-57 15,17-4-60-15,12-6-4 16,11-1 51-16,9-2-25 16,-5 2-24-16,-3 3-1 15,-8 3-3-15,-10 2-5 16,-10 3-4-16,-7 3-4 16,-6 0 4-16,-2 0 12 15,0 0-7-15,0 0-5 16,0 0 0-16,-11 0-180 15,-3 0-145-15,-4 0-20 0,-4 0 137 16</inkml:trace>
  <inkml:trace contextRef="#ctx0" brushRef="#br1" timeOffset="-162068.79">11826 11014 16 0,'0'0'50'16,"0"0"2"-16,0 0-4 15,0 0-12-15,0 0 22 16,0 0 16-16,0 0 61 16,-67 0 16-16,65 0 81 15,2 0 94-15,-1 0-14 0,1 0 24 16,-2 0-115 0,2 0-221-16,0 0 0 0,-1 0 0 15,1 0 0-15,-2 0 0 16,1 0 0-16,-2 0 0 15,3 0 0-15,0 1 0 16,0-1 0-16,0 0 0 16,0 2 0-16,0-2 0 15,0 0 0-15,0 0 0 16,24 0 0-16,12 0 0 16,10 0 0-16,-1 0 0 15,-5 0 0-15,-14 0 0 0,-6 0 0 16,-6 0 0-16,-7 0 0 15,-4 0 0-15,-3 0 0 16,0 0 0-16,0 0 0 16,0 0 0-16,0 0 0 15,0 0 0-15,0 0 0 16,0 0 0-16,0-2 0 16,2-1-808-16,11-5 13 15,8-5 481-15</inkml:trace>
  <inkml:trace contextRef="#ctx0" brushRef="#br1" timeOffset="-161552.68">12505 10689 144 0,'0'0'69'0,"0"0"72"16,0 0 117-16,0 0 121 15,0 0 169-15,0 0-40 16,-25-54-508-16,23 51 0 15,2 3 0-15,-1 0 0 0,1 0 0 16,0 0 0-16,0 0 0 16,0 0 0-16,0 3 0 15,0 14 0-15,0 10 0 16,0 8 0-16,0 8 0 16,0 3 0-16,0 4 0 15,0 0 0-15,0 0 0 16,3-5 0-16,-2-6 0 15,2-6 0-15,0-9 0 16,0-6 0-16,-2-5 0 0,1-5 0 16,-2-2 0-1,0-3 0-15,0-3 0 0,0 0 0 16,0 0 0 0,0 0 0-16,1 0 0 0,7 0 0 15,6-5-329-15,6 3-1013 16,4-1 1065-16</inkml:trace>
  <inkml:trace contextRef="#ctx0" brushRef="#br1" timeOffset="-161118.83">12829 11007 128 0,'0'0'83'0,"0"0"98"16,0 0 111-16,0 0-156 16,0 0 50-16,0 0-82 15,0 12-22-15,-8-2 173 16,4 0 27-16,-1-5-63 16,2-2-120-16,3-3-99 15,0 0 0-15,0 0 0 16,0-1 0-16,0-9 0 15,0 0 0-15,0 3 0 16,0 3 0-16,0 4 0 16,0 0 0-16,0 0 0 0,0 0 0 15,0 0 0-15,0 0 0 16,0 0 0-16,0 0 0 16,-1 0 0-16,-1 2 0 15,1-2 0-15,-2 0 0 16,1 0 0-16,2 0 0 15,0 0 0-15,0 0 0 16,0 0-30-16,14-2-1217 16,8-12 717-16,5-9 363 15</inkml:trace>
  <inkml:trace contextRef="#ctx0" brushRef="#br1" timeOffset="-160368.25">13106 10674 70 0,'0'0'41'16,"0"0"19"-16,0 0-5 16,115-43-3-16,-64 26 35 15,-6 0 16-15,-5 5 4 16,-9-1 2-16,-10 4-20 15,-6 4 3-15,-7 3 26 16,-7 2-75-16,-1 0-5 0,0 0-30 16,0 0-8-16,-9 7-25 15,-9 6-54-15,-10 4 71 16,-3 0 12-16,-5-3-4 16,0-3 8-16,5-4-4 15,1 0 3-15,6-4 12 16,6-1-15-16,2-1 41 15,5-1 192-15,3 0-35 16,3 0 106-16,3 0-89 16,2 2-189-16,-1-1-30 15,-2 9 0-15,-2 2 0 16,-2 11 0-16,-2 10 0 0,0 6 0 16,4 6 0-1,2 2 0-15,3-2 0 0,0-8 0 16,0-7 0-16,0-8 0 15,0-11 0-15,0-5 0 16,0-6 0-16,3 0 0 16,5 0 0-16,5-1 0 15,11-9 0-15,3-1 0 16,6-1 0-16,-1 4 0 16,-3 7 0-16,-2 1 0 15,0 0 0-15,-8 6 0 16,1 9 0-16,-6 1 0 15,-5 5 0-15,-4 7 0 16,-5 7 0-16,-5 4 0 16,-23 5 0-16,-9-4 0 0,-2-7 0 15,6-12 0-15,8-11 0 16,7-10 0-16,6 0 0 16,1 0 0-16,3-13 0 15,3-1 0-15,4-1 0 16,1 0 0-16,0 1 0 15,0 1 0-15,7 4 0 16,6 0 0-16,1 4 0 16,7 1-448-16,-1-1-635 15,0-2 696-15</inkml:trace>
  <inkml:trace contextRef="#ctx0" brushRef="#br1" timeOffset="-66680.09">6224 13489 27 0,'0'0'42'0,"0"0"7"16,0 0-11-16,0 0 4 0,0 0 9 15,0 0 10-15,0 0 11 16,-70 1 19-16,64-1-13 15,0 1 22-15,3 1 2 16,3-2 34-16,0 2-23 16,-1-2-81-16,1 1-23 15,0-1 32-15,0 1-28 16,0-1-5-16,0 1 33 16,0-1-37-16,0 0 38 15,0 0-38-15,0 2 1 16,8 0 28-16,12 1-18 15,13 0 48-15,8-3 35 16,7 0-66-16,7 0-17 16,2 0 13-16,4 0-18 0,-4 0 7 15,-3 0-6 1,-4 0-11-16,-1 0 0 0,1 3 16 16,-1 1-21-16,-4-1 10 15,-2 0 6-15,-7 0-11 16,-5-2-11-16,-6 2 0 15,-6-2-5-15,-8 0 32 16,-3-1-32-16,-5 0 16 16,-2 0 0-16,-1 0 0 15,0 0 0-15,0 0 0 16,0 2-17-16,0 0-10 0,0-1-83 16,-1 2-151-1,-4 0-132-15,-1 0 7 0,6-3 219 16</inkml:trace>
  <inkml:trace contextRef="#ctx0" brushRef="#br1" timeOffset="-66015.34">7066 13334 63 0,'0'0'56'0,"0"0"5"16,0 0 10-16,0 0 29 15,0 0 60-15,0 0 111 16,-59-59 171-16,52 55-61 15,1 1-33-15,0-1-254 16,1 2-94-16,4 1 0 16,-1 1 0-16,2 0 0 15,0 0 0-15,0 0 0 16,0 0 0-16,0 0 0 16,0 0 0-16,0 0 0 0,2 1 0 15,10 10 0-15,7 4 0 16,8 2 0-16,7 0 0 15,5 3 0-15,5-3 0 16,-3 0 0-16,-2 0 0 16,-5-2 0-16,-2-1 0 15,-7-1 0-15,0 0 0 16,-8-2 0-16,-2 0 0 16,-6-2 0-16,-3-3 0 15,-3 0 0-15,-2-1 0 16,-1 0 0-16,0 1 0 15,0 1 0-15,0 4 0 16,-9 3 0-16,-6 5 0 16,-6 3 0-16,-4 5 0 15,-2 3 0-15,-4 1 0 0,4-2 0 16,3-5 0-16,5-5 0 16,5-8 0-16,5-5 0 15,3-4 0-15,0 2 0 16,0-4 0-16,2 2 0 15,-2-1-198-15,3 4-683 16,0-1 280-16,3-1 389 16</inkml:trace>
  <inkml:trace contextRef="#ctx0" brushRef="#br1" timeOffset="-62199.12">11726 12076 3 0,'0'0'24'0,"0"0"-6"15,0 0 0-15,0 0-7 16,0 0 3-16,0 0 1 15,0 0 3-15,-77-34-2 0,66 27-1 16,1 1 2 0,-2 1 0-16,0-3-1 0,-3 4-1 15,0-1 3-15,-1 1 3 16,-2-1 2-16,-2 3 12 16,1-3 7-16,1 3 6 15,0-1 19-15,-1 0 2 16,-1 2-14-16,0 1-6 15,0 0-1-15,-2 0-13 16,-1 0-1-16,2 0 2 16,-1 0 9-16,6 0 51 15,-1 4-8-15,-1 0-21 16,2 2 54-16,-3 1-57 0,1 1 53 16,3 0-60-1,-3 5 8-15,3-1-21 0,-1 5-33 16,2 1 0-16,-2 0 50 15,2 3-44-15,-2 1 17 16,5 0-17-16,2 2 6 16,-1 0 11-16,3 0-23 15,-1 2-5-15,2-1 52 16,3-1-53-16,-2 0 41 16,1-2-34-16,3 5 34 15,-1-1-5-15,1 2-24 16,1 0 1-16,0 0 0 0,0 2-18 15,0-2 0-15,3 2 0 16,5 1 0-16,0-2 0 16,3 1 0-16,-1 3 0 15,0-3 0-15,1-1 0 16,2 0 0-16,2-2 0 16,1-1 0-16,3-1 0 15,3-1 0-15,0-3 0 16,3 2 0-16,0-5 0 15,1-1 0-15,4 0 0 16,2-3 0-16,2 0 0 16,6-1 0-16,2-4 0 15,3-2 0-15,-1-2 0 16,-3-3 0-16,-5-1 0 16,-5-1 0-16,0 0 0 15,-2 0 0-15,-4-6 0 16,2-3 0-16,1-7 0 0,0-3 0 15,2-2 0-15,0-5 0 16,-2-3 0-16,-1-1 0 16,-6-2 0-16,-3-2 0 15,0-7 0-15,-3 1 0 16,-5-2 0-16,2-1 0 16,-4 4 0-16,-4-1 0 15,-2 3 0-15,-2 4 0 16,0 3 0-16,0-2 0 15,-8 2 0-15,-8-1 0 0,2 1 0 16,-5-1 0 0,1 0 0-16,0 1 0 0,3 2 0 15,0 2 0-15,3 2 0 16,-2 3 0-16,1 3 0 16,-1 1 0-16,-3 0 0 15,-4 5 0-15,-2-3 0 16,-2 4 0-16,-3 0 0 15,1 0 0-15,-1 1 0 16,3 0 0-16,1 1 0 16,3 2 0-16,0 1 0 15,2 2 0-15,2 1-71 16,-2 3-344-16,-2 0-144 0,3 0 94 16,2 9 186-16,2-1 111 15</inkml:trace>
  <inkml:trace contextRef="#ctx0" brushRef="#br1" timeOffset="-47937.16">7358 16776 51 0,'0'0'34'15,"0"0"15"-15,0 0-6 16,0 0 15-16,-90 0 8 16,73-1 16-16,0-2 54 15,4 1 22-15,1 1 114 0,6 1-29 16,3 0 66-16,1 0-24 15,2 0-95-15,0 0-119 16,0 0-71-16,0 0 0 16,0 0 0-16,0-1 0 15,3 1 0-15,17 0 0 16,14 0 0-16,12 0 0 16,11-5 0-16,7-4 0 15,3-5 0-15,2-3 0 16,-2 1 0-16,-10 5 0 15,-8 2 0-15,-12 8 0 16,-10 1 0-16,-8 0 0 16,-10 0 0-16,-4 7 0 15,-5-1 0-15,0-3 0 0,0-3 0 16,0 0 0-16,0 0 0 16,-8 4-42-16,-1-4-808 15,4 0 95-15,5 0 496 16</inkml:trace>
  <inkml:trace contextRef="#ctx0" brushRef="#br1" timeOffset="-47456.45">7971 16309 147 0,'0'0'113'0,"0"0"124"16,0 0 172-16,0 0 159 16,0 0-25-16,0 0-513 15,-69-34-30-15,69 34 0 16,0 0 0-16,0 2 0 16,0 11 0-16,15 6 0 15,9 2 0-15,12 6 0 16,9 2 0-16,4 2 0 15,5 0 0-15,-6-5 0 0,-7-3 0 16,-8-8 0-16,-2-2 0 16,-7-1 0-16,-4-2 0 15,-4 0 0-15,-4 5 0 16,0 1 0-16,-5 3 0 16,1 2 0-16,-7 2 0 15,1-1 0-15,-2-2 0 16,0-3 0-16,0-2 0 15,-9 4 0-15,-4 2 0 16,-6 4 0-16,-3 1 0 16,-2 2 0-16,2-3 0 15,-2-3 0-15,9-7 0 16,5-3-519-16,4-8-251 16,6-4 337-16,0-4 236 15</inkml:trace>
  <inkml:trace contextRef="#ctx0" brushRef="#br1" timeOffset="-45557.94">12102 14147 47 0,'0'0'48'16,"0"0"9"-16,0 0 0 16,-58-74 10-16,39 55 18 0,-1 2 27 15,-2 1 27-15,-3 2 25 16,-4 1 51-16,-2 1 28 15,-5 4-35-15,-4 2-6 16,-6 3-60-16,-1 2-61 16,1 1 0-16,0 0 18 15,0 0-99-15,2 8 0 16,1 7 0-16,0 1 0 16,2 2 0-16,2 4 0 15,1 3 0-15,1 3 0 16,-1 2 0-16,4 4 0 15,1 1 0-15,5 0 0 0,4 3 0 16,3 1 0-16,3 4 0 16,3 0 0-16,5 2 0 15,1 4 0-15,0 1 0 16,6 2 0-16,3 3 0 16,0 2 0-16,0-1 0 15,0-2 0-15,12-1 0 16,0-2 0-16,5 0 0 15,2-2 0-15,4-2 0 16,6-3 0-16,2-2 0 16,5-6 0-16,3 0 0 15,4-6 0-15,-1-4 0 16,2 0 0-16,-3-3 0 16,-1-4 0-16,-1-6 0 15,4-6 0-15,0-7 0 0,6 0 0 16,7-6 0-16,3-8 0 15,2-1 0-15,-2-2 0 16,-4-2-18-16,-3-4-75 16,-4-4 41-16,0-9 52 15,-1-8 0-15,-2-6 6 16,-1-5-1-16,-4-2 7 16,-6 7 5-16,-3 4-5 15,-5 10 0-15,-5 3 16 16,-5 2 43-16,-5 2-71 0,-1-1 0 15,-4-2 0 1,0-5 0-16,-3-3 0 0,-2-2 0 16,-1-1 0-16,0 4 0 15,0 2 0-15,-7 2 0 16,-8 2 0-16,0 1 0 16,-7 0 0-16,-5-1 0 15,-1 2 0-15,-5 2 0 16,-2 2 0-16,3 3 0 15,-1 4 0-15,1 3 0 16,4 4 0-16,0 2 0 16,-1-2 0-16,1 3 0 15,0-1 0-15,1 3 0 16,1 0 0-16,4-1 0 16,7 8-47-16,2-1-579 0,8 2-102 15,5 0 338-15,0 9 213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30:22.30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2809 5482 17 0,'0'0'25'0,"0"0"4"15,0 0-10-15,0 0-3 16,0 0-3-16,0 0 1 16,0 0 1-16,0 0 2 15,0 0 1-15,0 0 8 16,-6 0 5-16,-3 0 7 15,-4 0-33-15,2-4 17 16,-1 1 0-16,2 0 14 16,2 1-6-16,1 0 15 15,-2 0-11-15,3 1 12 16,3 0 12-16,-3-1-3 16,6 2-9-16,-3 0 28 0,3 0 14 15,0 0-21-15,0 0-35 16,0 0 9-16,0 0-41 15,0 0 0 1,0 0-11-16,0 0-8 0,0 0 4 16,0 0-7-16,0 0-18 15,0 0 30-15,0 0-37 16,6 0 17-16,10 0 30 16,4 0-9-16,5 2 0 15,5-2 18-15,3 0 12 16,0 0 24-16,-2 1-38 15,2 0 9-15,0 3-2 0,-8-2-14 16,0 1 0 0,-4-2 0-16,-3 1 13 0,-3-1-13 15,-6-1 0-15,0 0 0 16,1 0 0-16,-4 0 14 16,0 0-21-16,-4 0 7 15,-1 0 0-15,-1 0 0 16,0 0-3-16,0 0 13 15,0 0-7-15,0 0 4 16,0 0-14-16,0 0-16 16,0 2-75-16,0-2-95 15,0 0-46-15,0 0 72 16,0-2 34-16</inkml:trace>
  <inkml:trace contextRef="#ctx0" brushRef="#br0" timeOffset="928.83">3076 5210 43 0,'0'0'26'0,"0"0"15"15,0 0 7-15,0 0 7 16,0 0 6-16,0 0-4 15,-39-47 27-15,35 44 33 16,4 2 33-16,-3-1 60 16,3 2-22-16,-3 0-58 15,3 0-18-15,0 0-81 16,0 0 47-16,0 0-78 16,0 0-15-16,0 0-1 15,0 0-76-15,0 0 62 16,13 0-38-16,8 7 68 15,6 2 43-15,6-2-43 16,1 3 5-16,2 0 0 16,-2 4 20-16,-3 1-20 0,-2 3-5 15,-5-2 0-15,-3 0 5 16,-7-2-5-16,-6-3 0 16,-2-4-10-16,-3-1 34 15,-3-2-38-15,0-1 14 16,0 2 0-16,0 7 50 15,-9 3 87-15,-9 7 11 16,-3 0-6-16,-1 3-108 16,-2 2 12-16,0 2-29 15,3 0 6-15,-1-1 1 16,1-2-24-16,1-1 0 16,0-1 17-16,2-3-5 0,1 0 16 15,1-3-16-15,1-2 47 16,5-5-59-16,1-2 0 15,1-2 0-15,2-3 0 16,-1-2 0-16,4-2 0 16,3 0 0-16,0 0 0 15,0 1 0-15,0-1 0 16,0 0 0-16,0 0 0 16,0 0 0-16,0 0 0 15,3-7-408-15,12-4-554 16,5-2 508-16,-3 0 272 15</inkml:trace>
  <inkml:trace contextRef="#ctx0" brushRef="#br0" timeOffset="6620.53">23614 10499 62 0,'0'0'34'0,"0"0"37"16,0 0-5-16,0 0 2 15,0 0 43-15,0 0 35 16,0 0 18-16,-40-21 20 16,40 21 56-16,0 0-38 15,0 0-71-15,0 0-49 16,0 0-77-16,0 0 40 0,0 0-45 15,0 0-34-15,13 0 7 16,5 0 27-16,6 0 44 16,1 5 40-16,-4 1-84 15,-3 2 40-15,0 2-6 16,-3 1-29-16,0 3 18 16,-3 3-23-16,-4 3 6 15,-3 5 29-15,-5 4-30 16,0 2 18-16,0 1 6 15,-7 0-12-15,-7 1 12 16,1-6-11-16,0-5 11 0,3-5-29 16,3-4 11-16,4-6 1 15,3-4-6-15,0 0 5 16,0-3 25 0,0 0-36-16,0 0 0 0,3-17 0 15,11-7 0-15,5-4 0 16,2-3 0-16,-2-1 0 15,0 1 0-15,-3-1 0 16,1 1 0-16,-2-3 0 16,0 0 0-16,-1 4 0 15,-4 1 0-15,-1 8 0 16,-3 2 0-16,-3 9 0 0,-3 5 0 16,0 2 0-1,0 3 0-15,0 0 0 0,0 0 0 16,0 0 0-16,0 0 0 15,0 11 0-15,-3 11 0 16,-5 5 0-16,-2 4 0 16,3-1 0-16,1 2 0 15,3-3 0-15,3-1 0 16,0-2 0-16,0-1 0 16,10-2 0-16,3-1 0 15,-1-2 0-15,-4 0 0 16,0-2 0-16,0 0 0 15,-3-3 0-15,-1-2 0 16,-1-2 0-16,0-3 0 16,2-2 0-16,2 0-76 0,5-1-1086 15,3 2 614-15,3 4 309 16</inkml:trace>
  <inkml:trace contextRef="#ctx0" brushRef="#br0" timeOffset="7003.51">24274 10837 143 0,'0'0'132'15,"0"0"205"1,0 0 354-16,0 0-81 15,0 0-476-15,0 0-134 0,0-18 0 16,0 18 0-16,0 1 0 16,1 9 0-16,1 4 0 15,-1 6 0-15,2 4 0 16,-1 0 0-16,0 3 0 16,-2-1 0-16,0-2 0 15,0-1 0-15,0-5 0 16,0-5 0-16,0-3 0 15,0-5 0-15,0-2 0 16,0 0 0-16,0-3 0 0,0 0 0 16,0 0 0-16,0 0 0 15,5-3-774-15,1-10-209 16,4-6 702-16</inkml:trace>
  <inkml:trace contextRef="#ctx0" brushRef="#br0" timeOffset="7334.14">24660 10610 46 0,'0'0'110'0,"0"0"-15"16,0 0 68-16,0 0 43 15,0 0-6-15,0 0-7 16,0 0-28-16,0 0-26 16,12 0-113-16,12-2-6 15,8 1 69-15,3-2-73 16,-4 2-32-16,-7 1-104 15,-9 0-490-15,-6 4 275 16,-9 13 153-16,-3 6 75 16</inkml:trace>
  <inkml:trace contextRef="#ctx0" brushRef="#br0" timeOffset="7513.66">24697 10768 60 0,'0'0'82'0,"0"0"18"15,0 0 51-15,0 0 100 16,0 0 47-16,0 0-21 16,88-20-184-16,-64 18-68 15,-1 0-25-15,-3 1-187 16,-2 1-373-16,-6 0 261 16,0 0 130-16</inkml:trace>
  <inkml:trace contextRef="#ctx0" brushRef="#br0" timeOffset="7969.48">25322 10472 80 0,'0'0'140'0,"0"0"97"16,0 0 315-16,0 0 191 15,0 0-448-15,0 0-295 16,0-44 0-16,-6 44 0 0,-6 2 0 16,-5 17 0-16,-6 10 0 15,2 4 0-15,2 5 0 16,1 2 0 0,9-1 0-16,3-5 0 0,6-5 0 15,0-9 0-15,12-3 0 16,12-5 0-16,7-2 0 15,2-5 0-15,0-2 0 16,-5-1 0-16,-4-2 0 16,-5 0 0-16,-1-7 0 15,0-12 0-15,-4-4 0 16,-7-3 0-16,-3-1 0 0,-4-2 0 16,0 1 0-16,-14 2 0 15,-4-1 0-15,-3 4 0 16,3 3 0-16,3 9 0 15,7 4 0-15,3 7 0 16,3 3-828-16,2 18-107 16,0 4 708-16</inkml:trace>
  <inkml:trace contextRef="#ctx0" brushRef="#br0" timeOffset="8745.41">25939 10710 29 0,'0'0'122'0,"0"0"-39"16,0 0-2-16,0 0-8 15,0 0-14-15,0 0-9 16,-6 13 26-16,-1-8 84 15,4-3-70-15,2-1-17 16,1-1 103-16,-2 0 60 16,2 0-59-16,0 0 33 15,0 0-67-15,-1 0 30 16,1 0-137-16,0 0-36 16,-2 0 0-16,0 0 0 15,2 0 0-15,0 2 0 16,0-2 0-16,0 0 0 0,0 0 0 15,0 0 0-15,0 0 0 16,0 0 0-16,0 0 0 16,0-5 0-16,-2 3 0 15,2 0 0-15,0 1 0 16,0 1 0-16,0 0 0 16,0 0 0-16,0 0 0 15,0 0 0-15,0 0 0 16,0 0 0-16,0 0 0 15,0 0 0-15,0 0 0 16,0 0 0-16,0 0 0 0,0 0 0 16,0 0 0-16,0 0 0 15,0 1 0-15,0 1 0 16,0 0 0-16,0 0 0 16,0-2 0-16,0 0 0 15,0 0 0-15,0 0 0 16,0 0 0-16,0 0 0 15,-1 0 0-15,1 0 0 16,0-7 0-16,0 0 0 16,0-1 0-16,0-1 0 15,1 2 0-15,9 0 0 16,7 1 0-16,2 3 0 0,5 3 0 16,-1 0 0-16,-1 0 0 15,-4 3 0-15,-5 10 0 16,-5 3 0-16,-6 6 0 15,-2 5 0-15,-5 5 0 16,-19 2 0-16,-10 1 0 16,-2-2 0-16,3-6-663 15,3-6-369-15,7-9 698 16</inkml:trace>
  <inkml:trace contextRef="#ctx0" brushRef="#br0" timeOffset="10985.54">26711 10411 32 0,'0'0'89'0,"0"0"-18"16,0 0 11-16,0 0 39 15,0 0 35-15,90-44-5 16,-66 44-36-16,1 0-30 16,5 6-4-16,0 11-55 0,-1 8-9 15,-2 6 16 1,-6 6-20-16,-3 3-13 0,-7 2 29 15,-7-2-29-15,-4 2 40 16,0-3-8-16,-4-5-9 16,-8-6-23-16,-2-7 33 15,5-7-28-15,5-8 34 16,2-3-29-16,2-3 29 16,0 0 60-16,0 0 96 15,0-16 50-15,0-6-239 16,2-6-6-16,11-2-6 15,5-1-11-15,3-3-1 16,2-1 18-16,2-3 0 0,2-2 0 16,0 2-5-16,-1 1 5 15,-3 5 0-15,-5 5 0 16,-8 9 17-16,-1 5 0 16,-5 4 12-16,-2 4-12 15,-2 2 30-15,0 2-7 16,0 1-17-16,0 0-17 15,0 0-12-15,0 4-40 16,-9 20-87-16,-7 11 133 16,-2 9 0-16,-2 3 17 15,6-4-17-15,5-4 29 16,4-6-29-16,5-3 0 0,0-3 12 16,5-7-7-16,9 2 24 15,0-2-29-15,-2-3 12 16,3 1-12-16,-3-3 12 15,-1-5-12-15,0-1 0 16,4-5-150-16,0 0-502 16,6-4 36-16,1 0 308 15,8 0 105-15</inkml:trace>
  <inkml:trace contextRef="#ctx0" brushRef="#br0" timeOffset="11460.29">27629 10711 136 0,'0'0'69'15,"0"0"31"-15,0 0 3 16,92-31 16-16,-65 31 36 16,-3 0 5-16,-6 0-64 15,-6 13-58-15,-5 4-8 16,-7 6 15-16,0 5-28 16,-7 4 25-16,-17 1-11 0,-4 2 6 15,-4-4-37 1,3-5 9-16,3-8 14 0,10-7-19 15,5-4-8-15,8-4 8 16,3-3 31-16,0 1 9 16,0-1 21-16,0 0 160 15,14 0 30-15,7-9-226 16,9 2 17-16,1 0 29 16,2 3-40-16,-3 3-11 15,-5 1-24-15,-3 0 0 16,-7 0 0-16,0 0-65 15,-3 0-554-15,1 0-104 16,-1 0 331-16,-1-4 182 0</inkml:trace>
  <inkml:trace contextRef="#ctx0" brushRef="#br0" timeOffset="11766.45">28196 10456 175 0,'0'0'109'16,"0"0"155"-16,0 0 97 15,0 0-88-15,85-48-8 16,-52 43-129-16,-2 2-91 16,-4 3-17-16,-3 0-28 15,-7 0-28-15,-6 11-404 16,-9 13-180-16,-2 10 313 16,-13 4 136-16</inkml:trace>
  <inkml:trace contextRef="#ctx0" brushRef="#br0" timeOffset="11920.55">28279 10672 85 0,'0'0'73'0,"0"0"48"0,0 0 23 16,0 0-32-16,102-44-46 16,-78 39-34-16,3 0-32 15,1-1-47-15,0 2-225 16,4-4 96-16</inkml:trace>
  <inkml:trace contextRef="#ctx0" brushRef="#br0" timeOffset="12411.78">29089 10142 165 0,'0'0'149'0,"0"0"212"15,0 0 322-15,0 0 6 16,0 0-689-16,0 0 0 16,0-53 0-16,0 53 0 15,-4 0 0-15,-8 0 0 16,-7 10 0-16,-5 11 0 15,-8 10 0-15,2 6 0 16,2 6 0-16,4-1 0 0,10-3 0 16,8-1 0-16,6-7 0 15,0-2 0-15,10-7 0 16,9-5 0-16,10-6 0 16,5-6 0-16,6-5 0 15,1-5 0-15,-1-15 0 16,-3-3 0-16,-7-4 0 15,-5 0 0-15,-10 0 0 16,-6 2 0-16,-7 1 0 16,-2-3 0-16,0-2 0 15,-12 1 0-15,-6 0 0 16,-3 3 0-16,4 8 0 0,3 9 0 16,-3 8-431-1,-2 0-826-15,-8 11 931 0</inkml:trace>
  <inkml:trace contextRef="#ctx0" brushRef="#br0" timeOffset="19196.52">23750 12190 27 0,'0'0'62'0,"0"0"-12"16,0 0 6-16,0 0-3 15,0 0-8-15,0 0 2 0,0 0 4 16,0 0-1-16,-9 1-11 16,9-1-5-16,0 0-18 15,0 0 21-15,0 0-7 16,0 0 6-16,0 0-20 16,0 0 1-16,1 0-17 15,10 0-11-15,13 0 11 16,13 0 25-16,12-5 38 15,8-3-45-15,-2-1-12 16,-1 2 9-16,-5 2-12 16,-4-1-3-16,-7 2-15 15,-6-1-12-15,-10 4-12 16,-4-2 17-16,-10 3-7 16,-5-1 16-16,-3 1 4 15,0 0 0-15,0 0-66 0,0 0-19 16,0 0-3-16,-11 0 1 15,-4 10 8-15,-4 1 3 16</inkml:trace>
  <inkml:trace contextRef="#ctx0" brushRef="#br0" timeOffset="20462.98">23808 12275 30 0,'0'0'35'0,"0"0"-14"16,0 0 0-16,0 0 3 16,0 0 0-16,0 0 6 15,-31-10 9-15,29 9 12 0,1-2 21 16,-2 2 34 0,1-2 4-16,1 0 78 0,-1 0 74 15,-1 0 37-15,-1-2-39 16,-1-2 0-16,1 1-45 15,-2-1-215-15,1 0 0 16,2 2 0-16,0 3 0 16,2 0 0-16,-1 1 0 15,0 1 0-15,0 0 0 16,2 0 0-16,0 0 0 16,0 0 0-16,0 0 0 15,0 0 0-15,0 0 0 16,0 0 0-16,0 0 0 15,0 3 0-15,0 9 0 0,6 7 0 16,6 6 0-16,5 3 0 16,5 5 0-16,3 1 0 15,2 2 0-15,3 4 0 16,-2-4 0-16,-1 1 0 16,-1-5 0-16,-3-2 0 15,-1-4 0-15,-4-2 0 16,-4-6 0-16,-4-4 0 15,-2-3 0-15,-5-5 0 16,-3-3 0-16,0-3 0 16,0 1 0-16,0-1 0 15,0 0 0-15,0 0 0 16,0 2 0-16,0 6 0 16,0 6 0-16,-15 7 0 15,-2 6 0-15,-2 5 0 0,-5 1 0 16,-3 4 0-16,2 1 0 15,-2-1 0-15,3-5 0 16,2-4 0-16,4 1 0 16,0-6 0-16,4-1 0 15,1-6 0-15,4-4 0 16,5-7 0-16,4-2 0 16,0-1 0-16,0-2 0 15,0 1 0-15,0 1 0 16,0 0 0-16,0-2 0 0,0 0 0 15,0 2 0-15,0-2 0 16,0 0 0-16,0 0 0 16,16 0 0-16,16 0 0 15,11 0 0-15,6-2 0 16,5-2 0-16,-5 1 0 16,-1 2 0-16,-2 1 0 15,-3 0 0-15,2 0 0 16,-3 0 0-16,-3 0 0 15,-7 0 0-15,-3 0 0 16,-9 0 0-16,-6 0 0 16,-2 0 0-16,-8 0 0 15,-1 0 0-15,0 0 0 0,-3 0 0 16,2 0 0 0,-2 0 0-16,0 0 0 0,1 0 0 15,2-4 0-15,0-4 0 16,0-1 0-16,0-3 0 15,0 1 0-15,0-3 0 16,-1-3 0-16,-1 0 0 16,-1-3 0-16,0 1 0 15,0 1 0-15,0 2 0 16,0 6 0-16,0 3 0 16,0 4 0-16,0 3 0 15,0 0 0-15,0 0 0 16,0 0 0-16,0 0 0 15,0 0 0-15,0 0 0 0,0 0-818 16,8 0-118-16,-2 0 687 16</inkml:trace>
  <inkml:trace contextRef="#ctx0" brushRef="#br0" timeOffset="21420.62">24102 12189 23 0,'0'0'42'15,"0"0"-9"-15,0 0 4 16,0 0-2-16,0 0-6 16,0 0-12-16,-4 0-3 15,4 0-2-15,0 0-3 0,0 0-9 16,8-2 0 0,15-3 0-16,11-2 3 0,8-2 2 15,0 4-2-15,-2-1-2 16,-9 3-1-16,-10 3 0 15,-6 0 0-15,-9 0 2 16,-4 0-2-16,-1 0 0 16,1 0 6-16,-2-1-1 15,1 1 28-15,-1 0 1 16,0 0 6-16,0 0 13 16,0 0 8-16,0 0 1 15,0 0 30-15,0 0 8 16,0 0 31-16,0 0 46 15,0 0 62-15,0 0 29 0,0 0-36 16,0 0-42-16,0 0-131 16,0 0-59-16,0 0 0 15,0 0 0-15,0 0 0 16,0 0 0-16,0 6 0 16,0 4 0-16,0 8 0 15,0 1 0-15,0 3 0 16,3-4 0-16,2-2 0 15,0-3 0-15,0-3 0 16,1-3 0-16,-3-1 0 16,-2-2 0-16,-1-4 0 15,0 0 0-15,0 0 0 16,0 0 0-16,0 0 0 16,0 0 0-16,0 0 0 15,3 0-408-15,5 0-785 0,1 0 809 16</inkml:trace>
  <inkml:trace contextRef="#ctx0" brushRef="#br0" timeOffset="24088.57">25037 12315 53 0,'0'0'39'0,"0"0"13"15,0 0 1-15,0 0 1 16,0 0 23-16,0 0 37 0,6-66 28 16,-6 66 71-16,0 0 16 15,0 0-100-15,-6 9-129 16,-7 15 46-16,-8 13-46 16,-1 12 33-16,1 9-9 15,6 4-14-15,6 6-5 16,6 3 0-16,3 0-5 15,1-3 10-15,20-6 0 16,9-8 0-16,6-8-20 16,3-5 20-16,-2-4-1 15,-4-4-9-15,-6-8 20 16,-8-6-20-16,-4-6 21 16,-6-4-5-16,-6-6-16 0,-1-1 36 15,-2-2-15-15,0 0 16 16,0 0 34-16,0 0-60 15,0 0-11-15,0-12-321 16,4-8-330-16,0-4 282 16</inkml:trace>
  <inkml:trace contextRef="#ctx0" brushRef="#br0" timeOffset="24787.51">25328 12584 114 0,'0'0'74'0,"0"0"47"16,0 0 60-16,0 0-29 15,0 0 0-15,0 0-44 16,9-14-46-16,8 14-32 16,2 0 90-16,-2 6-38 15,0 11-39-15,-5 5 1 16,0 7 16-16,-3 7-40 16,-6 5 17-16,-1-1-21 15,-2-4-16-15,0-6 5 16,0-9 5-16,0-7-5 0,-2-9-10 15,2-3 21-15,0-2 27 16,0 0-16-16,0-7 123 16,0-11 15-16,5-7-165 15,6-5-11-15,3-4 11 16,2 0-46-16,-4 2 28 16,0 2 18-16,0 1-5 15,-4 4 5-15,-1 2 17 16,-2 3-11-16,-1 5 17 0,-3 3-23 15,1 4 28 1,-1 3-22-16,-1 4 46 0,0 1 29 16,0 0-12-16,0 0-56 15,0 0-13-15,0 0 0 16,0 2-53-16,0 12-11 16,0 6 58-16,-4 6 6 15,0 3 0-15,1 3 29 16,3 0 47-16,0-3-58 15,0-2-18-15,0-3 0 16,7-4 0-16,2-5 0 16,-3-2 0-16,2-3 0 0,-1-2 0 15,0-2 0 1,1-2 0-16,4-1 0 16,7 0-391-16,5 0-339 0,0 1 145 15,-3 2 348-15</inkml:trace>
  <inkml:trace contextRef="#ctx0" brushRef="#br0" timeOffset="25122.6">25936 12797 106 0,'0'0'136'15,"0"0"112"-15,0 0 355 16,0 0 125-16,0 0-502 0,0 0-226 16,0-21 0-16,0 21 0 15,0 3 0-15,0 11 0 16,0 4 0-16,0 5 0 16,3 2 0-16,-2 0 0 15,-1 1 0-15,0-2 0 16,0-4 0-16,0-2 0 15,0-6 0-15,0-3 0 16,0-5 0-16,2-1 0 16,1-3 0-16,5 0-754 15,4 0 36-15,2-10 392 16,-2-9 131-16</inkml:trace>
  <inkml:trace contextRef="#ctx0" brushRef="#br0" timeOffset="25370.95">26212 12546 135 0,'0'0'87'0,"0"0"30"16,0 0-26-16,0 0-35 0,0 0-13 15,0 0-16-15,95-42-25 16,-82 42-2-16,-1 0-42 16,-3 1-90-16,-4 13 26 15,-2 3 19-15,-3 4-1 16</inkml:trace>
  <inkml:trace contextRef="#ctx0" brushRef="#br0" timeOffset="25521.59">26307 12653 37 0,'0'0'56'16,"0"0"-6"-16,0 0 2 16,0 0 15-16,0 0 1 0,0 0-36 15,25-3-11 1,-2-1-13-16,2 0-8 0,-1-2-124 16,1 2-9-16</inkml:trace>
  <inkml:trace contextRef="#ctx0" brushRef="#br0" timeOffset="25947.04">26735 12389 40 0,'0'0'141'0,"0"0"19"16,0 0 157-16,0 0 194 15,0 0 72-15,0 0-288 16,-39-23-295-16,25 29 0 0,-2 14 0 16,0 7 0-16,3 5 0 15,1 4 0-15,6 0 0 16,6-2 0-16,0-4 0 16,0-6 0-16,12-7 0 15,0-6 0-15,4-7 0 16,2-4 0-16,3 0 0 15,3-8 0-15,0-13 0 16,0-3 0-16,-7 0 0 16,-5-1 0-16,-7 3 0 15,-5 1 0-15,0 0 0 0,-3 3 0 16,-9 0 0 0,-3 5 0-16,5 1 0 15,-1 4 0-15,4 0 0 0,2 1 0 16,4 6 0-16,1 1-53 15,0 2-1255-15,0 15 755 16</inkml:trace>
  <inkml:trace contextRef="#ctx0" brushRef="#br0" timeOffset="26472.64">27165 12707 132 0,'0'0'73'0,"0"0"31"16,0 0 2-16,0 0-45 16,0 0 18-16,0 0-20 15,-36 16-7-15,36-16-8 16,0 0 2-16,0 0 70 15,0 0 88-15,0 0 156 16,0 0-21-16,0-2-67 16,0-1-272-16,0 1 0 15,0 2 0-15,0 0 0 0,0 0 0 16,0 0 0 0,-2 0 0-16,-1 0 0 0,2 0 0 15,-1 0-13-15,-1 0-16 16,1 0 29-16,0 0 0 15,2 0 6-15,0 0 30 16,0 0-36-16,0 0 0 16,0-1 0-16,0 0 0 15,2-2 0-15,5 0 0 16,2 2 0-16,2 1 0 16,-1 0 0-16,0 0 0 15,-1 0 0-15,0 8 0 16,-3 4 0-16,-4 3 0 15,-2 5 0-15,0 1 0 16,-13 1 0-16,-4 2-502 16,-1-3-419-16,1-6 503 0</inkml:trace>
  <inkml:trace contextRef="#ctx0" brushRef="#br0" timeOffset="27737.86">27507 12337 83 0,'0'0'52'0,"0"0"20"16,0 0 10-16,0 0 37 16,0 0 21-16,0 0 16 15,-5-34-69-15,8 34-55 16,15 0-26-16,5 9 30 15,6 9 59-15,-2 6-49 16,-3 5 37-16,-6 9-3 16,-5 0-25-16,-5 3-35 15,-7-1 29-15,-1-3-25 16,0-3-24-16,0-8 15 16,-4-9 6-16,-1-9-21 15,4-4 0-15,1-4 10 16,0 0 43-16,0 0 92 0,0-12-17 15,0-6-128-15,1-3-5 16,10-4 5-16,5-4-68 16,5-3-69-16,0-5 47 15,3-1-31-15,-2 0 82 16,-4 4 39-16,-2 2 0 16,-4 5 10-16,-4 7-10 15,-2 3 19-15,-3 6-4 16,-2 3 20-16,1 5 36 0,-2 1 45 15,0 2 0-15,0 0-71 16,0 0-45-16,0 2-51 16,0 12-102-16,0 8 143 15,-3 8 10-15,-5 4 48 16,3 4 45 0,0 1-48-16,3 0-6 0,2-2 17 15,0-1-50-15,0-2 17 16,0-4-12-16,5-1-11 15,8-3 12-15,1-5-12 16,0-6-35-16,2-4-155 16,3-5-232-16,5-4-77 15,3-2 155-15,4 0 162 16</inkml:trace>
  <inkml:trace contextRef="#ctx0" brushRef="#br0" timeOffset="28187.26">28190 12528 87 0,'0'0'67'0,"0"0"9"16,0 0 37-16,0 0-4 16,0 0 12-16,0 0-10 0,76-19-37 15,-69 32-17-15,-2 6-46 16,-5 6 22-16,0 3-3 16,-2 5-27-16,-20 2 17 15,-5 4 10-15,-4-1-15 16,-2-5 0-16,7-11-8 15,10-9 16-15,7-6 13 16,9-6-27-16,0-1 41 16,0 0 45-16,0 0-14 15,15 0-46-15,12 0-26 0,4-4 148 16,4-4-86 0,-4-1-61-16,-4 2-10 0,-3-1-124 15,-5 2-362-15,-4 0 36 16,0-2 203-16,-5-5 82 15</inkml:trace>
  <inkml:trace contextRef="#ctx0" brushRef="#br0" timeOffset="28459.53">28510 12348 78 0,'0'0'109'16,"0"0"-7"-16,0 0 3 16,0 0-41-16,87-55 8 15,-53 45-3-15,1 2-46 16,-7 2-23-16,-5 4-63 15,-4 2-106-15,-10 0 40 16,-6 15 27-16,-3 6 3 16</inkml:trace>
  <inkml:trace contextRef="#ctx0" brushRef="#br0" timeOffset="28624.09">28617 12488 107 0,'0'0'67'15,"0"0"43"-15,0 0 26 16,0 0 9-16,0 0-21 16,88-18-10-16,-60 12-114 15,0 1-27-15,2-3-336 16,1 3 132-16</inkml:trace>
  <inkml:trace contextRef="#ctx0" brushRef="#br0" timeOffset="29058.71">29237 12190 48 0,'0'0'135'0,"0"0"25"15,0 0 150-15,0 0 160 16,0 0 108-16,0 0-232 15,-71-41-346-15,57 41 0 16,-5 8 0-16,-5 10 0 16,0 7 0-16,0 8 0 15,3 3 0-15,5 2 0 0,5-1 0 16,10-4 0-16,1-7 0 16,0-6 0-16,12-4 0 15,7-7 0-15,7-6 0 16,2-3 0-16,5 0 0 15,-4-14 0-15,0-4 0 16,-5-1 0-16,-9-3 0 16,-5 3 0-16,-3-1 0 15,-5 1 0-15,-2 1 0 16,0-1 0-16,0 2 0 16,-13 2 0-16,1 2 0 15,0 3 0-15,4 5-76 16,5 2-1003-16,3 1 484 0,0 0 371 15</inkml:trace>
  <inkml:trace contextRef="#ctx0" brushRef="#br0" timeOffset="29455.43">29429 11712 151 0,'0'0'154'0,"0"0"181"16,0 0 126-16,0 0-193 15,93 9-201-15,-41 18 335 16,2 13-193-16,-8 13-209 15,-9 17 0-15,-10 15 0 16,-15 9 0-16,-12 5 0 16,-1-1 0-16,-23-3 0 15,0-16 0-15,6-12 0 16,5-19 0-16,5-15 0 16,5-13 0-16,3-12 0 15,0-6 0-15,0-2 0 16,0 0 0-16,0 0 0 15,0 0 0-15,0 0-117 16,0 0-1078-16,0-10 671 16</inkml:trace>
  <inkml:trace contextRef="#ctx0" brushRef="#br0" timeOffset="32548.24">23735 14894 58 0,'0'0'52'15,"0"0"0"-15,0 0 13 16,0 0-6-16,0 0-6 15,0 0 3-15,0 0 9 16,-10 0-1-16,10 0-33 16,0 0 2-16,0 0-14 0,0 0-19 15,5 0-14-15,16 0-21 16,11 0 35-16,5 0 0 16,5 0-13-16,-11 0-171 15,-6 7 63-15,-10 13 31 16,-12 0 6-16</inkml:trace>
  <inkml:trace contextRef="#ctx0" brushRef="#br0" timeOffset="32751.21">23728 15158 58 0,'0'0'48'0,"0"0"3"16,0 0-12-16,0 0 14 15,0 0-15-15,96-8-5 16,-72 3-3-16,-3 1-21 16,-3 2-9-16,-4 1-2 15,-2 1-48-15,1 0-46 16,-6-1-24-16</inkml:trace>
  <inkml:trace contextRef="#ctx0" brushRef="#br0" timeOffset="35749.4">24969 14747 33 0,'0'0'77'0,"0"0"-9"15,0 0 18-15,0 0 20 16,0 0 66-16,0 0 74 16,0 0 94-16,-3-6 33 15,3 6-88-15,0 0-24 16,0 0-261-16,0 0 0 15,0 0 0-15,0 0 0 16,0 5 0-16,0 15 0 16,0 8 0-16,0 10 0 15,0 1 0-15,3 3 0 0,3 1 0 16,-3-6 0-16,1-3 0 16,1-4 0-16,-1-4 0 15,3-2 0-15,-2-3 0 16,-2-4 0-16,0-1 0 15,-1-7 0-15,-1-2 0 16,1-5 0-16,-1-2 0 16,1 0 0-16,1 0-65 15,1 0-794-15,-3-4 185 16,-1-5 378-16</inkml:trace>
  <inkml:trace contextRef="#ctx0" brushRef="#br0" timeOffset="36016.68">24830 15042 91 0,'0'0'70'16,"0"0"21"-16,0 0 12 15,0 0-22-15,0 0-6 16,0 0 2-16,-4-8-49 15,32-1-28-15,18-4 0 16,12-2 55-16,8-5-27 16,-8 2-7-16,-7 5-21 15,-12 6-8-15,-8 6-84 16,-9 1-163-16,-4 0 101 0,-4 1 38 16</inkml:trace>
  <inkml:trace contextRef="#ctx0" brushRef="#br0" timeOffset="36416.61">25583 14707 102 0,'0'0'125'15,"0"0"121"-15,0 0 422 0,0 0 196 16,0 0-822-16,0 0-42 16,-7-35 0-16,7 35 0 15,0 2 0-15,0 15 0 16,0 10 0-16,0 11 0 16,0 4 0-16,0 3 0 15,4 0 0-15,2-1 0 16,0-6 0-16,2-6 0 15,-2-5 0-15,1-5 0 16,-4-4 0-16,0-5 0 16,-3-5 0-16,2-4 0 15,-2-4 0-15,1 0 0 0,-1 0 0 16,0 0 0-16,0 0 0 16,2 0 0-16,2-4-59 15,4-5-1351-15,6-3 961 16</inkml:trace>
  <inkml:trace contextRef="#ctx0" brushRef="#br0" timeOffset="37084.21">26031 14716 94 0,'0'0'93'16,"0"0"51"-16,0 0 160 16,0 0 248-16,0 0 59 15,0 0-362-15,-9-46-249 16,9 46 0-16,0 0 0 15,0 0 0-15,0 0 0 0,0 10 0 16,18 8 0 0,9 10 0-16,8 2 0 0,3 1 0 15,1 1 0-15,-5-4 0 16,-3-2 0-16,-5-4 0 16,-6-4 0-16,-4-3 0 15,-5-7 0-15,-3-3 0 16,-4-4 0-16,-1-1 0 15,0 0 0-15,2 0-1056 16,-2 0 430-16,-3 0 415 0</inkml:trace>
  <inkml:trace contextRef="#ctx0" brushRef="#br0" timeOffset="37349.5">26380 14629 57 0,'0'0'97'0,"0"0"41"16,0 0 123-16,0 0 61 16,0 0-108-16,0 0-198 15,0 15 16-15,-13 18 119 16,-5 4 84-16,-6 3 86 16,-5 4-118-16,1 0-203 15,0 0 0-15,6-7 0 16,3-8 0-16,6-8 0 0,4-8 0 15,6-6 0-15,2-3-358 16,1-3-588-16,0 1 483 16,0-2 262-16</inkml:trace>
  <inkml:trace contextRef="#ctx0" brushRef="#br0" timeOffset="37866.11">26975 14458 98 0,'0'0'83'15,"0"0"45"-15,0 0 130 0,0 0 87 16,0 0 55 0,-91-34-140-16,72 43-182 0,-2 16-50 15,-3 13 23-15,5 10-5 16,5 9 11-16,7 5 1 16,1 4-12-16,6 3-23 15,0 3 23-15,3-3-46 16,15-6 42-16,6-10-42 15,4-15 0-15,3-10-13 16,2-10-16-16,0-9-178 0,3-7-377 16,1-2-8-1,5-7 257-15,-5-13 160 0</inkml:trace>
  <inkml:trace contextRef="#ctx0" brushRef="#br0" timeOffset="38202.21">27177 14778 147 0,'0'0'74'16,"0"0"35"-16,0 0-11 0,0 0-23 15,0 0-35-15,0 0-40 16,60-7 0-16,-8 2 86 16,4-1-11-16,-4 0-49 15,-14-1 32-15,-10 4-4 16,-11 2-24-16,-13-1-20 16,-1 2-6-16,-3 0-4 15,0 0 10-15,0 0-10 16,0 0-105-16,0 0-106 15,0 2-6-15,0 2 65 16,0-3-27-16</inkml:trace>
  <inkml:trace contextRef="#ctx0" brushRef="#br0" timeOffset="38599.71">27818 14521 57 0,'0'0'99'0,"0"0"24"15,0 0 114-15,0 0 181 16,0 0 209-16,0 0-141 15,-4-42-486-15,4 42 0 0,0 0 0 16,0 3 0-16,0 15 0 16,0 12 0-16,0 11 0 15,0 3 0-15,0-2 0 16,4-1 0-16,0-7 0 16,1-3 0-16,1-5 0 15,-3 0 0-15,-1-2 0 16,-2-6 0-16,0-2 0 15,0-7 0-15,0-5 0 16,0-3-82-16,7-1-1057 16,6 0 614-16,1-3 325 15</inkml:trace>
  <inkml:trace contextRef="#ctx0" brushRef="#br0" timeOffset="38989.18">28156 14731 126 0,'0'0'127'0,"0"0"93"15,0 0 127-15,0 0 15 16,0 0-118-16,0 0 59 16,0-2-148-16,0 2-28 15,0 0-91-15,-2 0-36 16,2 0 0-16,0 0 0 15,0 0 0-15,0-2 0 16,0 0 0-16,0 0 0 0,0 2 0 16,0 0 0-16,0 0 0 15,0 0 0-15,0 0 0 16,0 0 0-16,0 0 0 16,0 0 0-16,0 2 0 15,0 2 0-15,0-1 0 16,0-2 0-16,0 0 0 15,-1 1 0-15,-1-1 0 16,1 1 0-16,1-2 0 16,0 0-419-16,0 0-563 15,10 0 607-15,3-2 172 16</inkml:trace>
  <inkml:trace contextRef="#ctx0" brushRef="#br0" timeOffset="39640.44">28555 14458 22 0,'0'0'56'16,"94"-28"0"-16,-52 16-15 15,-11 2-8-15,-10 5-12 16,-9 2 1-16,-7 1-5 15,-5 2 1-15,0 0 4 0,0 0-6 16,0 0-14-16,-3 0-1 16,-12 0 2-16,-3 0 14 15,-6 0-17-15,-1 0 8 16,-1 0 13-16,5 0 40 16,1 0 34-16,2 0 33 15,3 0 6-15,0 0-16 16,0 8-24-16,0 9-62 15,2 7-23-15,-2 8 3 16,4 2 34-16,5 1-32 16,2-4 8-16,4-4-8 15,0-6 0-15,0-3 9 0,0-5-14 16,0-3 0-16,1-3 5 16,2-4 6-16,0-3-11 15,2 0 1-15,4 0 153 16,6-3 151-16,4-6-37 15,2 0-247-15,1 2-30 16,-1 2 0-16,-4 5 0 16,2 0 0-16,-2 0 0 15,-1 3 0-15,-1 7 0 16,-2 4 0-16,-1 1 0 16,-2 0 0-16,-2 2 0 15,-4 0 0-15,-4 1 0 16,0 1 0-16,0 1 0 15,-14 2 0-15,-3 0 0 16,-4-3 0-16,0-4 0 0,-1-2 0 16,1-6 0-16,3-1 0 15,-3-5 0-15,3 1-442 16,2-2-334-16,1 0 240 16,8-3 342-16</inkml:trace>
  <inkml:trace contextRef="#ctx0" brushRef="#br0" timeOffset="43248.15">28952 14253 95 0,'0'0'53'0,"0"0"16"16,0 0 3-16,0 0 7 15,0 0-3-15,0 0-33 16,0 0-31-16,19 13-3 15,14 7 28-15,11 9 64 16,0 7-30-16,0 6 3 16,-7 8-30-16,-4 7 13 15,-8 8-33-15,-9 4 20 0,-8 2-10 16,-8 1 15-16,0-3-12 16,0-7-3-16,-9-9-2 15,-3-13 18-15,2-12-7 16,-1-5 26-16,-1-9-29 15,3-4 1-15,0-4 17 16,1-4 1-16,-1-2-4 16,1 0-11-16,0 0-44 15,4-1-450-15,4-14-248 16,0-9 414-16</inkml:trace>
  <inkml:trace contextRef="#ctx0" brushRef="#br0" timeOffset="44676.85">30078 14421 38 0,'0'0'52'0,"0"0"17"0,0 0-6 15,0 0 25 1,0 0 55-16,0 0 88 0,0-52 107 15,0 52 130-15,0 0-51 16,0 0-277-16,0 0-140 16,0 0 0-16,0 0 0 15,-1 6 0-15,1 9 0 16,0 9 0-16,0 9 0 16,0 6 0-16,0 2 0 15,8 4 0-15,-1 3 0 16,1 0 0-16,0 0 0 15,0-1 0-15,-2-3 0 16,0-4 0-16,-1-3 0 16,0-8 0-16,-2-3 0 15,-1-9 0-15,-2-8 0 0,0-6 0 16,0-3 0-16,0 0 0 16,0 0 0-16,0-7-284 15,0-9-549-15,-9-1 269 16,-3 0 348-16</inkml:trace>
  <inkml:trace contextRef="#ctx0" brushRef="#br0" timeOffset="44951.1">29815 14756 21 0,'0'0'88'16,"0"0"-47"0,0 0-1-16,103-22-25 0,-17 7 5 15,11 0-1-15,4-2 0 16,-5 0 6-16,-15-1 3 16,-13 7-3-16,-23 2 6 15,-20 4-2-15,-16 4-15 16,-7 1-14-16,-2 0-26 15,0 0-87-15,-6 13-4 16,-13-1 47-16</inkml:trace>
  <inkml:trace contextRef="#ctx0" brushRef="#br0" timeOffset="49129.16">31188 14436 57 0,'0'0'58'16,"0"0"8"-16,0 0 2 15,0 0 5-15,0 0 16 16,0 0 16-16,0 0 19 15,2-32-13-15,-2 32-27 16,0 0-33-16,0 0-28 16,-6 0-9-16,-7 7-11 15,-8 8-3-15,-5 7 19 16,-2 5-4-16,1 4-15 16,5 3 34-16,4 2-30 15,5 4-4-15,4 1-4 16,9-3-22-16,0-6 11 0,7-3-15 15,17-9 3-15,4-8-4 16,2-5-2-16,-2-7 10 16,-5 0 23-16,1-1 6 15,-5-15 31-15,-1-1-10 16,0-4 10-16,-4-3-15 16,-3-1 19-16,-2-3 14 15,-6-1 30-15,-3 1-17 16,0-2-6-16,0 4 21 15,-12 1-57-15,1 3-5 16,-2 9 21-16,7 6-32 16,0 5-20-16,2 2-27 15,-2 0-304-15,0 2-105 16,-1 11 124-16,3-2 168 16</inkml:trace>
  <inkml:trace contextRef="#ctx0" brushRef="#br0" timeOffset="49547.12">31599 14443 55 0,'0'0'100'0,"0"0"13"16,0 0 41 0,0 0 185-16,0 0 139 0,0 0-106 15,-9-23-139-15,9 23-141 16,0 0-92-16,0 11-52 16,1 6 0-16,16 5 52 15,7 6 69-15,3 1 77 16,2 1-146-16,0-1 0 15,-3-3 0-15,-3-2 0 16,-2-2 0-16,-5 0 0 16,-5-7 0-16,-4-2 0 15,-4-6 0-15,0-4 0 16,0-3 0-16,-2 0 0 0,1 0 0 16,-2 0-352-16,0 0-238 15,0 0 63-15,0 0 216 16,-9-4 131-16</inkml:trace>
  <inkml:trace contextRef="#ctx0" brushRef="#br0" timeOffset="49895.12">31897 14384 22 0,'0'0'102'15,"0"0"-10"-15,0 0 44 16,0 0 33-16,0 0 14 16,0 0 43-16,0-3-88 15,-3 11-96-15,-15 13-38 16,-5 9 101-16,-7 7 50 16,-1 6-82-16,-1 1-25 15,2 1-4-15,4-4 22 16,3-4-15-16,4-6 5 15,5-9-28-15,2-5 1 16,6-4-18-16,2-5-5 16,4-3 23-16,0-5-23 15,0 0-6-15,3 0-35 16,17 0-493-16,10-7-101 16,8-3 316-16,5 0 119 0</inkml:trace>
  <inkml:trace contextRef="#ctx0" brushRef="#br0" timeOffset="50255.17">32331 14401 82 0,'0'0'129'0,"0"0"91"0,0 0 309 16,0 0 343-16,0 0-657 15,0 0-215-15,-3-53 0 16,3 53 0 0,0 0 0-16,-1 2 0 0,-1 18 0 15,1 13 0-15,1 14 0 16,0 3 0-16,0 3 0 16,0-2 0-16,0-8 0 15,4-4 0-15,-1-7 0 16,-3-6 0-16,2-4 0 15,-2-7 0-15,0-7 0 16,0-3 0-16,0-4 0 16,0 1 0-16,0-1 0 0,0 3 0 15,0 3-59-15,-13 2-1212 16,-13 2 761-16</inkml:trace>
  <inkml:trace contextRef="#ctx0" brushRef="#br0" timeOffset="50950.85">27120 16136 108 0,'0'0'81'0,"0"0"25"16,-24-84 97-16,18 71 119 15,3 10 170-15,-1 3 80 0,4 0-409 16,-3 0-163-1,3 18 0-15,-2 16 0 0,1 12 0 16,1 14 0-16,0 3 0 16,0 0 0-16,1 1 0 15,8-6 0-15,-1-7 0 16,2-7 0-16,-1-11 0 16,1-10 0-16,-3-8 0 15,-3-6 0-15,-2-4 0 16,-2-4 0-16,0-1-221 15,0 1-802-15,0-1 507 16,-24 0 276-16</inkml:trace>
  <inkml:trace contextRef="#ctx0" brushRef="#br0" timeOffset="51096.47">26895 16483 138 0,'0'0'23'15,"134"-21"13"-15,-65 16-26 16,-8 5-10-16,-9 0-9 16,-16 0-78-16</inkml:trace>
  <inkml:trace contextRef="#ctx0" brushRef="#br0" timeOffset="54889.84">26790 16510 47 0,'0'0'38'0,"0"0"5"15,0 0-11-15,0 0 12 16,0 0 3-16,0 0 25 15,0 0-26-15,-13 0 57 16,13 0-8-16,0 0-20 16,0 0-48-16,9 0-27 0,25-2-55 15,21-4 55-15,17-1-2 16,1 0 6-16,0-1-4 16,-7 0 0-16,-7-2 2 15,-9 4 2-15,-15 1 1 16,-18 2-5-16,-9 3 6 15,-8 0-1-15,0 0 8 16,0 0 7-16,0 0-5 16,0 0 16-16,0 0-31 15,0 0-5-15,0 0-67 16,0 0-167-16,0 1 94 16,8 2 6-16</inkml:trace>
  <inkml:trace contextRef="#ctx0" brushRef="#br0" timeOffset="55645.38">28328 16152 27 0,'0'0'62'0,"0"0"15"0,0 0 9 16,0 0 41-16,0 0 101 15,0 0 125-15,-44-50 40 16,32 49-23-16,-2-1-278 16,-2 2 12-16,2 0-93 15,0 5-11-15,-3 13-6 16,-2 7-17-16,0 8 17 16,-1 6 6-16,1 6 0 15,2 2 6-15,5 1-6 16,6-2-6-16,6-5-5 15,0-4-18-15,12-9 6 16,14-7-52-16,5-8 47 16,3-6 5-16,-2-7-5 0,-2 0 0 15,-5 0 28 1,-1-14 17-16,-4-4 34 0,-3-3-34 16,-5-5-17-16,0-2 68 15,-5-3-45-15,-1-3-5 16,-4 1 5-16,-2 1 5 15,0 4-16-15,-6 1 46 16,-8 3-47-16,-2 3 36 16,1 4-23-16,3 3-24 15,3 7 0-15,3 2-36 16,3 3-441-16,2 2-208 16,1 0 144-16,0 10 344 15</inkml:trace>
  <inkml:trace contextRef="#ctx0" brushRef="#br0" timeOffset="56063.93">28681 16136 87 0,'0'0'91'0,"0"0"24"16,0 0 111-16,0 0 124 15,0 0 134-15,0 0 99 0,-15-45-472 16,15 45-111 0,0 0 0-16,0 0 0 0,0 1 0 15,4 12 0-15,17 7 0 16,7 4 0-16,5 2 0 15,3 5 0-15,1-1 0 16,-4 3 0-16,-3-5 0 16,-6-2 0-16,-4-4 0 15,-7-7 0-15,-6-5 0 16,-2-5 0-16,-4-5 0 16,-1 0 0-16,2 0 0 15,-2 0 0-15,1 0 0 0,-1 0-369 16,0 0-533-16,0 0 436 15,0 0 267-15</inkml:trace>
  <inkml:trace contextRef="#ctx0" brushRef="#br0" timeOffset="56354.63">29009 16034 39 0,'0'0'66'0,"0"0"14"15,0 0 15-15,0 0 10 16,0 0-54-16,0 0-51 16,-21 11 0-16,3 20 58 0,-7 4 36 15,-5 3 43-15,-5 1 27 16,0 3 61-16,-2 0-76 16,1-5-59-16,4-4 31 15,7-6-67-15,7-9-32 16,5-4-17-16,5-6 6 15,5 0-22-15,3-3-70 16,0 1-570-16,14-1 188 16,16-5 300-16,8 0 30 15</inkml:trace>
  <inkml:trace contextRef="#ctx0" brushRef="#br0" timeOffset="56777.48">29421 16026 68 0,'0'0'95'0,"0"0"16"16,0 0 75-16,0 0 160 15,0-75 160-15,-3 68 77 16,1 2-431-16,1 4-152 0,-1 1 0 16,2 0 0-1,-1 0 0-15,1 16 0 16,-3 16 0-16,1 18 0 16,2 9 0-16,0 3 0 15,0-2 0-15,0-5 0 0,8-7 0 16,-1-6 0-16,2-7 0 15,0-7 0-15,-1-8 0 16,-1-4 0-16,0-8 0 16,-2-3 0-16,-5-5 0 15,1 0 0-15,1 0 0 16,-1 0 0-16,1 1 0 16,1 3-358-16,-2-3-799 15,-1-1 820-15</inkml:trace>
  <inkml:trace contextRef="#ctx0" brushRef="#br0" timeOffset="57875.18">24194 17287 32 0,'0'0'68'16,"0"0"-23"-16,0 0 15 16,0 0 6-16,0 0 2 15,0 0 30-15,-5 0 40 16,5 0 51-16,0 0 41 15,0 0-14-15,5 0-128 16,28-4-83-16,20-2-5 16,13 2 0-16,0 4-373 15,-13 6-30-15,-15 15 123 16,-18 3 147-16</inkml:trace>
  <inkml:trace contextRef="#ctx0" brushRef="#br0" timeOffset="58033.77">24302 17555 119 0,'0'0'57'0,"0"0"27"16,0 0 107-16,0 0 50 15,0 0-160-15,0 0-39 16,85-45-42-16,-37 40-15 16,7 2-207-16,2 0-72 15,-1-1 120-15</inkml:trace>
  <inkml:trace contextRef="#ctx0" brushRef="#br0" timeOffset="60692.28">25462 17496 6 0,'0'0'78'0,"0"0"-21"16,0 0 7-16,0 0-18 15,0 0 28-15,0 0 13 16,0 0 33-16,-14 0 3 16,12 0-11-16,2 0-10 15,0 0-48-15,0 0-28 0,0 0-3 16,0 0-12-16,0 0 12 15,5 0-23-15,26-4 0 16,21-6-4-16,20 0 4 16,10 0 20-16,-10 3 5 15,-16 3-21-15,-20 1-4 16,-15 2 0-16,-14 1-8 16,-3 0-5-16,-4 0-4 15,0 0 2-15,0 0-97 16,0 0-31-16,0 0-110 15,0 0 66-15,-4 0 29 16</inkml:trace>
  <inkml:trace contextRef="#ctx0" brushRef="#br0" timeOffset="61181.92">26389 17248 130 0,'0'0'50'0,"0"0"38"16,0 0 48-16,-31-76 95 16,25 66 30-16,3 6 136 15,-2 4-12-15,5 0-168 16,-1 0-78-16,1 0-139 16,0 10 0-16,0 12-98 15,0 8 98-15,6 13 69 16,1 4-27-16,2 1-42 15,-3 3 0-15,-3-1 0 16,0 0 0-16,0-1 0 0,1-9 0 16,-1-7 0-1,2-9 0-15,0-9 0 0,-4-7 0 16,1-5 0-16,-2 0 0 16,0-3 0-16,1 0 0 15,4 0-238-15,8 0-618 16,5 0 259-16,4-10 371 15</inkml:trace>
  <inkml:trace contextRef="#ctx0" brushRef="#br0" timeOffset="61572.87">26735 17509 71 0,'0'0'43'0,"0"0"12"15,0 0-26-15,0 0-10 16,0 0 15-16,0 0-6 16,0 3 17-16,0-3-3 15,0 0 36-15,0 0 60 16,0 0 20-16,0 0 36 16,0 0 27-16,3 0 13 15,-1-2-68-15,1 1-110 16,-2-2-56-16,1 2-34 15,0 1-20-15,0 0 21 16,1 0-5-16,-3 0 12 16,0 0 5-16,0 0 21 15,0 0 0-15,0 0 16 16,0 0-6-16,0 0 38 0,0 1-15 16,-3 2 10-16,-1 0 1 15,4-3-44-15,0 0 0 16,0 0-394-16,2 0-202 15,15-6 258-15,4-10 168 16</inkml:trace>
  <inkml:trace contextRef="#ctx0" brushRef="#br0" timeOffset="62322.91">27156 17181 36 0,'0'0'74'0,"0"0"-51"15,0 0 10-15,0 0-16 16,88-16 11-16,-51 7-1 16,4 2 8-16,-4-2-14 15,-3 1-12-15,-4-1-4 16,-8 4-5-16,-8 2-1 15,-8 1-30-15,-6 2 1 16,0 0 3-16,0 0-14 0,-15 0 33 16,-5 6 8-1,-7 1 2-15,-1 0 1 0,-2 0-2 16,2-4-1 0,3-1 10-16,1-2 7 0,6 0 17 15,2 0 14-15,2 0 19 16,2 0 26-16,3 0 74 15,2 0-57-15,-2 7-56 16,-2 9-39-16,-1 4-6 16,-1 7 3-16,4 6 15 15,2-4 9-15,2 4-15 16,2-1 21-16,3-4-20 16,0-4 44-16,0-5-41 15,0-7 43-15,0-3-46 0,6-3 38 16,2-4-37-16,1-2 41 15,2 0-9-15,6 0 141 16,4 0 51-16,1 0-62 16,2-2-109-16,-2 2-76 15,2 0 0-15,0 0 0 16,1 2 0-16,0 10 0 16,-3 3 0-16,-3 2 0 15,-5 6 0-15,-4 3 0 16,-10 3 0-16,0 2 0 15,-6 3 0-15,-14-2 0 16,-5-6 0-16,1-9 0 16,4-8 0-16,6-6 0 15,3-3 0-15,3 0 0 16,2 0 0-16,0 0 0 0,1-3 0 16,4 1 0-16,1-1 0 15,0 1 0-15,0 1 0 16,0 1 0-16,0-1-1013 15,6-4 270-15,3-1 481 16</inkml:trace>
  <inkml:trace contextRef="#ctx0" brushRef="#br0" timeOffset="64187.62">28354 17294 70 0,'0'0'67'15,"0"0"30"-15,0 0 25 16,0 0 75-16,0 0 89 16,0 0 76-16,-24-56-137 15,21 56-85-15,1 0-28 16,1 0-55-16,-1 14-57 15,2 11 0-15,0 6 22 16,0 6 30-16,0 1 40 16,8 2-40-16,-2-4 24 15,0 1-58-15,-1-2-18 0,-1-2 0 16,-3-6 0-16,1-6 0 16,-1-9 0-16,1-5 0 15,-1-3-186-15,2-4-436 16,2 0 27-16,-1 0 268 15,-4-12 152-15</inkml:trace>
  <inkml:trace contextRef="#ctx0" brushRef="#br0" timeOffset="64387.15">28200 17423 41 0,'0'0'64'15,"0"0"-43"-15,0 0 7 16,0 0-8-16,97-10 8 16,-42 10-12-16,9-5-9 15,8 0-5-15,7-2-2 16,-1-4-50-16,-2-1-37 16</inkml:trace>
  <inkml:trace contextRef="#ctx0" brushRef="#br0" timeOffset="64787.08">29092 17093 29 0,'0'0'99'0,"0"0"-9"0,0 0 45 16,0 0 65-16,0 0 38 15,0 0-35-15,-55-34-92 16,34 58-111-16,2 10 14 15,1 8 22-15,3 7-27 16,5 1 23-16,5-4 6 16,4-3-38-16,1-10 5 15,6-7-5-15,16-8 5 16,8-8-5-16,4-6 9 16,2-4 26-16,-3 0-30 15,-6-5 19-15,-7-9-14 16,-7-2 0-16,-6-2 32 15,-1-2 85-15,-5 0 124 16,-1-5-14-16,0 2-184 0,-1-7-53 16,-15-2 0-16,-5 2 0 15,-3 4 0-15,-3 5 0 16,0 8 0-16,6 8 0 16,6 5-403-16,7 0-379 15,8 15 247-15,1 0 332 16</inkml:trace>
  <inkml:trace contextRef="#ctx0" brushRef="#br0" timeOffset="65222.91">29733 17102 125 0,'0'0'90'0,"0"0"49"16,0 0 110-16,0 0 186 15,0 0 104-15,0 0-99 0,-5-44-410 16,4 44-30-16,1 0 0 15,-2 0 0-15,2 16 0 16,0 9 0-16,0 16 0 16,0 6 0-16,6 6 0 15,4-2 0-15,-2-2 0 16,-2-6 0-16,-3-10 0 16,0-6 0-16,3-5 0 15,-3-9 0-15,1-5 0 16,1-4 0-16,1-4 0 15,3 2 0-15,2-1 0 16,0 2-203-16,-2 0-812 16,-5-3 513-16,-4 0 319 15</inkml:trace>
  <inkml:trace contextRef="#ctx0" brushRef="#br0" timeOffset="65435.34">29559 17355 33 0,'0'0'82'0,"0"0"-24"16,0 0-10-16,0 0-37 16,85-21-6-16,-35 14 3 15,8 0-3-15,3 1-5 0,2 0-3 16,-1-4-55-16,-5-1-33 15</inkml:trace>
  <inkml:trace contextRef="#ctx0" brushRef="#br0" timeOffset="65822.92">30396 17024 99 0,'0'0'101'0,"0"0"68"16,0 0 93-16,0 0 187 16,0 0-98-16,0 0-171 15,-50-16-158-15,30 35-5 0,1 13-17 16,2 7 17-16,4 11-6 16,7 0-5-16,6 1-6 15,0-7 0-15,6-10 0 16,15-9 0-16,4-11 0 15,5-7 0-15,3-7 34 16,0 0-12-16,-5-4 1 16,-4-13 23-16,-5-2-11 15,-6-4-7-15,-5-2 19 16,-3-2 16-16,-5-3 2 16,0-6-65-16,-2 3 0 15,-12 2 0-15,-5 2 0 0,-3 9 0 16,0 5-431-16,-1 10-359 15,2 4 272-15,8 1 307 16</inkml:trace>
  <inkml:trace contextRef="#ctx0" brushRef="#br0" timeOffset="66918.7">31130 17172 42 0,'0'0'42'15,"0"0"-9"-15,0 0-6 16,0 0 9-16,0 0 2 0,0 0-8 16,0-3 14-16,0 3 18 15,0-1 30-15,0 1 25 16,0 0 22-16,0 0-2 15,0 0-8-15,0-2-42 16,0 2-37-16,0-1-9 16,3-1-37-16,11-2-4 15,7-3 0-15,7 1 28 16,-1 2-28-16,0 2-46 16,-8 2-304-16,-4 0 97 0,-6 2 31 15,-7 8 88 1,-2 4 34-16</inkml:trace>
  <inkml:trace contextRef="#ctx0" brushRef="#br0" timeOffset="67132.14">31114 17387 47 0,'0'0'47'0,"0"0"-1"16,0 0 12-16,0 0-17 15,0 0 34-15,0 0-11 16,97 0-3-16,-65 0-3 0,-9 0-26 16,-5 0-19-1,-7 0-13-15,-7 0-26 0,1 0-176 16,-3 0 39-16</inkml:trace>
  <inkml:trace contextRef="#ctx0" brushRef="#br0" timeOffset="69154.77">31757 17241 57 0,'0'0'37'16,"0"0"-5"-16,0 0 1 16,0 0 3-16,0 0-12 15,0 0-6-15,-3 0 4 16,3 0-5-16,0 0 7 16,3 0-1-16,18 0-13 0,9-3 9 15,13-4 5-15,6 0-4 16,-4 0-8-16,-5 1 1 15,-13 0 9-15,-7 2-7 16,-10 2-12-16,-7 2 8 16,-3 0-5-16,0 0-1 15,0 0-5-15,0 0-8 16,0 0-4-16,-3 0-36 16,-3 5-46-16,2 3 9 0,-1-2-17 15</inkml:trace>
  <inkml:trace contextRef="#ctx0" brushRef="#br0" timeOffset="69649.45">32419 16954 87 0,'0'0'61'0,"0"0"7"16,0 0 13-16,0 0 30 15,0 0 48-15,0 0 53 16,-1-41 85-16,-1 41 58 15,2 0-85-15,-1 0-110 16,-2 0-10-16,3 0-114 16,-1 0-36-16,1 6 0 15,0 12 0-15,0 8 0 16,0 9 0-16,0 3 0 16,0 5 0-16,5 1 0 15,1 1 0-15,0-5 0 0,-3-3 0 16,0-8 0-16,1-6 0 15,-4-5 0-15,0-5 0 16,0-6 0-16,0-4 0 16,0-3 0-16,0 0 0 15,1 0 0-15,1 0 0 16,-1 0-13-16,6-1-834 16,-1-6 19-16,5-3 552 15</inkml:trace>
  <inkml:trace contextRef="#ctx0" brushRef="#br0" timeOffset="70105.6">32739 17169 122 0,'0'0'59'0,"0"0"20"15,0 0-21-15,0 0-14 16,0 0 5-16,0 0-13 16,0-3-4-16,0 3-3 15,0 0-5-15,0 0 28 16,0 0 35-16,0 0 21 16,0-3 36-16,0 0 61 0,0 2-80 15,0 0-25-15,0 1-64 16,0 0-30-16,0 0-12 15,0 0-9-15,1 0-32 16,-1 0-31-16,2 4 2 16,-1 2 63-1,1 1 13-15,-2 3 0 0,0-1-19 16,0-1 1-16,0-2 18 16,0-2 41-16,0-1-9 15,0-3 89-15,-2 0 52 16,-1 0 43-16,0 0 31 15,-1-4-153-15,-1-6-94 16,4 0 0-16,-1-1-374 16,2 1-301-16,0 0 84 15,8 2 355-15</inkml:trace>
  <inkml:trace contextRef="#ctx0" brushRef="#br0" timeOffset="70899.45">32930 16908 30 0,'0'0'54'0,"0"0"-21"0,0 0-15 16,0 0-1-16,109-16-3 15,-78 15-1-15,-3 0-6 16,-10 1-3-16,-3 0 1 16,-9 0-4-16,-3 0 0 15,-3 0-1-15,0 0 1 16,0 0-2-16,-6 0-6 16,-7 0 5-16,-5 0 2 15,-3 0 3-15,1 0-1 16,0 1-1-16,3 0 1 15,5 2-2-15,-1-3 9 16,3 0 9-16,0 0 13 16,1 0 0-16,2 0 14 15,0 2 9-15,-4 3-1 0,-2 8-11 16,-2 7-24 0,0 5-13-16,3 9 19 15,1 2-15-15,3 3 9 0,5-2-13 16,0-1-2-16,3-8 1 15,0-6-8-15,0-5 6 16,0-7-2-16,0-7 0 16,0-3 2-16,11 0 6 15,4 0 11-15,9 0 106 16,1 0-10-16,1-4 6 16,1-2-15-16,-3 2-28 0,0 4-5 15,-4 0-34-15,0 0 15 16,-1 7-45-16,-2 6 11 15,1 1-20-15,-8 5 0 16,2-1-20-16,-6 3 20 16,-5 2-24-16,-1-1 19 15,0 2 0-15,-4 0-39 16,-15-1 44-16,-5-3 39 16,-2-5-34-16,-1-3 15 15,7-5-10-15,6-2 14 16,7-5 7-16,4 0-10 15,3 0 21-15,0 0 115 16,0 0 35-16,0 0-118 16,0 0-33-16,0 0-12 0,1 0-29 15,4 0-110-15,0 0-220 16,2 0-250-16,-1 0 149 16,-2 0 195-16,-1 0 110 15</inkml:trace>
  <inkml:trace contextRef="#ctx0" brushRef="#br0" timeOffset="74485.03">18118 13316 25 0,'0'0'42'0,"0"0"-3"16,0 0-1-16,0 0 1 15,0 0 12-15,0 0 10 16,0 0-3-16,-31-79 68 16,27 74 33-16,3 2 82 15,-1 2 67-15,1 1-106 16,-1 0-79-16,-1 0-69 15,2 0-54-15,1 0 11 16,0 0 28-16,0 7-33 0,0 11 0 16,0 4 164-16,0 10 49 15,1 3-189-15,7 6-30 16,1 6 0-16,3 7 0 16,1 6 0-16,2 0 0 15,0 5 0-15,1 5 0 16,1-1 0-16,2 2 0 15,-2-3 0-15,2-3 0 16,-3-4 0-16,-2-1 0 16,-2-3 0-16,-2-6 0 15,-2-8 0-15,-2-9 0 16,-2-8 0-16,2-9 0 16,-5-9 0-16,1-4 0 0,-2-4 0 15,0 0 0 1,0 0 0-16,0 0 0 0,0 0 0 15,0 0 0-15,0-8 0 16,0-16 0-16,-6-12 0 16,5-6-954-16,1-3 196 15,0 0 531-15</inkml:trace>
  <inkml:trace contextRef="#ctx0" brushRef="#br0" timeOffset="76255.17">18125 13283 35 0,'0'0'42'0,"0"0"-15"15,0 0 5-15,0 0 7 0,0 0-2 16,-88-25 0-1,79 24 1-15,5 1 13 0,1 0 21 16,1 0-2-16,2 0-23 16,0 0-21-16,0 0-26 15,0 0 0-15,16 0-45 16,23 0 27-16,23 0 18 16,15-3 40-16,16-3-36 15,11-2-3-15,8-3 1 16,11-3 4-16,2-1-1 15,4-5-5-15,-2 2-24 16,-3-1-10-16,-3 2 2 0,-13 3 19 16,-11 2-5-16,-16 1 18 15,-13 2 0 1,-12 4-6-16,-12 1 2 16,-12 1-2-16,-15 0 6 0,-11 3 6 15,-5-1-5-15,-1 1 9 16,0 0 35-16,0 0 41 15,0-2 6-15,0 2 18 16,0 0 15-16,0-1 15 16,0 1-25-16,0-2 42 15,0 2 62-15,-4-1-75 16,-8 0 44-16,-3-1-182 16,4 2 63-16,5 0 54 0,3 0-123 15,3 0 0-15,-3 0 0 16,-1 6 0-16,1 11 0 15,0 7 0-15,3 4 0 16,0 3 0-16,0 6 0 16,3 2 0-16,10 7 0 15,-2 4 0-15,4 7 0 16,-2 3 0-16,1 5 0 16,1 2 0-16,-3 2 0 15,-1 0 0-15,-2 0 0 16,1-3 0-16,3-3 0 15,-1-10 0-15,1-3 0 16,-1-2 0-16,0 1 0 16,1 1 0-16,-2-3 0 0,-2 0 0 15,0-5 0-15,-3-4 0 16,0-7 0-16,0-4 0 16,-2-4 0-16,2-6 0 15,-3-4 0-15,2 0 0 16,-2-4 0-16,-2-2 0 15,1-3 0-15,-2-1 0 16,0-2 0-16,0-1 0 16,0 0 0-16,0 0 0 15,0 0 0-15,0 0 0 16,0 0 0-16,0 0 0 16,0 0 0-16,0 0 0 15,0 0 0-15,0 0 0 16,0 0 0-16,0 0 0 15,-9 0 0-15,-12 0 0 0,-4 0 0 16,-8 0 0-16,-3 0 0 16,-5 0 0-16,-5 3 0 15,-2 0 0-15,-1-1 0 16,0-2 0-16,1 2 0 16,1-2 0-16,0 2 0 15,0 1 0-15,-4 2 0 16,-4 4 0-16,-2 2 0 15,-3 0 0-15,1 0-76 16,-3 0 41-16,1-2 6 0,2 0 12 16,2-1-1-16,8 1 18 15,3-1-23-15,2 2 18 16,4-1 5 0,-2 0 0-16,3 0-12 0,3-1 12 15,2-1 0-15,3 0 6 16,2-1-6-16,3 0 29 15,2-2-29-15,7-1 5 16,4-1-5-16,4-1 0 16,6-1 0-16,0 0 0 15,1 0 12-15,2 0-6 16,-1 1-6-16,1-1 0 16,0 1 0-16,-3-1-12 0,-1 3 12 15,-2 0-11-15,0 0 11 16,-2-3 0-16,6 3 5 15,1-3-5-15,-1 0 0 16,-2 0 23-16,1 0-5 16,-1 0 22-16,-2 0-40 15,3 0 35-15,1 0 24 16,-1-3-59-16,3-1 0 16,-1-1 0-16,-1 0 0 15,1-1 0-15,1 0 0 16,-3-1 0-16,0-1 0 15,2-4 0-15,-4 1 0 16,2-3 0-16,0-1 0 16,1-1 0-16,-1-2 0 0,2-2 0 15,-1-1 0-15,2-3 0 16,0-3 0-16,-1 0 0 16,-1 1 0-16,1-2 0 15,-5 3 0-15,3 4 0 16,-1 1 0-16,-1 6 0 15,2 3 0-15,0 5 0 16,3 2 0-16,0 4 0 16,0 0 0-16,0 0 0 15,0 0 0-15,11 0-897 16,11 8 139-16,-1 5 539 16</inkml:trace>
  <inkml:trace contextRef="#ctx0" brushRef="#br0" timeOffset="77814.52">18091 12187 60 0,'0'0'49'16,"0"0"-2"-16,0 0 3 16,0 0 3-16,0 0 3 15,0 0-3-15,-4-78 55 16,4 66 15-16,0 5 0 15,1 3 37-15,2 4-29 16,6 0-51-16,6 0-76 0,9 0 9 16,5 0 27-16,6 5-17 15,-4 8 23-15,-1 4 3 16,-2 3 31-16,-4 3-33 16,-4-1-16-16,-3 2-15 15,-3 0 32-15,-2 0-21 16,-3 0-10-16,-3 0-1 15,-3 2-5-15,-2-4 0 16,-1-1-11-16,0 0 0 16,0-5 11-16,-4 0-6 15,-7-3 18-15,-3-1 22 16,-2-3 34-16,-3 1-16 16,3-2-40-16,-4-3 5 0,4-2-16 15,-4-3 34 1,1 0-34-16,1 0 45 0,-4-3-28 15,0-8 0-15,0-4-16 16,-1-1-13-16,0-2 0 16,4-2 0-16,1 1 0 15,3 1 0-15,3 0 0 16,5 0 0-16,-1 1 0 16,1-1 0-16,1 3 0 15,1 0 0-15,2 3 0 16,0 1 0-16,0 1 0 15,0 3 0-15,2 1 0 16,-2 5 0-16,2-1 0 16,1 2 0-16,0-1 0 0,0 1 0 15,0-1 0-15,0-1 0 16,0-2 0-16,0-2 0 16,1-4 0-16,15-2 0 15,10-5 0-15,15-4 0 16,16-3 0-16,9-6 0 15,4-2-13-15,0-2-62 16,-11 4 11-16,-11 6 47 16,-18 9 17-16,-14 7 17 15,-12 7-11-15,-4 1 0 16,0 0 0-16,0 0-6 16,0 0 0-16,0 0-64 15,-4 0-124-15,-4 11-384 16,0 5 118-16,-2 2 147 15,1 0 150-15,-3-6 21 0</inkml:trace>
  <inkml:trace contextRef="#ctx0" brushRef="#br0" timeOffset="78580.2">18777 11606 108 0,'0'0'66'16,"0"0"41"-16,0 0 75 15,0 0 137-15,0 0 86 16,0 0 75-16,-31-62-257 16,24 69-96-16,-4 22-110 0,-3 19-4 15,-2 10-13-15,6 10 0 16,5 7 0-16,5 6 0 16,1 0 0-16,25-1 0 15,8-10 0-15,11-12 0 16,4-11 0-16,1-13 0 15,-3-8 0-15,-8-9 0 16,-6-5 0-16,-9-6 0 16,-8 0 0-16,-5-2 0 15,-7-1 0-15,-1-2 0 16,-3-1 0-16,0 0 0 16,0 0 0-16,0 0 0 15,0 0 0-15,0 0 0 16,0 0 0-16,0 0 0 15,0 0 0-15,0-12-425 0,0-8-758 16,0-3 890-16</inkml:trace>
  <inkml:trace contextRef="#ctx0" brushRef="#br0" timeOffset="79777">18973 11736 38 0,'0'0'60'0,"0"0"-1"15,0 0-3-15,0 0-13 16,0 0-10-16,59-90 0 16,-26 60 3-16,6-1 0 15,4 3-13-15,-4 5-5 16,0 3-11-16,-6 5-5 16,-7 5-2-16,-8 3 0 0,-9 4-16 15,-7 3-36-15,-2 0-31 16,0 1-1-16,-12 13 18 15,-9 6 49-15,-3 3-19 16,-3 1 3-16,2 0-2 16,1-4 21-16,2-3 12 15,1-6 2-15,3-4 14 16,3-1 17-16,3-6 3 16,0 1 5-16,0-1 4 15,0 0 12-15,0 0 10 16,5 0 41-16,1 0 48 15,1 0 81-15,2 0 93 16,2 0 90-16,-1 0-166 16,2-1 2-16,0-1-241 0,0 1-13 15,0 1 0-15,0 0 0 16,0 0 0-16,0 0 0 16,0 0 0-16,0 0 0 15,0 0 0-15,0 0 0 16,0 0 0-16,0 0 0 15,0 0 0-15,0 0 0 16,0 0 0-16,0 0 0 16,0 0 0-16,0 0 0 15,0 0 0-15,0 0 0 16,0 0 0-16,0 0 0 16,0 0 0-16,0 0 0 15,8 0 0-15,4 0 0 0,6 0 0 16,1 0 0-1,2 0 0-15,0 0 0 0,-6 0 0 16,0 0 0-16,-5 0 0 16,1 1 0-16,-3 2 0 15,0-1 0-15,-4 2 0 16,0-3 0-16,-3 0 0 16,-1 1 0-16,0 0 0 15,0 4 0-15,0 5 0 16,0 9 0-16,0 9 0 0,0 3 0 15,-8 8 0 1,-7 0 0-16,-4 5 0 0,-2-2 0 16,6-4 0-16,1-7 0 15,3-7 0-15,3-10 0 16,5-5 0-16,-1-5 0 16,4-2 0-16,0-2 0 15,0 0 0-15,0-1 0 16,0 0 0-16,0 0 0 15,19 0 0-15,11 0 0 16,8-7 0-16,6-6 0 16,4-4 0-16,0-3 0 15,-2 3 0-15,-6-3 0 16,-7 2 0-16,-9 4 0 16,-6 5 0-16,-6 2 0 0,-6 3 0 15,-5 3 0-15,-1 1 0 16,0 0 0-16,0 0 0 15,0 0 0-15,0 0 0 16,0 0 0-16,0 0 0 16,0 0 0-16,0 0 0 15,-4 0 0-15,-7 0 0 16,1 1 0-16,-2 3-910 16,2-3 170-16,1-1 472 15</inkml:trace>
  <inkml:trace contextRef="#ctx0" brushRef="#br0" timeOffset="80296.75">19292 11139 61 0,'0'0'58'16,"0"0"10"-1,0 0 16-15,0 0 20 0,0 0 82 16,0 0 38-16,-12-29-37 16,15 29-79-16,21 0-108 15,18 8 4-15,16 13 58 16,11 9 41-16,2 9 58 16,-2 9-16-16,-5 10-44 15,-5 6 6-15,-7 7 14 16,-13 6 42-16,-10 0-163 15,-11-1 0-15,-8-9 0 16,-5-15 0-16,-4-13 0 0,-1-9 0 16,0-10 0-16,0-9 0 15,0-6 0-15,0-4 0 16,0-1 0-16,0 0 0 16,0 0 0-16,-3 0-180 15,-9 1-628-15,-4 3 140 16,-6-2 445-16</inkml:trace>
  <inkml:trace contextRef="#ctx0" brushRef="#br0" timeOffset="86567.04">17309 16043 13 0,'0'0'70'0,"0"0"-8"15,0 0 5-15,0 0 29 16,0 0 52-16,0 0 29 16,0 0 49-16,-8-68-76 15,7 68-87-15,1 0-63 16,0 4-38-16,1 17-5 0,15 9 43 16,6 7 22-16,-1 3-9 15,0 7-9-15,-2 1 9 16,-1 2 12-16,-6 2 8 15,-3-1 12-15,-6-5 23 16,-3-2-53-16,0-5 34 16,-6-1 0-16,-9-9-33 15,-1-6 30-15,0-6-40 16,2-8 84-16,-1-5-36 16,-3-4 57-16,-3 0 54 15,-5-4-44-15,-3-10-81 16,-3-7-28-16,1-4 23 15,3-7-11-15,4-2-24 16,6-4 0-16,5-4 0 0,2-2 0 16,2 0 0-16,3 4 0 15,0 4 0-15,2 7 0 16,1 6 0-16,1 3 0 16,1 5 0-16,1 1 0 15,0-2 0-15,0 2 0 16,0 1 0-16,0 2 0 15,0 1 0-15,0 4 0 16,0 2 0-16,0 3 0 16,0 1 0-16,0 0 0 15,0 0 0-15,0 0 0 16,0 0 0-16,0 0 0 16,0 0 0-16,4 0 0 15,16-3 0-15,21-3 0 0,19-2 0 16,19-2 0-16,12-1 0 15,5 0 0-15,1-1 0 16,-11 2 0-16,-15 3-47 16,-21 0-23-16,-19 5 24 15,-14 0 40-15,-13 2 0 16,-4 0 6-16,0 0 18 16,0 0-7-16,0 0-11 15,0 0-6-15,-14 8-188 16,-3 3-244-16,-4 5-100 0,2 0 154 15,5-2 180 1</inkml:trace>
  <inkml:trace contextRef="#ctx0" brushRef="#br0" timeOffset="87955.56">18404 15683 27 0,'0'0'40'15,"0"0"2"-15,0 0 12 16,0 0-2-16,0 0-9 15,0 0-11-15,-4-14-1 16,-2 14 0-16,-6 7-12 0,-6 14-3 16,-7 8 51-16,-1 13 1 15,-2 8-21-15,1 15 17 16,0 13-22-16,5 6 8 16,7 5-11-16,5-1-18 15,8-3 11-15,2-5-17 16,9-8-2-16,15-13-3 15,10-10-6-15,5-10 46 16,1-5 50-16,1-7 1 16,-6-4-24-16,-4-3 29 15,-9-5-36-15,-6-4-2 16,-7-6-20-16,-8-2 7 16,1-3-17-16,-2 0 57 15,0 0-22-15,0 0-15 0,0 0-18 16,1 0-40-16,2 0-222 15,0 0-606-15,1 0 318 16,-4-7 294-16</inkml:trace>
  <inkml:trace contextRef="#ctx0" brushRef="#br0" timeOffset="92887.35">18519 16172 89 0,'0'0'61'0,"0"0"26"15,0 0 7-15,0 0 46 16,0 0 22-16,0 0 97 15,0 0-37-15,0 0-102 16,21-59-120-16,-2 72 10 16,5 5 83-16,2 8-30 0,-3 6 49 15,-3 6-2-15,-7 5-93 16,-5 1 33-16,-5 1-4 16,-3-6-41-16,0-2 18 15,0-8 17-15,-6-6-17 16,-2-8 12-16,4-8-24 15,1-4 18-15,3-3 35 16,0 0 18-16,0-3-82 16,0-15 0-16,0-7 0 15,6-9 0-15,10-5 0 16,5-4 0-16,3-3 0 16,0-1 0-16,-3 2 0 15,0 4 0-15,-4 9 0 16,-5 7 0-16,-4 4 0 0,-2 7 0 15,-3 6 0-15,-2 5 0 16,-1 3 0-16,0 0 0 16,0 0 0-16,0 0 0 15,0 10 0-15,-4 14 0 16,-5 6 0-16,-2 7 0 16,4 1 0-16,3 1 0 15,2-3 0-15,2-2 0 16,0-1 0-16,6-4 0 15,6-2 0-15,2-3 0 0,2-5 0 16,-1-6 0-16,3-3 0 16,-1-4 0-1,1-6-419-15,2 0-313 0,-2 0 232 16,1-11 278-16,-5-11 48 16</inkml:trace>
  <inkml:trace contextRef="#ctx0" brushRef="#br0" timeOffset="93228.49">18957 15833 89 0,'0'0'83'16,"0"0"-26"-16,0 0-6 15,0 0-8-15,0 0 129 16,108 114 45-16,-72-57 16 16,-2 7 115-16,-2 9-47 15,-7 5-40-15,-4 4-87 16,-11-2-156-16,-7-5-18 16,-3-9 0-16,0-18 0 15,-1-10 0-15,-7-10 0 16,2-15 0-16,3-6 0 15,0-6 0-15,-1-1 0 16,4 0 0-16,-4 0 0 16,-1 0-600-16,2-5-294 0,0-9 543 15</inkml:trace>
  <inkml:trace contextRef="#ctx0" brushRef="#br0" timeOffset="94619.88">19749 16082 3 0,'0'0'43'16,"0"0"7"-16,0 0 2 16,0 0-9-16,0 0 11 15,0 0 3-15,-14-10 1 16,14 10 11-16,0 0 7 16,0 0-12-16,0 0 11 15,0 0-27-15,0 0-33 0,0-3-15 16,17 2-23-1,11-2 23-15,8 2 2 0,4-1-2 16,-11 2-136-16,-9 0 22 16,-5 0-5-16,-3 14 31 15,-4 2 10-15,-6 4 12 16</inkml:trace>
  <inkml:trace contextRef="#ctx0" brushRef="#br0" timeOffset="94922.07">19780 16337 74 0,'0'0'49'15,"0"0"9"-15,0 0 30 0,0 0 19 16,0 0-10-16,0 0-20 16,-2 0-35-16,2 0-37 15,3 0-5-15,9-1 0 16,5-2 25-16,3-1 28 15,0 1-26-15,-8 0-12 16,-3 2 6-16,-3-1-14 16,-1 1-7-16,0 1-2 15,3-1-1-15,1 1-48 16,1 0-93-16,2 0 57 16,0 0 19-16,3 0-8 15,0 0 4-15,1 0-4 16,-2 2 8-16</inkml:trace>
  <inkml:trace contextRef="#ctx0" brushRef="#br0" timeOffset="96904.76">21163 15412 75 0,'0'0'70'0,"0"0"17"15,0 0 25-15,0 0 76 0,0 0 71 16,0 0 60 0,-11-40 7-16,8 40-123 0,2 0-79 15,-6 0-124-15,-9 7 58 16,-6 8-18-16,-3 3 70 16,2 4-52-16,4 2-40 15,7 5-18-15,-1 3 0 16,7 5 0-16,4 2 0 15,2 2 0-15,0-2 0 16,15-8 0-16,4-3 0 16,2-7 0-16,-4-8 0 15,1-6 0-15,-3-6 0 16,9-1 0-16,7-8 0 16,6-16 0-16,5-6 0 15,-9 0 0-15,-10 2 0 0,-9 3 0 16,-5 1 0-16,-7 1 0 15,-2-1 0-15,0-3 0 16,0 1 0-16,-11-4 0 16,-3 0 0-16,-2 5 0 15,2 5 0-15,3 9 0 16,3 7 0-16,4 4 0 16,-4 0-887-16,-3 15 76 15,-6 9 608-15</inkml:trace>
  <inkml:trace contextRef="#ctx0" brushRef="#br0" timeOffset="99889.49">21384 16682 27 0,'0'0'31'16,"0"0"13"0,0 0-6-16,0 0 7 0,0 0 11 15,0 0 19-15,-41-75 45 16,38 70 82-16,2 3 109 16,1 2 43-16,0 0-69 15,0 0-93-15,0 0-48 16,0 0-86-16,-2 0-46 15,2 8-12-15,0 7-35 16,0 6 35-16,0 10 58 16,6 4-28-16,0 4-30 15,0 4 0-15,0 3 0 16,-5 1 0-16,1-1 0 16,0-3 0-16,-2-5 0 15,0-8 0-15,0-8 0 0,0-7 0 16,1-7 0-16,-1-5 0 15,0-3 0-15,0 0 0 16,0 0 0-16,0 0 0 16,0 0 0-16,0 0 0 15,0 0 0-15,0 0-128 16,0-2-857-16,0-7 321 16,0-6 454-16</inkml:trace>
  <inkml:trace contextRef="#ctx0" brushRef="#br0" timeOffset="100273.5">21422 16600 76 0,'0'0'43'0,"0"0"12"16,0 0-5-16,0 0-1 16,0 0 11-16,0 0 5 15,-4-39 15-15,1 39-5 16,-1 0 38-16,-1 0-21 16,-7 0 5-16,-6 0-3 0,-4 2-49 15,-2 7-21 1,-2-1 5-16,-3 2-25 0,-3 1 13 15,-4 1-9 1,-1-2 13-16,6 0-4 0,7-5-12 16,9 0-1-16,9-4-4 15,5-1-9-15,1 1-29 16,0 2-268-16,0 4-76 16,4 5 205-16,15-3 73 15</inkml:trace>
  <inkml:trace contextRef="#ctx0" brushRef="#br0" timeOffset="101022.49">21202 17208 69 0,'0'0'62'16,"0"0"8"-16,0 0 1 15,0 0 14-15,0 0 26 16,0 0-29-16,-15-9-12 16,15 9-8-16,0 0-22 15,0-1-40-15,10 1-23 16,17-4-7-16,12 0 30 16,10-3 25-16,3-3-17 15,-1 0-8-15,-2-1 18 16,-5 1-11-16,-12 1 1 15,-11 5-5-15,-12 3 20 16,-7 1-8-16,-2 0-12 16,0 0 3-16,0 0 3 15,0 0 3-15,-2 0-12 0,-8 0-3 16,-11 4 3-16,-7 0 56 16,-8 5-23-16,-6-2 20 15,0 0-41-15,-3 0 7 16,2 0 7-16,1 0-19 15,5-1 22-15,7 0-12 16,6-1 17-16,9-3-4 16,8 1 11-16,4-3 9 15,3 0-41-15,0 0 25 16,0 0-34-16,0 0-4 16,16 0-26-16,16 0 3 0,12-8 27 15,6-1 52 1,-3-2-18-16,-11 5-24 0,-14 0-5 15,-10 4-5 1,-7 2 5-16,-5 0 9 0,0 0-14 16,0 0-19-16,0 0-21 15,0 0 11-15,-6 0-40 16,-2 2-133-16,-5 8-131 16,-3-1 64-16,-2 0 102 15</inkml:trace>
  <inkml:trace contextRef="#ctx0" brushRef="#br0" timeOffset="109979.73">33123 16288 46 0,'0'0'50'16,"0"0"-4"-16,0 0-17 15,0 0-12-15,0 0 0 16,0 0-2-16,0 0-2 15,-25-31-2-15,17 28-1 16,-3 0 11-16,0-2 5 16,-2 0 6-16,0 1 24 15,2-2 11-15,-2 2-9 16,1 0-3-16,-3-1-6 16,0 0-21-16,-6-1 12 0,-1 4-6 15,-6-2 22 1,-2 3 0-16,1-1 18 0,2 1-38 15,3-1-18-15,5 2 31 16,1 0-49-16,-3 0 25 16,-2 0-25-16,-4 0 13 15,-5 0-5-15,0 5-8 16,2-3 9-16,0 2 24 16,7-1-33-16,1 0 13 15,-2 2 0-15,2-2-4 16,-2 3 5-16,-3-1-5 15,0 4 0-15,-1-3 5 16,-1 2-5-16,1-1-9 16,1 1 18-16,6 0-18 0,2-1 5 15,0 2 9-15,0 0-4 16,-3 2-5-16,-5 1 0 16,2 0 24-16,0 3-19 15,1-2-10-15,4-1 0 16,0-1 10-16,0 1-10 15,-1-1 0-15,-2 3 0 16,1-3 10-16,0 2 14 16,1 1-24-16,2-2 0 15,-1 3 10-15,-2-1-4 16,4 0 14-16,-1 0-4 16,0-1-11-16,5-1 0 15,-1 1 11-15,6 0-21 16,2 1 5-16,-3 0 0 15,-1 0 0-15,-1 4 0 0,-1-2 5 16,-1 1 11-16,2-1-11 16,0 1 0-16,2-1 16 15,2 2 1-15,-1 0-22 16,3 2-6-16,0 0 6 16,-1 1 11-16,1 0-5 15,-5 1-1-15,4 1 28 16,-1-3-28-16,0 1 39 15,2 0 0-15,1-1-21 16,4 0-23-16,-1-1 11 0,2 2 0 16,0 1 6-1,0 5 0-15,0-1 0 0,0 2-17 16,0 1 28-16,0-4 35 16,0-3-34-16,0 1 23 15,0-3-23-15,0-2-12 16,5 3-11-16,1 1 17 15,-2 0-6-15,2 1 1 16,0 2 35-16,-2 0-53 16,1 0 0-16,0-2 0 15,-1 0 0-15,2 0 0 16,-2-1 0-16,1 2 0 0,1-4 0 16,1 0 0-16,0 1 0 15,3-3 0-15,-3-1 0 16,1 0 0-16,2-1 0 15,-1 0 0-15,5 2 0 16,2-3 0-16,4 2 0 16,2-2 0-16,1-3 0 15,0 1 0-15,-4-4 0 16,1 0 0-16,-3-1 0 16,0 2 0-16,2-3 0 15,5 0 0-15,6 2 0 16,6-1 0-16,1 2 0 15,2 2 0-15,0-3 0 16,-4 0 0-16,-2-2 0 16,-6 1 0-16,-4-4 0 0,0 2 0 15,3-2 0-15,1 3 0 16,2-5 0-16,1 5 0 16,0-4 0-16,0 5 0 15,-2-2 0-15,-2 0 0 16,-2 1 0-16,-1-3 0 15,0 1 0-15,1 0 0 16,1 1 0-16,2-3 0 16,1 3 0-16,2-5 0 15,0 1 0-15,0-2 0 0,-2 0 0 16,-1 0 0 0,-3 0 0-16,-5 0 0 15,1 0 0-15,-1 0 0 16,2 0 0-16,1 0 0 15,3 0 0-15,1 0 0 0,3-3 0 16,-1-3 0-16,3-1 0 16,-4 0 0-16,0 0 0 15,0-1 0-15,-4-2 0 16,3 2 0-16,-1-1 0 16,4-1 0-16,-3 0 0 15,3 1 0-15,-4-3 0 16,-1 0 0-16,-3 2 0 0,-2-6 0 15,2 3 0 1,-6 2 0-16,4-5 0 0,1 2 0 16,1-1 0-16,1-2 0 15,-1-1 0-15,-2 2 0 16,2-4 0-16,-4 2 0 16,-2 0 0-16,0-1 0 15,-1-3 0-15,-1 2 0 16,0-1 0-16,-3 1 0 15,1 3 0-15,0-3 0 16,0 1 0-16,-3-1 0 16,0 0 0-16,-2 3 0 15,0 0 0-15,0-3 0 16,2 1 0-16,1-2 0 16,-3-1 0-16,1 0 0 0,-1-1 0 15,0 2 0-15,2-3 0 16,-2 3 0-16,-2 1 0 15,1 0 0-15,-2 2 0 16,-2-3 0-16,-1 0 0 16,0-3 0-16,0-2 0 15,0 4 0-15,0 4 0 16,0 2 0-16,0-1 0 16,0 0 0-16,-6-4 0 15,0 0 0-15,-1 3 0 16,-2-1 0-16,1 3 0 15,1-2 0-15,1 1 0 16,0 0 0-16,-3-1 0 16,1 2 0-16,1-3 0 0,-1 2 0 15,-2 0 0-15,1-2 0 16,-4 1 0-16,1 0 0 16,1-3 0-16,-5 4 0 15,4-1 0-15,-1-1 0 16,-4 2 0-16,2 2 0 15,0 1 0-15,-2 0 0 16,0 2 0-16,-2 1 0 16,0-3 0-16,0 3 0 15,2-4 0-15,3 2 0 16,-2 1 0-16,1 0 0 16,1 3 0-16,2-1 0 15,-1 0 0-15,0 0 0 16,-4 1 0-16,-2-3 0 15,-1 6 0-15,-1-4 0 0,2 3 0 16,1 3 0-16,2-2 0 16,5 1 0-16,-4-1 0 15,2 1 0-15,0-2 0 16,0 0 0-16,4-2 0 16,-1 0 0-16,3 2 0 15,-1 0 0-15,2 3 0 16,0 0 0-16,3 1 0 15,2 3 0-15,1-2 0 16,0 2 0-16,0 0 0 0,0 0-710 16,0 3-227-16,-5-1 692 15</inkml:trace>
  <inkml:trace contextRef="#ctx0" brushRef="#br0" timeOffset="125295.93">20324 16064 17 0,'0'0'28'0,"0"0"5"0,0 0-11 16,0 0 1-16,0 0-2 15,0 0 0-15,-89 62 0 16,78-52 4-16,0-3-1 15,3-1 0-15,2-1 6 16,0-2 2-16,3 0 5 16,1-2-1-16,2-1 5 15,0 1-4-15,0-1-14 16,0 0-15-16,0 0 8 16,0 0-1-16,0 0 20 15,0 0 60-15,5-12 38 16,13-8 4-16,7-6-73 0,7-4-56 15,5 0 8-15,1 2-12 16,3 1-4-16,-1 0 8 16,-1 3-4-16,-2 0 5 15,-4 3-1-15,-3 0 5 16,-6 3-9-16,-2-2 8 16,-1 6-3-16,-6 1 12 15,-3 3-21-15,-3 4 5 16,-6 2 13-16,0 3-14 15,-3-1 51-15,0 2-17 16,0 0 1-16,0 0-19 16,0 0-10-16,0 0 35 15,0 0-45-15,-6 0 0 0,-8 0-16 16,-2 0 32 0,-5 4-27-16,-1 1 27 0,-2 1-16 15,-1-1 0 1,-2-4-10-16,2 2 10 0,3-3 5 15,0 0 0-15,1 0-5 16,3 0 5-16,-1 0 6 16,0-4 9-16,5-3-14 15,2 0 15-15,3 3 31 16,3-1 30-16,5 4 24 16,-1 1-22-16,2 0-44 15,0 0-40-15,0 0-17 0,0 0-28 16,11 0-45-16,16 0 34 15,10 0 56-15,6 0 50 16,1 0-33-16,-2 0-17 16,0 0 11-16,0 0-5 15,-5 1-6-15,-5 4-6 16,-11-1 6-16,-6-1-22 16,-8-2 33-16,-4 0-22 15,-3-1 11-15,0 0 0 16,0 2-6-16,0 1 6 15,0 1-28-15,0 5 28 16,0 2 90-16,0 4-51 16,0 1 53-16,0-1-52 0,0 1 0 15,0-1-40-15,0 1 12 16,-4-2-6-16,1 0-6 16,0 2-133-16,3 1-289 15,0 0-116-15,3-2 90 16,17-3 240-16</inkml:trace>
  <inkml:trace contextRef="#ctx0" brushRef="#br0" timeOffset="127070.95">22317 12850 26 0,'0'0'22'0,"0"0"11"15,0 0-12 1,0 0 2-16,0 0-2 15,0 0 5-15,-1 1 4 0,1-1 18 16,0 0 11-16,0-6 40 16,12-10 19-16,7-5-56 15,7-3-58-15,-1 2-4 16,-1 3 0-16,-6 4 1 16,-9 6-1-16,-5 5-77 15,-1 4-50-15,-3 0 13 16,0 3 32-16,0 12 45 15,0 7-9-15,-1 3-7 16</inkml:trace>
  <inkml:trace contextRef="#ctx0" brushRef="#br0" timeOffset="127264.43">22347 13046 27 0,'0'0'39'16,"0"0"6"-16,0 0 9 0,0 0-4 15,0 0-8-15,0 0 1 16,80-34 7-16,-69 25-11 16,1-1-24-16,0 0-4 15,3 0-11-15,6-2-5 16,0 1-75-16,4-4-25 16,-1-2-27-16</inkml:trace>
  <inkml:trace contextRef="#ctx0" brushRef="#br0" timeOffset="127803.99">23005 12182 63 0,'0'0'60'0,"0"0"18"0,0 0 17 16,0 0 7-16,0 0 45 15,0 0 87-15,-49-45-45 16,28 50-52-16,-7 15-50 15,-4 8 90-15,4 5-56 16,0 6-17-16,4 2-42 16,9 2-12-16,5-3-33 15,7-1-17-15,3-3 17 16,3-3-34-16,24-4 23 16,10-2-12-16,9-9 12 15,9-8 45-15,2-10-22 16,1 0 6-16,0-10 16 15,-6-14-27-15,-10-4 39 16,-10-6-34-16,-11-2 7 0,-8-4-36 16,-10 2 0-16,-3 2 0 15,0-2 0-15,-10 4 0 16,-9 1 0-16,-1 3 0 16,-1 10 0-16,1 4 0 15,1 6-88-15,-3 8-657 16,-4 2-57-16,-2 5 506 15</inkml:trace>
  <inkml:trace contextRef="#ctx0" brushRef="#br0" timeOffset="155648.49">2933 6522 55 0,'0'0'47'16,"0"0"16"-16,0 0 9 15,0 0 22-15,0 0 70 16,0 0 58-16,0 0 104 15,0 0 83-15,-9 0-86 16,9 0-127-16,0 0-120 16,-2 0-76-16,2 1 0 15,0-1 0-15,-1 3 0 16,-1-1 0-16,1-1 0 16,-1 1 0-16,1-1 0 0,-1-1 0 15,1 0 0-15,1 1 0 16,0-1 0-16,0 0 0 15,0 0 0-15,0 0 0 16,0 0 0-16,0 0 0 16,0 0 0-16,1 0 0 15,17 0 0-15,17 0 0 16,20-7 0-16,12-4 0 16,4-1 0-16,-8 2 0 15,-7 2 0-15,-15 2 0 16,-5 2 0-16,-14 1 0 0,-10 2 0 15,-9 1 0-15,-3 0 0 16,0 0 0-16,0 0 0 16,0 0 0-16,0 0 0 15,0 0 0-15,-6 0 0 16,-3 4 0 0,-4 5-519-16,1-1-404 0,6-4 545 15</inkml:trace>
  <inkml:trace contextRef="#ctx0" brushRef="#br0" timeOffset="156211.54">3504 6178 156 0,'0'0'69'0,"0"0"88"16,0 0 160-16,0 0 228 16,0 0-3-16,0 0-281 15,-49-51-261-15,49 51 0 16,0 0 0-16,0 0 0 15,0 0 0-15,0 4 0 0,8 8 0 16,11 4 0-16,9 3 0 16,5 0 0-16,6 1 0 15,4 1 0-15,-1 0 0 16,-2 2 0-16,-1-3 0 16,-11-2 0-16,-4-2 0 15,-6-6 0-15,-9-3 0 16,-4-4 0-16,-2-1 0 15,-3 0 0-15,0 4 0 16,0 0 0-16,0 7 0 16,0 5 0-16,0 8 0 15,-11 4 0-15,-3 0 0 16,-3 2 0-16,-4-1 0 16,1-2 0-16,-2-2 0 0,3 0 0 15,-1-2 0-15,-4 1 0 16,-1-1 0-16,5 3 0 15,-5-1-318-15,9 1-602 16,1-5 414-16,0-5 297 16</inkml:trace>
  <inkml:trace contextRef="#ctx0" brushRef="#br0" timeOffset="-195526.47">9332 6038 23 0,'0'0'29'0,"0"0"9"16,0 0 9-16,0 0 7 16,0 0 9-16,0 0 5 15,0 0-8-15,0 0 72 16,-35 0-26-16,35 0-44 16,0 0-40-16,0 0-6 15,0 0 7-15,0 0 10 16,0 0-33-16,5 0-9 15,20 0-54-15,25-4 63 16,27-7 3-16,20-2 15 0,6-3-10 16,-2 0-3-1,-7 3-5-15,-14 0 13 0,-12 0-8 16,-16 3 3-16,-16 2-2 16,-13 2-3-16,-13 3 9 15,-9 3-6-15,-1 0 0 16,0 0 9-16,0 0-15 15,0 0-3-15,0 0-129 16,-5 0-96-16,-15 0 66 16,-13 0 27-16</inkml:trace>
  <inkml:trace contextRef="#ctx0" brushRef="#br0" timeOffset="-194881.19">9575 5818 50 0,'0'0'37'0,"0"0"10"16,0 0 6-16,0 0 19 15,0 0 12-15,0 0 42 16,0-32 0-16,0 32-37 16,0 0-33-16,-2 0 4 15,1 0-18-15,-1 0-29 16,-1 0-13-16,-5 12 0 0,-9 8 0 16,-5 5 17-16,-8 4 0 15,-3 3 6-15,-1-4-12 16,-1-1 4-16,2-5 7 15,7 0-22-15,6-5 12 16,7-3-1-16,5-5 0 16,1-2-11-16,4-4 0 15,2-1 8-15,1-1-4 16,0-1-1-16,0 1-3 16,0 2 0-16,0 2-11 15,0 3 11-15,0 5 24 0,19 3-24 16,14 2 8-16,9 1 42 15,8 3-33 1,2-1-4-16,-4 1 5 16,-3-2 14-16,-6 0-23 0,-2-3 4 15,-6-5 19-15,-5 1 12 16,-11-6 30-16,-5-3-1 16,-7-2-31-16,-3-1-4 15,0-1 32-15,0 0-26 16,0 0 13-16,0 0-12 15,0 0 0-15,0 0-45 16,0 0 0-16,0 0-299 0,0 0-252 16,0 9 37-1,-6-3 317-15,-15-6 60 0</inkml:trace>
  <inkml:trace contextRef="#ctx0" brushRef="#br0" timeOffset="-191560.82">2894 7927 52 0,'0'0'33'0,"0"0"-10"16,0 0 22-16,0 0 0 15,0 0-13-15,0 0 13 0,0 0-11 16,-18 0 1-16,18 0 13 16,0 0 7-16,0 0 9 15,0 0-10-15,0 0-3 16,0 0 10-16,0 0-11 15,0 0 2-15,-1 0 28 16,1 2-16-16,0-2 22 16,0 0-23-16,0 0-34 0,0 0 34 15,0 0-58 1,0 1 18-16,-2-1-1 0,1 2-17 16,1-2 25-16,0 0-16 15,-2 0 21-15,2 0 15 16,0 0-3-16,0 1 10 15,0-1 63-15,0 0-87 16,-1 0 46-16,1 0-45 16,0 0 0-16,0 0 6 15,0 0-40-15,0 0 0 16,0 0-6-16,0 0-17 16,1 0-39-16,26 0-40 15,22 0 75-15,24-6 27 16,15-5 56-16,5-3-51 15,-14 2-5-15,-14 1-17 0,-17 3 17 16,-15 2 0-16,-15 4 12 16,-6-2-1-16,-9 3-11 15,-3 1 5-15,0 0 35 16,0 0-35-16,0 0-5 16,0 0-5-16,0 0-23 15,0 0-149-15,0 0-201 16,0 0-16-16,0 0 52 15,0-11 153-15</inkml:trace>
  <inkml:trace contextRef="#ctx0" brushRef="#br0" timeOffset="-190976.86">3595 7566 149 0,'0'0'45'15,"0"0"44"-15,0 0 32 16,0 0 59-16,0 0 21 15,0 0 32-15,-46-24 76 16,46 24-53-16,0 0-64 0,0 0-48 16,0 0-46-1,0 0-68-15,0 0-30 0,0 0-53 16,0 0 18-16,5 10-5 16,15 5 40-16,9 3 0 15,11-1 29-15,9 0-24 16,8-2 7-16,1-1 11 15,-7 0 18-15,-5-1-23 16,-10 0-18-16,-11 0 0 16,-7-3 0-16,-5 0 0 15,-5 0 0-15,-5-1 0 16,0 2 0-16,-3 3 0 16,0 6 0-16,0 6 0 0,0 6 0 15,-3 2 0-15,-11 1 0 16,-2-5 0-16,1-5 0 15,0-6 0-15,5-4 0 16,1-4 0-16,0-2 0 16,0-4 0-16,-3 2 0 15,-3 2 0-15,0-2 0 16,2 2-209-16,1 0-703 16,-6-2 325-16,-3-7 366 15</inkml:trace>
  <inkml:trace contextRef="#ctx0" brushRef="#br0" timeOffset="-106489.47">5561 9863 41 0,'0'0'28'0,"0"0"15"16,0 0 4 0,-20-73 13-16,15 66 21 0,-1 3 52 15,6 4 22-15,0 0 30 16,-4 0 6-16,4 0 14 16,0 0 5-16,0 0-12 15,0 0-57-15,0 0-21 16,0 0-86-16,0 0-34 15,0 0-17-15,0 6-52 16,0 15 6-16,0 11 63 16,0 13 0-16,0 7 29 0,0 12-1 15,0 8 7-15,0 10 11 16,0 7-40-16,0 6 11 16,0 4 18-16,0 1-30 15,0 5 7-15,13 1-6 16,2 5 0-16,-2 6 40 15,-2 6-17-15,-3 4-5 16,-3 9-24-16,-2 9 0 16,-3 3 0-16,2 5 0 15,2-1 0-15,2-2 0 16,2-1 0-16,5 1 0 16,2 4 0-16,-2 5 0 15,1 3 0-15,5 3 0 0,-2-5 0 16,4 1 0-16,-2 0 0 15,-4 9 0-15,3 1 0 16,-3 4 0-16,1-2 0 16,-2-6 0-16,3-6 0 15,0-10 0-15,2-2 0 16,-2-7 0-16,-1-7 0 16,-1-4 0-16,0-12 0 15,-1-5 0-15,2-7 0 16,-1-3 0-16,1-8 0 15,-2-1 0-15,-1-3 0 16,-4 0 0-16,2-6 0 16,-4-6 0-16,-3-8 0 15,-1-12 0-15,0-7 0 16,-1-6 0-16,-1-2 0 16,1-1 0-16,-1-4 0 0,1 3 0 15,-1 3 0-15,-1 1 0 16,0 2 0-16,0 0 0 15,0-7 0-15,0-4 0 16,0-7 0-16,2-7 0 16,4 3 0-16,-2-6 0 15,4 1 0-15,-2 2 0 16,0 0 0-16,-2 0 0 16,2-1 0-16,-2-3 0 15,-1-3 0-15,-1-6 0 16,1-3 0-16,-3-2-30 15,0-1-11-15,0 2 36 16,0 1-13-16,0 3 18 0,0 3 0 16,0 3-5-16,0 3 5 15,0 2 0-15,0 1-6 16,0 0 12-16,0-1-1 16,-3-1-5-16,0-2-5 15,1-3-19-15,-1 2 19 16,-1 4-1-16,0 3 6 15,-1 8 0-15,1 2 0 16,-2 8-12-16,-2 1 12 16,4 2 6-16,-2-4-6 0,4-5-29 15,2-3 23 1,0-5-22-16,0-3 22 0,0-5-17 16,0 0 6-16,0 4-6 15,2-5 0-15,4 6 23 16,-2-1-6-16,2-2 0 15,-4 2 6-15,1-3 0 16,-2-2-11-16,2-1-17 16,-1-5 0-16,1-4 5 15,-2-5-16-15,1 0 27 16,-2-3 1-16,0-1-5 16,1 1 16-16,-1-2 5 15,0 2-5-15,0-2 0 0,0 2 6 16,0-2-6-16,0 0 0 15,0 0-6-15,0 0 1 16,0 0-1-16,0 0 1 16,0 0-17-16,0 2-22 15,3 2-30-15,1 0 53 16,2 0 5-16,2 2-41 16,4-2 3-16,6 0 5 15,4 2 3-15,6 1 23 16,10-1 23-16,5 1 5 15,12 0-5-15,8-1 9 16,13 0-9-16,11-2 4 16,15-1 5-16,18-3 1 15,13 0-1-15,16 0-9 16,6-12 0-16,9-2-5 16,6 3 5-16,-1-1-9 0,2 4 18 15,1 1 14-15,-2 1-23 16,10 1 0-16,0-4 0 15,9-2-5-15,2-3 1 16,14-2 8-16,-1-1-4 16,2 3 25-16,-3 1-25 15,-5 4-15-15,-1 0 15 16,-2 4 10-16,-1 0-5 16,-1 1-5-16,1 0 0 15,0-5-5-15,0 2-10 0,0-3 30 16,4 0-5-1,-2-1-10-15,2-1 9 16,-4 2-9-16,-2 0-9 0,-4 0 4 16,-1 3-5-1,-1-2 20-15,-4 1 14 0,3 2-24 16,-1-2-5-16,-1 1-14 16,2 0 19-16,5 0 10 15,0 0-10-15,0-1 4 16,3 2-4-16,-5 1 0 15,0 0-9-15,-5 2 9 16,2-1 0-16,-1 4 14 16,1 0-14-16,4-2 0 0,-1-1-5 15,3 0-9-15,4 2 24 16,-2-2-10-16,0-3 4 16,-4 5 1-16,-7-2-5 15,-9 3-9-15,-7 0 4 16,-2 0 0-16,-2 3 5 15,1 7 19-15,7-3-19 16,0 0 0-16,3-1-9 16,2-3 9-16,-8-2 0 15,-3 1-5-15,-6 2 5 16,-7-2 14-16,-5 3-14 16,-9 1-9-16,-5 1 4 15,-1 2-20-15,-4 1 25 0,-2 1 5 16,1 0 0-1,-3-2 0-15,-2 0 24 0,-1-5-29 16,-7 0-10-16,-6-2 6 16,2-1-16-16,-4 1 20 15,-4-2 0-15,-6 0-15 16,-7 0 2-16,-7 0 26 16,-8 0 7-16,-6 0-15 15,-4 0-5-15,-5 0 0 16,-2 0 0-16,-6 0-5 15,-4 0 0-15,-7 0 5 16,-3 0 0-16,-3 0-5 16,-2 0 0-16,2 0-13 15,-2-2 9-15,4-1 4 16,-2 2 0-16,1-3 5 16,1 1-4-16,0 0-10 0,1 3 14 15,1 0 5-15,-1 0-5 16,0-3-46-16,-5 3 20 15,-6 0 13-15,-7-1-7 16,-7 1-1-16,-7-2 16 16,-2 2 1-16,-2 0 4 15,0 0 9-15,0 0 12 16,0 0-17-16,0-1 17 16,0 1-5-16,0-2 25 0,0-6 9 15,0-1 42 1,0-1-87-16,1-2-5 0,5-1 0 15,-3-1 0 1,0-1 24-16,1-1-4 0,-1-4 12 16,4 1-6-16,-3-1-5 15,2-6-21-15,-2-2 15 16,1-4-15-16,-1-2 11 16,4-4-11-16,2-2 0 15,2 1 0-15,0-4-6 16,1-2 6-16,1-3 0 15,-2 0 11-15,-5-3 21 16,1 1-26-16,-5-1 32 16,1 2-27-16,-4 3 0 0,2-4-1 15,-1 0-10-15,-1-1 0 16,5 1-10-16,-2-3 10 16,0 1 0-16,0-1 10 15,3-3 1-15,0 0-11 16,4-3 6-16,-3-2-6 15,3 1 22-15,-3-4-17 16,2 0 1-16,-5-5 0 16,-1-7-1-16,-1-3-5 15,-2 0 0-15,0-2 0 16,3 3 6-16,0-6-6 16,1-4 0-16,3 1 0 15,0-4 11-15,0-2-5 16,1-2-6-16,-2-2 0 0,4-6 0 15,-1-5 0-15,0 0 0 16,1-1-6-16,-2 2-5 16,1 4 0-16,-3-3 5 15,3 0 6-15,0-1 11 16,-2 1-11-16,3-1 0 16,-4-1-5-16,0 1 10 15,-1 1 1-15,-2 4-6 16,-1 4 0-16,1 6 11 15,2 2-11-15,1 5 0 16,0 2 17-16,2 4 0 16,-1 3-17-16,1 5 6 15,-1 3-6-15,-1 4 22 16,0-1-22-16,-1 3 17 16,-1 2 23-16,0 3-23 0,1 6 6 15,1 1-23-15,3 3 6 16,0-2 5-16,0 2-11 15,1 0 12-15,1 4-18 16,-4 4 29-16,-1 4-17 16,-3 0 11-16,-1 2 6 15,-1 2 0-15,-1-1-23 16,0-2 0-16,0 0 12 16,3-5-7-16,-1-1-10 15,5-4-7-15,-3 1 12 16,4-3 6-16,-2 1-6 0,0-5 0 15,0 0 0-15,-3-4 0 16,-2 3 6 0,-1-2-12-16,0 2 6 0,0 0 0 15,0-4 0-15,0-1 0 16,2-3 11-16,1-2-11 16,1 1 0-16,-1 0-5 15,2 1 10-15,-2-2 1 16,-3-1-6-16,0 1 0 15,0 0 6-15,0 3-6 16,0 1 0-16,0-3 6 16,0-3 0-16,0 0-1 0,0-3-5 15,0 7 0-15,0 2-5 16,0 0 5-16,0 1 0 16,0 1 5-16,0 2 18 15,0 5-23-15,0 3 18 16,0 6-7-16,1 2 31 15,2 7-42-15,-3 8 0 16,0 5 0-16,0 5 0 16,1 5 0-16,1 4 0 15,-2 2 0-15,0 1 0 16,0 0 0-16,0 0 0 16,0 0 0-16,0 0 0 15,0 0 0-15,0 0 0 16,0 0 0-16,0 0 0 15,0 0 0-15,0-3 0 0,3-7 0 16,0-4 0-16,-1-5 0 16,1-5 0-16,-2-2 0 15,1 1 0-15,-2 4 0 16,1 2 0-16,-1 2 0 16,0 6 0-16,0 3 0 15,0 4 0-15,0 1 0 16,0 1 0-16,0-2 0 15,0 1 0-15,0-4 0 16,0 1 0-16,0 4 0 16,0-3 0-16,0 5 0 15,0 0 0-15,0 0 0 16,0 0 0-16,0 0 0 16,-1 0 0-16,-1 0 0 0,1 0 0 15,-2 0 0-15,-2 0 0 16,-7 0 0-16,-10 4 0 15,-18 2 0-15,-17 4 0 16,-13 2 0-16,-9-1 0 16,-11 1 0-16,-10 2 0 15,-9-1 0-15,-12-1 0 16,-7-1 0-16,-7-1 0 16,-10 0 0-16,-12 1 0 15,-7 2 0-15,-9 2 0 16,-9 1 0-16,-9-1 0 0,-9 1 0 15,-9-2 0-15,-3-2 0 16,-1 1 0-16,-9-2 0 16,1-2 0-16,-5-2 0 15,-3-3 0-15,-1 1 0 16,0-3 0-16,-4 1 0 16,0-3 0-16,-6 2 0 15,-1-2 0-15,1 0 0 16,0 0 0-16,4-4 0 15,2-2 0-15,1-3 0 16,3 1 0-16,-5 1 0 16,-1 2 0-16,-4 0 0 0,-7 3 0 15,0 2 0-15,-1 0 0 16,-4 0 0-16,8 0 0 16,-2 0 0-16,8 2 0 15,5-1 0-15,5-1 0 16,3 1 0-16,-3-1 0 15,-2 3 0-15,0-1 0 16,2-1 0-16,0 3 0 16,4-1 0-16,-5-1 0 15,7 1 0-15,6-3 0 16,-2 0 0-16,10 0-18 16,-3 0 12-16,-4 0 6 15,3 0 24-15,0 0-24 16,3 0-42-16,2-2 8 15,4-1 34-15,-3 2 17 0,3-1-11 16,5 1-6-16,-1 1-18 16,3-1-5-16,0 1 12 15,-7 0 17-15,2 0-6 16,-1 0 0-16,4 7-24 16,4 4-28-16,0 3 35 15,3 3 34-15,6 0 1 16,9 1-13-16,9 1-10 15,10-2-7-15,8-2 6 16,6-1 1-16,10-4-1 16,6 0 12-16,12-4 17 15,12-2-12-15,12-3 24 16,12-1-35-16,15 0-6 16,15 0-5-16,12 0 5 0,14 0 12 15,11-1-6-15,8-1 11 16,2 2-5-16,2 0-6 15,0 0-6-15,0 0-11 16,0 0-6-16,0 0-194 16,0 0-103-16,0 0 14 15,0 0-34-15,0 0 38 16,0 0 122-16,2 0 78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31T08:11:37.12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3668 14928 39 0,'0'0'53'16,"0"0"-13"-16,0 0 24 16,0 0-4-16,0 0 52 15,0 0 39-15,0 0 275 16,-28-41 174-16,22 38-98 16,3-1-502-16,3 0 0 15,-3 1 0-15,3 0 0 0,0 3 0 16,0 0 0-16,0 0 0 15,0 0 0-15,0 19 0 16,0 10 0-16,0 11 0 16,0 0 0-16,0 0 0 15,0-2 0-15,0-6 0 16,6-4 0-16,0-5 0 16,7-3 0-16,-1-5 0 15,-1-3 0-15,2-4-380 16,-2-2-425-16,-5-6 386 0,1 0 225 15,-3-11 75-15</inkml:trace>
  <inkml:trace contextRef="#ctx0" brushRef="#br0" timeOffset="309.2">3609 14661 304 0,'0'0'46'16,"0"0"12"-16,0 0 24 15,0 0 38-15,0 0 79 0,0 0 56 16,-8 58 34-16,8-56 70 16,-1-2-24-16,1 0-335 15,-2 0 0-15,-1 0 0 16,-3-2 0-16,-1-8 0 15,-1 2 0-15,5 1 0 16,2 2 0-16,1 5 0 16,0 0 0-16,12 12-600 15,16 12-417-15,7 7 798 16,3 4 90-16</inkml:trace>
  <inkml:trace contextRef="#ctx0" brushRef="#br0" timeOffset="828.22">3861 14995 172 0,'0'0'97'0,"0"0"75"16,0-86 279-16,-3 70 218 16,1 6-183-16,2 6-486 15,0 4 0-15,0 0 0 16,0 0 0-16,5 5 0 15,10 9 0-15,4 4 0 16,2 5 0-16,-3 7 0 16,-3 3 0-16,-2 7 0 15,-4-1 0-15,-4-7 0 16,-1-9 0-16,-2-11 0 16,-2-8 0-16,1-4 0 15,1 0 0-15,-2-2 0 0,0-12 0 16,1-6 0-16,-1-3 0 15,4-5 0-15,-1-6 0 16,2-4 0-16,1-1 0 16,6 1 0-16,1 9 0 15,-1 8 0-15,0 11 0 16,3 4 0-16,-3 6 0 16,3 0 0-16,4 0 0 15,-2 12 0-15,-1 3 0 16,1 3 0-16,-3 3 0 0,-3 4 0 15,-5-1 0-15,2-2 0 16,-3-2 0 0,-2-3 0-16,2-3 0 0,-1-5 0 15,4-4 0 1,10-5-324-16,7 0-811 0,6 0 815 16,-1-11 167-16</inkml:trace>
  <inkml:trace contextRef="#ctx0" brushRef="#br0" timeOffset="1357.8">4477 14816 141 0,'0'0'105'0,"0"0"95"15,0 0 500-15,-9-77 201 0,3 70-901 16,3 6 0 0,3 1 0-16,0 0 0 0,0 8 0 15,0 14 0-15,0 12 0 16,6 13 0-16,0 9 0 15,-3 5 0-15,-1-1 0 16,-1 0 0-16,1-11 0 16,-1-8 0-16,3-10 0 15,1-8 0-15,-2-10 0 16,0-5 0-16,-2-5 0 16,-1-1 0-16,0-2 0 15,0 0 0-15,0 0 0 16,0-12 0-16,0-15 0 15,0-14 0-15,0-14 0 0,-3-8 0 16,-4-5 0-16,-5 6 0 16,-3 10 0-16,-1 9 0 15,7 10 0-15,4 6 0 16,5 1 0-16,3 5 0 16,16 3 0-16,7 4 0 15,4 5 0-15,-2 8 0 16,-1 1-18-16,0 3-63 15,-5 14 81-15,1 4 17 16,-4 4 29-16,-3 3-10 16,-8 6-36-16,-8 0 0 15,0 3 0-15,-15-4 0 16,-11-1 0-16,-2-8 0 16,1-7 0-16,8-10 0 15,8-3 0-15,11-4-244 0,0-4-945 16,11-14 721-16</inkml:trace>
  <inkml:trace contextRef="#ctx0" brushRef="#br0" timeOffset="2206.19">4975 14718 247 0,'0'0'187'0,"0"0"298"16,0 0 643-16,0 0-1128 16,0 0 0-16,0 0 0 15,0-67 0-15,0 67 0 16,0 0 0-16,0 9 0 16,0 13 0-16,0 12 0 15,0 7 0-15,0 3 0 16,3-3 0-16,6-4 0 15,2-12 0-15,-1-8 0 16,2-10 0-16,-1-7 0 16,2 0 0-16,2-15 0 15,7-10 0-15,2-6 0 0,-3-3 0 16,0 0 0 0,-5 3 0-16,-1 5 0 0,-6 3 0 15,-2 3 0-15,-4 3 0 16,-3 6 0-16,0 2 0 15,0 7 0-15,0 2 0 16,0 0 0-16,0 0 0 16,0 0 0-16,0 13 0 15,0 10 0-15,0 6 0 16,5 2 0-16,1 0 0 16,2-1 0-16,2-5 0 15,2-5 0-15,0-9 0 16,3-5 0-16,1-6 0 15,2 0 0-15,1-9 0 0,1-11 0 16,-1-4 0-16,-1-5 0 16,-3-4 0-16,3-3 0 15,-6-7 0-15,0-3 0 16,-2-4 0-16,-5 1 0 16,-4 1 0-16,-1 0 0 15,0 3 0-15,-3 0 0 16,-7 5 0-16,-1 7 0 15,4 8 0-15,1 11 0 16,1 8 0-16,5 6 0 16,0 0 0-16,0 4 0 15,0 17 0-15,0 10 0 16,8 8 0-16,4 6 0 0,-3 5 0 16,7-1 0-1,-2 2 0-15,-1 2 0 0,-4-1 0 16,6-2 0-16,-8-6 0 15,1-5 0-15,-2-10 0 16,1-7 0-16,-1-7 0 16,0-6 0-16,0-6 0 15,3-3 0-15,3 0 0 16,6-1 0-16,-2-12 0 16,-8-3-937-16,-8 1 16 15</inkml:trace>
  <inkml:trace contextRef="#ctx0" brushRef="#br0" timeOffset="2406.67">5293 14687 17 0,'0'0'267'0,"0"0"-179"16,103-83 270-16,-42 51 67 15,5 1-95-15,-2 5-187 16,-7 4-82-16,-14 6-61 15,-12 8-16-15,-14 5-189 16,-7 3-487-16,-10 0 228 16,0 2 225-16</inkml:trace>
  <inkml:trace contextRef="#ctx0" brushRef="#br0" timeOffset="7643.39">29753 8960 107 0,'0'0'50'0,"0"0"23"0,0 0 39 15,-19-82 14 1,13 65 98-16,0 3 82 0,-1 4 117 16,0-1-132-16,-1 6-3 15,3 1-241-15,1 4-47 16,1 0 0-1,-5 0 0-15,-3 12 0 0,-5 15 0 16,-4 7 0-16,1 5 0 16,2 4 0-16,3-2 0 15,4-2 0-15,5 1 0 16,5-4 0-16,0-3 0 16,5-8 0-16,14-10 0 15,3-9 0-15,0-6 0 16,1-2 0-16,0-18 0 0,-5-7 0 15,-2-3 0-15,-4-5 0 16,-3-2 0-16,-5-2 0 16,-1-1 0-16,-3 3 0 15,0 5 0-15,0 5 0 16,0 4 0-16,0 8 0 16,-4 3 0-16,-5 3 0 15,2 4 0-15,-2 2 0 16,1 3 0-16,-2 0-261 15,2 4-728-15,7 13 568 16,1 5 234-16,0 2 74 16</inkml:trace>
  <inkml:trace contextRef="#ctx0" brushRef="#br0" timeOffset="8557.04">30058 8986 93 0,'0'0'58'15,"0"0"33"-15,0 0 19 16,0 0 37-16,0 0 130 15,0 0 176-15,-14-57-26 16,14 57-135-16,-2 0-193 16,0 0-99-16,-1 0 0 0,-2 3 0 15,-2 14 0-15,-1 6 0 16,-2 4 0-16,3 0 0 16,2-1 0-16,2-3 0 15,3-5 0-15,0-4 0 16,0-6 0-16,2-2-59 15,8-5 47-15,8-1-11 16,2 0 23-16,3-3 29 16,3-10-11-16,-3-3-18 15,-3-2 5-15,-2-4-5 16,-6 3 6-16,-4 1-6 0,-3 2 0 16,-3 3 36-1,-2 1-36-15,0 4 0 0,0 4 0 16,0-2 0-16,0 4 0 15,0 2 0-15,0-2 0 16,0 2 0-16,0 0 0 16,0 0-53-16,0 16-86 15,-7 4 139-15,0 4 0 16,6 3-17-16,1-1 17 16,0-3-12-16,0-3 18 15,13-7-12-15,2-5-22 16,4-8 28-16,5 0 34 0,3-9-34 15,3-14 0-15,-3-9 87 16,-2-6-87-16,-2-4 46 16,-7-2 18-16,-6-1-46 15,-4 1-18-15,-1-2 0 16,-5 5 0-16,0 0 0 16,0 4 0-16,0 5 0 15,0 6 0-15,0 5 0 16,0 7 0-16,0 5 0 15,0 5 0-15,0 4 0 16,0 0 0-16,0 0 0 16,0 0 0-16,-5 13 0 15,-1 7 0-15,-1 7 0 16,-2 6 0-16,3 6 0 16,0 4 0-16,3 5 0 0,3 3 0 15,0 0 0-15,0 1 0 16,6-7 0-16,5-6 0 15,0-7 0-15,0-9 0 16,1-4 0-16,-5-8 0 16,1-5 0-16,1-6 0 15,-1 0-730-15,-3-3-53 16,-5-15 447-16</inkml:trace>
  <inkml:trace contextRef="#ctx0" brushRef="#br0" timeOffset="8741.12">30219 8954 20 0,'0'0'225'0,"0"0"-157"16,0 0 87-16,0 0-65 16,0 0-90-16,125-40-7 15,-56 34-15-15,5 2-146 16,3 1 31-16,-3-1 5 15</inkml:trace>
  <inkml:trace contextRef="#ctx0" brushRef="#br0" timeOffset="9074.23">30889 8861 179 0,'0'0'70'0,"0"0"88"16,0 0 115-16,0 0 335 0,0 0 5 15,0 0-467-15,-18-29-146 16,17 29 0-16,-3 7 0 16,-2 15 0-16,0 12 0 15,0 11 0-15,-1 7 0 16,1 2 0-16,2 5 0 16,-1-2 0-16,1 2 0 15,0-5 0-15,0-5 0 16,1-10 0-16,0-14 0 0,0-11 0 15,3-10 0-15,0-2 0 16,0-2 0-16,0-3 0 16,0-15 0-16,0-12-180 15,0-10-749-15,0-8 419 16,-4-4 306-16,-7-1 95 16,5 0 16-16</inkml:trace>
  <inkml:trace contextRef="#ctx0" brushRef="#br0" timeOffset="9331.54">30804 8921 29 0,'0'0'47'15,"0"0"-8"-15,58-89 0 16,-42 71 20-16,-2 5 2 16,-2 4 34-16,3 5 7 15,-2 4 0-15,8 0 9 0,4 9-13 16,2 11 29 0,3 2 96-16,-3 5-67 0,-5 1 62 15,-4-1-68-15,-12 2-26 16,-6-2 38-16,-3 2-99 15,-24-4-21-15,-10-3-42 16,-9-5 0-16,1-4 0 16,6-6 0-16,8-4 0 15,10-3 0-15,9 0 0 16,9 0 0-16,3-7-492 16,18-11-634-16,12-2 786 15</inkml:trace>
  <inkml:trace contextRef="#ctx0" brushRef="#br0" timeOffset="10154.57">31390 8885 156 0,'0'0'76'0,"0"0"81"15,0 0 176-15,0 0 257 16,0 0 51-16,0 0-547 16,0-71-94-16,0 67 0 15,0 2 0-15,0 2 0 16,0 0 0-16,0 0 0 0,0 0 0 16,-1 17 0-16,-4 9 0 15,-1 13 0-15,0 2 0 16,3-2 0-1,3-2 0-15,0-7 0 0,0-7 0 16,12-8 0-16,2-4 0 16,5-7 0-16,3-4 0 15,3 0 0-15,1-10 0 16,-1-10 0-16,-2-1 0 16,-7-4 0-16,1-3 0 15,-5 2 0-15,-2-1 0 16,-1 4 0-16,-1 6 0 0,-1 2 0 15,-6 7 0-15,1 5 0 16,-2 3 0-16,0 0 0 16,0 10 0-16,0 14 0 15,0 8 0-15,0 7 0 16,0-1 0-16,0-8 0 16,0-7 0-16,7-6 0 15,2-8 0-15,9-6 0 16,2-3 0-16,3 0 0 15,6-16 0-15,-2-8 0 16,-2-9 0-16,-1-7 0 16,-5-6 0-16,-1-4 0 15,-4-7 0-15,-1 1 0 16,-4-2 0-16,-2 6 0 0,-2 6 0 16,-2 8 0-16,-3 9 0 15,2 9 0-15,-2 7 0 16,2 6 0-16,-2 7 0 15,0 0 0-15,0 0 0 16,0 17 0-16,0 15 0 16,0 12 0-16,0 10 0 15,0 7 0-15,3 1 0 16,5 1 0-16,-1-3 0 16,2-7 0-16,1-9 0 15,0-10 0-15,-1-13 0 16,-2-10 0-16,-6-6 0 15,1-4 0-15,-2-1 0 16,0 0-76-16,-19 0-798 16,-20-17 92-16,-16-9 554 0</inkml:trace>
  <inkml:trace contextRef="#ctx0" brushRef="#br0" timeOffset="10261.29">31632 8885 98 0,'0'0'102'0,"0"0"-30"16,98-15 49-16,-17 15-67 15,23 0-34-15,22 0-20 16,15-7-204-16</inkml:trace>
  <inkml:trace contextRef="#ctx0" brushRef="#br0" timeOffset="-191332.73">1526 8797 24 0,'0'0'3'16,"0"0"-1"-16,0 0 12 16,0 0 20-16,-37 74-6 15,31-52 7-15,-5 0 0 16,-5 1 7-16,5 1 21 16,-5-3-3-16,1-1-1 0,4-5 33 15,1-4-27-15,6-2 30 16,-1-5 5-16,2-3 31 15,3 1 88-15,0-2 7 16,-3 0-19-16,3 0 11 16,0 0-126-16,0 0 29 15,0 0-75-15,0 0-10 16,0 0-36-16,0 0 0 16,20-10 0-16,21-19 0 15,28-24 0-15,39-23 0 16,33-20 0-16,22-13 0 0,16 1 0 15,1 1 0-15,-5 2 0 16,-11 5 0-16,-9 6 0 16,-10 11 0-16,-14 10-47 15,-13 10 29-15,-15 5-5 16,-18 6-41-16,-13 8 47 16,-14 9 11-16,-18 7 12 15,-16 13-6-15,-9 7 0 16,-14 6 0-16,-1 2 64 15,0 0-53-15,-3 0-22 16,-19 13-18-16,-8 12-251 16,-16 10-423-16,-8 4 212 0,-6-2 241 15</inkml:trace>
  <inkml:trace contextRef="#ctx0" brushRef="#br0" timeOffset="-190455.13">1362 9422 57 0,'0'0'25'0,"0"0"-9"16,-102 72 17-16,71-56 3 15,9-4 16-15,5-3 7 16,7-4 13-16,4-1-5 15,3-1 2-15,3-3 3 16,0 0-16-16,0 0-50 16,0 0 23-16,16-5 19 15,26-27-30-15,34-24 142 0,33-29 8 16,40-17-79 0,30-13 8-16,15-1-97 0,15 2 0 15,-3-2-10-15,-8 1 20 16,-7 0 10-16,-9 5-20 15,-10 4 44-15,-13 10 137 16,-17 10-83-16,-24 13-3 16,-28 23 1-16,-29 17 2 15,-30 16 41-15,-17 10-92 16,-13 5-47-16,-1 2 0 16,0 0 0-16,0 0 0 15,0 0 0-15,0 0 0 16,0 0 0-16,0 0 0 0,0 0 0 15,0 0 0-15,-1 0 0 16,1 0 0-16,0 0 0 16,0 0 0-16,0 0 0 15,0 0 0-15,0 0 0 16,0 0 0-16,0 0 0 16,-2 0 0-16,1 0 0 15,1 0 0-15,-2 0 0 16,2 0 0-16,-1 0 0 15,-1 0 0-15,2 2 0 16,0-2 0-16,-1 0 0 16,1 0 0-16,0 0 0 0,-2 0 0 15,2 0 0-15,0 0 0 16,0 1 0-16,-1-1 0 16,1 0 0-16,0 1 0 15,-2 1 0-15,1-1 0 16,-4 1 0-16,2 0 0 15,3-2 0-15,0 0 0 16,-3 0 0-16,-4 3 0 16,-7 3-704-16,-11-5-138 15,-6-1 510-15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37:48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6020 2694 47 0,'0'0'41'0,"0"0"-1"15,0 0-4-15,0 0 3 16,-81-36-2-16,57 28 3 0,-1-2-3 16,0 3 6-16,-1 0 43 15,-4 1-14-15,2 0-8 16,-4 2 36-16,-6 1-15 16,-10 2-23-16,-6 1-12 15,-7 0-40-15,-6 0 35 16,0 1-41-16,-2 8 0 15,1-2-4-15,-1 1 60 16,5-1 35-16,1-1 0 16,2 0 1-16,-2-1 68 15,1 0-33-15,-4 1-30 0,-1-1-10 16,-3 2-28-16,3 2-6 16,-2-1-45-1,-1 3-6-15,-9-1 81 16,-3 4-87-16,1 0 11 0,1 2-11 15,3 2 6-15,3 2-18 16,4 2 12-16,3 3 0 16,2 0 42-16,1 3-42 15,0-2 0-15,3 0 0 16,0 4 0-16,-2 1 0 16,-2 3 0-16,1-1 0 15,1 5 0-15,9-4 0 0,-1 5 0 16,4 3 0-1,2 2 0-15,3 1 0 0,7 2 0 16,1-1 0-16,7 0 0 16,10-2 0-16,2 3 0 15,7 1 0-15,4-1 0 16,0 0 0-16,3 2 0 16,1-4 0-16,2-1 0 15,2 1 0-15,0-1 0 16,0 0 0-16,0 4 0 15,0-5 0-15,6-1 0 16,6-2 0-16,0-5 0 0,9-1 0 16,7-2 0-1,11-1 0-15,16-1 0 16,15 0 0-16,12-2 0 0,8-3 0 16,7 2 0-16,0-1 0 15,0-1 0-15,0 0 0 16,1-5 0-16,5-1 0 15,6-7 0-15,3 0 0 16,10-3 0-16,-4-2 0 16,-1 2 0-16,-4-2 0 15,-7 0 0-15,-5-1 0 16,-10-4 0-16,-8-2 0 16,-9 0 0-16,1-7 0 15,-1-14 0-15,4-6 0 16,1-5 0-16,-3-4 0 15,9 2 0-15,-2-1 0 16,0 2 0-16,-4 3 0 0,-9-1 0 16,-6 3 0-16,-3 1 0 15,0 0 0-15,-4 3 0 16,-5 2 0-16,-5-1 0 16,-6 2 0-16,-5-1 0 15,-3 1 0-15,-8-1 0 16,-1-1 0-16,-6-1 0 15,1-2 0-15,-4-4 0 16,-3-3 0-16,3-1 0 16,0-3 0-16,0 0 0 15,3-3 0-15,-3-2 0 0,1-1 0 16,-5 3 0 0,-2-3 0-16,-5 2 0 15,-4-1 0-15,0-3 0 16,-7-6 0-16,-10-1 0 0,-2-1 0 15,0 4 0-15,2 4 0 16,-1 4 0-16,0 4 0 16,-3 5 0-16,-4 0 0 15,0-1 0-15,-5 0 0 16,-1 1 0-16,-4-2 0 16,-1 0 0-16,-1 5 0 15,1 3 0-15,5 5 0 0,-6 7 0 16,-1 4 0-16,-2 5 0 15,-2 5-318-15,-4 0-356 16,1 2 98-16,-1 6 286 16</inkml:trace>
  <inkml:trace contextRef="#ctx0" brushRef="#br0" timeOffset="1416.56">10528 2352 45 0,'0'0'59'0,"0"0"0"16,0 0-5-16,-113-64 4 15,74 53 1-15,-10 0 11 16,-1 1 12-16,-8 0 25 16,-4 5 33-16,-4-1-31 15,-5 3 47-15,-3 2 47 0,-6 1-67 16,-2 0-26-16,-6 2-23 15,-6 11 12-15,-12 5-26 16,-3 4-61-16,-3 2 22 16,1 1-34-16,6 0-6 15,8 2 6-15,4 0 0 16,7 3 6-16,5-1-1 16,-1 4 1-16,2 2-6 15,-1 2 12-15,-3 2-1 16,-1 2-11-16,-1-3 12 15,7 0-12-15,3-2 0 16,10-4-29-16,15-2 29 16,8 1-40-16,6 4 29 15,2-1-23-15,1 5 11 0,-2 6 18 16,-1 1-1-16,3 2-39 16,-2 4 45-16,3 0 0 15,6 0 11-15,2-4-22 16,7 0 11-16,5-1-60 15,5 1 60-15,5 1 0 16,3 4-6-16,3 4-16 16,18 4 28-16,7 4-6 15,8 1 0-15,6 1 0 16,7-7-6-16,2-2 1 16,4-7 5-16,3-8-38 15,11-6 43-15,19-11-5 16,12-7 0-16,19-6 6 15,14-4 15-15,4-2-21 16,11-3 0-16,7 0-11 0,-3-4 17 16,-4 0-6-16,-6-6 22 15,-7-14 16-15,0-12-38 16,5-9 0-16,2-6-6 16,2-4-26-16,-6-3-34 15,-17 4 4-15,-19-2 46 16,-11-1 32-16,-8-4 10 15,-3-5-21-15,6-7 0 16,-2-1 16-16,-3-1-21 16,-8 1-10-16,-9 6 4 15,-10 5 12-15,-15 4 31 0,-13 5 1 16,-9 1 129 0,-10 1 62-16,-5-1-95 15,-2-7-134-15,-5-3 0 16,-19-4 0-16,-7-5 0 0,-12-3 0 15,-5 1 0-15,-1 4 0 16,1 9 0-16,8 18-53 16,0 14-143-16,-2 15-213 15,-9 8-71-15,-6 2-1 16,-6 8 295-16,-6 12 56 16</inkml:trace>
  <inkml:trace contextRef="#ctx0" brushRef="#br0" timeOffset="16595.75">2072 11344 74 0,'0'0'44'0,"0"0"18"16,0 0 16-16,0 0 22 15,0 0 29-15,0 0 42 16,0 0 23-16,-25-16 43 16,25 16-14-16,0 0 37 15,0 0 63-15,0 0-195 16,0 0-104-16,0 0-24 15,0 0 0-15,0 0 0 16,0 0 0-16,0 0 0 16,0 0 0-16,0 0 0 15,0 0 0-15,0 0 0 0,4 6 0 16,2 6 0-16,6 8 0 16,7 6 0-16,1 5 0 15,2 4 0-15,2 3 0 16,0 3 0-16,-3 4 0 15,3-1 0-15,-5-5 0 16,-4-6 0-16,1-10 0 16,-7-8 0-16,-1-7 0 15,-5-6 0-15,4-2 0 16,-4 0 0-16,14-20 0 16,16-34 0-16,20-26 0 15,26-30 0-15,21-16 0 16,5 5 0-16,2 9 0 15,-10 24 0-15,-21 21 0 0,-16 22 0 16,-22 18 0-16,-18 9 0 16,-4 9 0-16,-10 7 0 15,-4 2 0-15,-2 0 0 16,0 0 0-16,0 0 0 16,0 0 0-16,-3 7 0 15,-9 7 0-15,-9 6-369 16,-6 3-627-16,-9 6 565 15,-1-5 237-15</inkml:trace>
  <inkml:trace contextRef="#ctx0" brushRef="#br0" timeOffset="17031.09">2573 11091 146 0,'0'0'65'0,"0"0"32"16,-31-73 230-16,22 57 207 15,6 5 72-15,3 5-334 16,0 6-272-16,0 0 0 16,0 0 0-16,8 12 0 0,15 13 0 15,9 11 0 1,2 14 0-16,2 9 0 0,-2 9 0 15,-1 4 0-15,-5-4 0 16,-1-9 0-16,0-11 0 16,-2-16 0-16,-7-14 0 15,2-16 0-15,2-6 0 16,14-34 0-16,16-19 0 16,6-13 0-16,0-3 0 15,-14 6 0-15,-13 9 0 16,-6 12 0-16,-7 10 0 15,-9 11 0-15,-4 11 0 16,-5 10 0-16,0 4 0 16,0 0 0-16,0 5 0 15,-5 18-568-15,-13 6-533 0,-4 7 831 16</inkml:trace>
  <inkml:trace contextRef="#ctx0" brushRef="#br0" timeOffset="20421.32">16853 11118 48 0,'0'0'47'15,"0"0"-7"-15,0 0 34 16,0 0-12-16,0 0 5 16,0 0 23-16,0 0 14 15,-41-17 44-15,27 17-25 16,-11 7-87-16,-9 14-16 15,-11 10-10-15,-7 7 17 16,-5 10-11-16,-4 5 51 0,-4 7 43 16,-1 5-67-1,3 7-2-15,2 5 0 0,2 7-36 16,-2 3 5-16,-1 2 10 16,-2 1-1-16,1 2 6 15,4-2-20-15,5-2 24 16,5-6-24-16,8-6-5 15,3-2 16-15,8-8-21 16,6-3 20-16,3-3-30 16,3-2 51-16,6-2-36 15,3-5 0-15,-1-5-5 16,2-6 0-16,2-9 5 16,2-6 0-16,1-6 15 15,3-6-10-15,0-8 11 0,0-2-16 16,0-3 26-16,0 0-5 15,0 0-5-15,0 0 6 16,0 0-17-16,0 0 17 16,0 0-16-16,-5-4-6 15,-3-9-265-15,0-8-384 16,0-11 298-16,5 0 174 16</inkml:trace>
  <inkml:trace contextRef="#ctx0" brushRef="#br0" timeOffset="20828.8">15396 12603 126 0,'0'0'31'15,"0"0"52"-15,0 0 47 16,0 0 105-16,0 0 72 15,0 0-9-15,-31-44-191 16,31 44-107-16,0 0-19 16,3 18-30-16,6 14 49 15,0 15 59-15,0 11-55 16,0 4 27-16,0 0-11 16,1-5 1-16,-1-9-5 15,0-11 10-15,1-8-16 16,-2-12-10-16,-2-9 38 0,-1-7-33 15,9-1 44 1,19-15 45-16,21-22 128 0,14-12-19 16,3-3-203-16,-16 4 0 15,-18 12 0-15,-16 14 0 16,-13 11 0-16,-8 8 0 16,0 3 0-16,0 0 0 15,0 0-647-15,0 10-234 16,-2 7 516-16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9:06:59.06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19109 566 90 0,'0'0'121'0,"0"0"-32"15,0 0 33-15,0 0 140 16,0 0 113-16,0 0-24 15,0 0 233-15,10-6-531 16,-9 6-53-16,-1 0 0 16,0 0 0-16,0 0 0 15,0 0 0-15,0 0 0 16,2 7 0-16,4 16 0 16,3 16 0-16,7 16 0 15,-1 12 0-15,1 6 0 0,0 4 0 16,-5 2 0-16,0-7 0 15,-4-5 0-15,3-14 0 16,1-16 0-16,4-16 0 16,3-14 0-16,19-7 0 15,32-34 0-15,34-25 0 16,34-21 0-16,20-10 0 16,-1 0 0-16,-17 6 0 15,-21 8 0-15,-27 18 0 16,-27 11 0-16,-22 17 0 0,-20 12 0 15,-14 10 0 1,-8 7 0-16,0 1 0 0,0 0 0 16,0 1 0-16,-6 13 0 15,-9 11 0-15,-14 9 0 16,-12 3-1185-16,-12-11 532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15:21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24706 4594 15 0,'0'0'41'16,"0"0"-2"0,0 0-5-16,0 0 2 0,0 0 1 15,0 0 4-15,0 0-6 16,-25 17 1-16,20-12 5 16,1-2-6-16,-1 3-12 15,1-1-6-15,1-3 4 16,1 0 1-16,2-1 18 15,-1 0-2-15,1-1 1 16,-2 2-15-16,2-2-3 16,-1 1 30-16,1-1-15 0,0 2 18 15,0-2-1-15,0 0 14 16,0 0-51-16,0 0 17 16,0 0-14-16,0 0 15 15,0 0-34-15,19-14-38 16,26-16 38-16,22-15 34 15,20-10-10-15,10-5-4 16,3-3-7-16,3-3-9 16,2-2-4-16,3 2 0 15,-4 3 29-15,-2 4-20 16,-5 3-9-16,-8 6-4 16,-10 7-5-16,-12 6-28 15,-14 10 32-15,-13 11 10 16,-13 6-5-16,-11 5 0 15,-8 4-13-15,-4 1-8 0,-2 0-43 16,-2 0-55-16,0 0-93 16,0 0 20-16,-12 12 55 15,-18 8-2-15</inkml:trace>
  <inkml:trace contextRef="#ctx0" brushRef="#br0" timeOffset="743.66">24972 4153 34 0,'0'0'56'0,"0"0"-36"15,0 0 29 1,0 0 5-16,0 0 10 16,0 0 24-16,0 0 31 0,-27-51 89 15,25 51 19-15,2 0 4 16,0 0-73-16,-1 0-50 16,1 0-39-16,-2 0-26 15,-1 9-43-15,-5 10-27 16,-3 12 27-16,-6 10 27 15,-5 7-5-15,1 4 5 16,-2 1-27-16,0 0 0 16,-2 0 22-16,-4 4-16 0,-1-3 28 15,-1-2-6-15,0-6-17 16,6-6 17-16,4-8 12 16,9-10-6-16,4-9 12 15,7-9-11-15,-1-4-12 16,2 0 75-16,0 0-33 15,0 0-65-15,0 0 0 16,8 0 0-16,23-3 0 16,21-13 0-16,17-5 0 15,13-4 0-15,0 1 0 16,-5 4 0-16,-5 4 0 16,-11 5 0-16,-10 5 0 15,-11 3 0-15,-7 3 0 16,-9 0 0-16,-9 0 0 15,-6 0 0-15,-8 0 0 0,-1 0-140 16,0 0-562-16,-1 0 45 16,-25 3 376-16,-8 0 60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33:09.01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5961 2013 0 0,'0'0'0'16</inkml:trace>
  <inkml:trace contextRef="#ctx0" brushRef="#br0" timeOffset="562.82">5961 2013 8 0,'-19'-35'25'15,"19"34"2"-15,-3 0-1 16,3 1-3-16,0 0 2 15,0 0 8-15,0-2 11 16,0 2 8-16,-2 0 28 0,2 0 46 16,0 0 12-1,-1 0 43-15,1 0-20 0,-2 0 13 16,2 0 6-16,0 0 18 16,-1 0-26-16,-1 0-99 15,2 0-27-15,-1 0 52 16,-2 0-87-16,2 0 12 15,-1 0-23-15,1 0 6 16,-2 0-6-16,-2 3 0 16,-1 0 0-16,0-2 41 15,3 1-30-15,3-2-11 16,-4 2 0-16,4 1 0 16,0-3 0-16,0 1 0 15,0-1 0-15,0 0-11 0,0 0 11 16,0 0 0-16,0 0 11 15,0 0-5-15,0 0 6 16,0 0-12-16,0 0 0 16,0 0-12-16,0 0-11 15,7 0-64-15,23-1-118 16,18-7 77-16,18-4 106 16,14 0 22-16,5-2 0 15,-4 2-6-15,-7 2-10 16,-8 0 10-16,-11 5 1 15,-15-1-54-15,-11 3 54 16,-13 1-32-16,-9 2-197 16,-7 0 105-16,0 0-25 15,0 0 15-15,0 0-16 16,-14 0-33-16,-13 4 41 0,-4 7 40 16,-8 1-2-16</inkml:trace>
  <inkml:trace contextRef="#ctx0" brushRef="#br0" timeOffset="1612.15">5982 2020 4 0,'0'0'68'15,"0"0"-30"1,0 0 7-16,0 0 12 0,0 0 8 16,0 0 26-16,-48-31 65 15,41 24 71-15,1 1 150 16,2-3 23-16,-2 0-79 16,-2 2-123-16,5 2-198 15,-1 1 0-15,4 3 0 16,-3 1 0-16,3 0 0 15,0 0 0-15,0 0 0 16,0 0 0-16,0 0 0 16,0 5 0-16,0 7 0 15,3 8 0-15,13 5 0 0,6 4 0 16,8 2 0-16,6 2 0 16,6 3 0-16,7-1 0 15,-2 3 0-15,0-2 0 16,-8-2 0-16,-3-3 0 15,-5-4 0-15,-10-3 0 16,-2-1 0-16,-8-3 0 16,-4-4 0-16,-2-2 0 15,-2-5 0-15,-3 1 0 16,0-3 0-16,0 0 0 16,0 3 0-16,0 0 0 15,0 6 0-15,-14 4 0 0,-3 2 0 16,-5 4 0-16,-3 2 0 15,0-2 0-15,-5 6 0 16,0-2 0-16,-1 3 0 16,-5-1 0-16,3 0 0 15,0-2 0-15,2-2 0 16,6-4 0-16,-1-5 0 16,8-2 0-16,-1-5 0 15,8-3 0-15,1-2 0 16,4-2 0-16,3-3 0 15,2 0 0-15,1-2 0 16,0 0 0-16,0 0 0 16,0 0 0-16,0 0 0 15,0 0 0-15,4 0 0 16,17 3 0-16,10-2 0 0,11-1 0 16,13 0 0-16,5 0-88 15,7-1 24-15,2-6 30 16,1 0 5-16,-2 1 23 15,-2 4-22-15,-6 0 16 16,-11 2-56-16,-9 0-28 16,-13 0 29-16,-7 0 46 15,-7 0-56-15,-7 2 67 16,-3-2-11-16,0 0 21 16,-3 0 0-16,0 0 42 15,0 0 24-15,0 0 67 0,0 0 113 16,0-7-112-16,0-4-134 15,0-3 0 1,0 0 0-16,0-1 0 0,0-2 0 16,-3 1 0-16,3 0 0 15,-3 5 0-15,0 4 0 16,3 2 0-16,0 4 0 16,0 1 0-16,0 0 0 15,-2 0 0-15,1 0 0 16,1 0 0-16,0 0-590 15,0 5-439-15,0-1 748 16</inkml:trace>
  <inkml:trace contextRef="#ctx0" brushRef="#br0" timeOffset="2357.17">7386 1967 44 0,'0'0'46'0,"0"0"12"16,0 0 17-16,0 0 24 15,0 0 40-15,0 0 22 16,-16-65 99-16,13 65-49 16,-3 0-122-16,-8 17-89 15,-8 17-36-15,-5 16 36 16,-1 12 23-16,4 12 18 16,6 5 27-16,9 6-63 15,9 5-5-15,0 0 15 16,24-2-5-16,9-11-6 0,7-13-4 15,3-13 0 1,1-12 46-16,-3-9-15 0,-8-9 48 16,-6-8 109-16,-7-6-81 15,-6-5 31-15,-6 0-16 16,-4-2-98-16,-4 0-24 16,0 0 0-16,0 0 0 15,0 0-221-15,0 0-297 16,0-10-26-16,0-8 88 15,-6-6 258-15</inkml:trace>
  <inkml:trace contextRef="#ctx0" brushRef="#br0" timeOffset="3035.85">7656 2315 144 0,'0'0'111'16,"0"0"12"-16,0 0 170 15,0 0 66-15,0 0-170 16,0 0-55-16,69-59-113 16,-36 63-6-16,1 16 64 15,-3 7-35-15,-4 7 16 0,-6 3 69 16,-9 9-118-16,-9 2 46 15,-3 1-40-15,0-4 0 16,0-10 47-16,-9-6-59 16,-1-11-5-16,4-8 35 15,3-8-18-15,3-2 47 16,0 0-5-16,0-5-59 16,0-12 0-16,0-5 0 15,0-7 0-15,10-4 0 16,8-4 0-16,3-2 0 15,0-4 0-15,4 4 0 16,-4 2 0-16,1 5 0 16,-5 3 0-16,-4 6 0 15,-1 1 0-15,-4 4 0 16,-4 4 0-16,0 3 0 0,-2 5 0 16,-2 3 0-16,0 3 0 15,0 0 0-15,0 0 0 16,0 0 0-16,-2 7 0 15,-9 12 0-15,-3 7 0 16,-2 7 0-16,2 2 0 16,6 1 0-16,2 0 0 15,6 1 0-15,0-5 0 16,0 1 0-16,3-5 0 16,8-3 0-16,0-4 0 0,-2-2 0 15,6-4 0-15,-5-2 0 16,2-3 0-16,-6-5 0 15,-3-1 0-15,0-2 0 16,0-1 0-16,-3 1 0 16,0 1-175-16,5 2-737 15,-2 1 283-15,8 4 371 16</inkml:trace>
  <inkml:trace contextRef="#ctx0" brushRef="#br0" timeOffset="3479.17">8538 2655 18 0,'0'0'111'16,"0"0"-47"-16,0 0 35 16,0 0 56-16,0 0 123 15,0 0 147-15,0-49 81 16,0 49-115-16,0 0-391 16,0 0 0-16,0 0 0 15,0 0 0-15,0 0 0 0,0 15 0 16,0 8 0-16,0 4 0 15,3 2 0-15,0-1 0 16,1 0 0-16,-1-4 0 16,-1-4 0-16,-2 0 0 15,1-5 0-15,-1-5 0 16,0-5 0-16,0-4 0 16,2-1 0-16,1 0 0 15,1 0 0-15,4-13 0 16,4-9-1013-16,-5-11 281 15,5-2 450-15</inkml:trace>
  <inkml:trace contextRef="#ctx0" brushRef="#br0" timeOffset="3765.31">8918 2326 150 0,'0'0'44'15,"0"0"57"-15,0 0 12 16,0 0-11-16,0 0 10 16,0 0 1-16,2-8-36 0,11 4-30 15,10 0 13-15,6-2 19 16,7 2-75-16,-3 2-4 15,-6 2-176 1,-6 0-219-16,-12 16 226 0,-9 8 53 16,0 4 4-16</inkml:trace>
  <inkml:trace contextRef="#ctx0" brushRef="#br0" timeOffset="3936.86">8951 2564 165 0,'0'0'73'16,"0"0"97"-16,0 0 8 16,0 0-84-16,0 0 5 15,100-38-87-15,-72 38-12 0,1 0-116 16,-1 0-154-16,2 0 80 16,0 0 73-16</inkml:trace>
  <inkml:trace contextRef="#ctx0" brushRef="#br0" timeOffset="4359.71">9700 2217 148 0,'0'0'73'0,"0"0"65"16,0 0 136-16,0 0 19 15,0 0 103-15,0 0-51 16,-22-44-243-16,11 48-102 16,-5 14 0-16,-2 9 6 15,0 6-35-15,3 3 23 16,5 3 6-16,5-2 0 16,5-1-51-16,0-7 18 15,9-6-12-15,11-9 11 16,2-5-9-16,2-9 32 15,-3 0 11-15,9-7 88 16,-2-16-21-16,0-4 64 16,-2-4 19-16,-4 0-62 15,-8 3-88-15,-5 1 0 16,-5 1 0-16,-4 1 0 16,0 4 0-16,-9 4 0 15,-8 3 0-15,0 7 0 0,0 6 0 16,2 1-658-16,8 9-240 15,4 11 579-15</inkml:trace>
  <inkml:trace contextRef="#ctx0" brushRef="#br0" timeOffset="4911.31">10215 2595 124 0,'0'0'54'0,"0"0"20"15,0 0-5-15,0 0-23 16,0 0-24-16,0 0-4 16,-3-6 13-16,3 4 25 15,0-2 85-15,-2-1 86 16,0 1 0-16,2-2 42 15,-2 2-22-15,2-1-26 16,0 3-24-16,0 0-173 16,0 1-24-16,0-1 0 0,0 2 0 15,0 0 0-15,0 0 0 16,0 0 0-16,0 0 0 16,-1 0 0-16,-1 0-65 15,-1 3 59-15,2 0 12 16,-1-2-6-16,2 0 12 15,0-1 17-15,0 0-5 16,0 0-24-16,0 0 0 16,0 0 0-16,0 0 0 15,0 0 0-15,0 0 0 16,2-3 0-16,4 0 0 16,2 0 0-16,4 1 0 15,-1 2 0-15,7 0 0 16,-6 0 0-16,-2 10 0 0,-7 6 0 15,-3 4 0-15,0 2 0 16,-15 2-42-16,-6 1-56 16,-1-6-414-16,1-4-122 15,6-8 226-15,9-7 187 16</inkml:trace>
  <inkml:trace contextRef="#ctx0" brushRef="#br0" timeOffset="5828.35">10448 2170 56 0,'0'0'69'15,"0"0"20"-15,0 0 19 16,0 0 53-16,0 0 68 16,0 0-42-16,53-39-35 15,-15 39 36-15,6 0-22 16,-3 7 1-16,-2 11 59 15,-8 6-192-15,-9 5 6 16,-4 7-28-16,-9 3-12 0,-3 4 35 16,-6-1-24-16,0 3-11 15,0-1 58-15,-3-3-46 16,-3-9-12-16,0-11 23 16,2-7-17-16,2-11-1 15,2-3 8-15,0 0-13 16,0-1 0-16,0-16 0 15,7-8 0-15,4-8 0 16,6-5 0-16,2-4 0 16,2-1 0-16,-3-1 0 15,1-2 0-15,2 4 0 16,-5 2-53-16,2 6 53 16,-4 5-29-16,-3 4 12 15,-3 9 17-15,-2 3 0 0,-3 6 34 16,-3 4-5-16,0 3-11 15,0 0 0-15,0 0-18 16,0 5-111-16,-9 13-27 16,-7 11 138-16,-2 12-6 15,-3 5 6-15,2 3 0 16,5-1-12-16,8-3 18 16,4-3-6-16,2-4 17 15,0-2-17-15,16-6 23 16,3-5-5-16,-4-4 5 15,6-5 58-15,-5-1-47 16,-4-5-5-16,-1-3 7 16,-4-3-36-16,-4 1 0 0,-3-5 0 15,0 0 0 1,0 2 0-16,0-2-169 0,0 2-513 16,1-2 31-16,2 0 331 15,6 0 103-15</inkml:trace>
  <inkml:trace contextRef="#ctx0" brushRef="#br0" timeOffset="6242.08">11304 2571 73 0,'0'0'85'0,"0"0"-15"16,0 0 72-16,0 0-20 16,0 0-38-16,80-61-25 15,-58 61 5-15,-2 10-28 16,-6 8 11-16,1 2 33 16,-9 3-73-16,-6 3 20 15,0 2-17-15,-3 3 7 16,-18-2 32-16,1-2 1 15,0-6-8-15,2-5 31 16,9-8-18-16,6-5 51 0,3-3-15 16,0 0 15-16,0 0 100 15,0 0-58-15,6 0-55 16,7 0 12-16,4 0-105 16,6 0 0-16,1 0 0 15,1-4 0-15,0-3-117 16,3-2-589-16,0-2 120 15,2-8 248-15,-2-5 167 16</inkml:trace>
  <inkml:trace contextRef="#ctx0" brushRef="#br0" timeOffset="6517.34">11779 2262 55 0,'0'0'52'16,"0"0"15"-16,0 0-3 15,0 0-9-15,89-48 16 16,-56 41-6-16,2 4-30 15,-5 3-20-15,-7 0-14 16,-1 0-1-16,-8 14-139 16,-14 6-14-16,-2 4 0 0</inkml:trace>
  <inkml:trace contextRef="#ctx0" brushRef="#br0" timeOffset="6758.09">11819 2507 105 0,'0'0'60'16,"0"0"67"-16,0 0 102 15,0 0 29-15,0 0-15 16,0 0-78-16,79-34-30 16,-60 32-88-16,-4 0-42 0,6-1 47 15,-3 0-47-15,-2 2-5 16,-1-1-239-16,-3 1-108 15,3 1 32-15,-1 0 88 16,2 0 103-16,-3-3 3 16</inkml:trace>
  <inkml:trace contextRef="#ctx0" brushRef="#br0" timeOffset="7342.04">12420 2069 53 0,'0'0'64'0,"0"0"19"16,0 0 10-16,0 0 78 15,0 0 72-15,0 0 122 0,0-53 48 16,0 53-100-16,0 0-140 16,0 0-97-16,0 1-76 15,0 14 0-15,0 5 0 16,5 6 0-16,3 6 0 16,0 6 0-16,-1 1 0 15,-2-1 0-15,2 0 0 16,-2-1 0-16,-4-2 0 15,2-1 0-15,-3-1 0 16,2-5 0-16,-2-7 0 16,0-6 0-16,1-9 0 0,-1-3 0 15,2-3 0-15,-1 0 0 16,1 0 0 0,-1 0 0-16,-1 0 0 15,2-9 0-15,-2-9-855 0,1-11-30 16,-1-7 618-16</inkml:trace>
  <inkml:trace contextRef="#ctx0" brushRef="#br0" timeOffset="7716.04">12626 1682 132 0,'0'0'71'16,"0"0"-14"-16,0 0 3 15,0 0-25-15,101 33 88 16,-50 1 70-16,0 9 18 16,-6 7 94-16,-8 10 20 15,-9 6-62-15,-7 8 9 16,-12 3-272-16,-7 2 0 15,-2-1 0-15,-8-1 0 16,-8-4 0-16,1-9 0 16,3-9 0-16,1-13 0 15,4-15 0-15,2-8 0 0,2-11 0 16,2-4 0-16,1-4 0 16,0 0 0-16,-2 0 0 15,-2 0-749-15,1 0-63 16,-1-14 493-16</inkml:trace>
  <inkml:trace contextRef="#ctx0" brushRef="#br0" timeOffset="10790.25">13990 2217 124 0,'0'0'60'0,"0"0"17"16,0 0 24-16,0 0-18 15,0 0-20-15,0 0-21 16,0 0-37-16,59-16 20 15,-24 13-19-15,3-2-2 16,-4 1-4-16,-7 4 0 16,-9 0-119-16,-8 0-60 15,-10 16 51-15,0 3 26 16</inkml:trace>
  <inkml:trace contextRef="#ctx0" brushRef="#br0" timeOffset="10963.78">14045 2403 61 0,'0'0'47'0,"0"0"14"0,0 0-3 15,0 0 1-15,0 0 5 16,0 0-7-16,34 6-26 16,-12-5-22-16,5-1-5 15,6 0-4-15,6 0-170 16,14-6 1-16</inkml:trace>
  <inkml:trace contextRef="#ctx0" brushRef="#br0" timeOffset="11687.74">15368 1983 92 0,'0'0'88'15,"0"0"37"-15,0 0 131 16,0 0 174-16,0 0 178 16,0 0-160-16,-19-64-448 15,17 61 0-15,2 1 0 16,0 2 0-16,0 0 0 0,0 0 0 16,0 0 0-16,0 0 0 15,0 0 0-15,0 14 0 16,0 9 0-16,0 9 0 15,0 5 0-15,0 3 0 16,0-2 0-16,3 2 0 16,4-2 0-16,-4-2 0 15,2 3 0-15,0-7 0 16,-4-1 0-16,2-8 0 16,0-4 0-16,-1-6 0 15,-1-5 0-15,1-2 0 16,-2-5 0-16,0-1 0 15,0 0 0-15,2 0 0 16,-2 0 0-16,0 0 0 16,0 0 0-16,0 0 0 0,0 0 0 15,0 0 0-15,0-7 0 16,-2-1-1079-16,-4-2 437 16,-2 4 421-16</inkml:trace>
  <inkml:trace contextRef="#ctx0" brushRef="#br0" timeOffset="12105.61">15136 2210 72 0,'0'0'36'0,"0"0"14"16,0 0 3-16,0 0-13 15,0 0 8-15,0 0 21 16,-2 0 13-16,27 0-22 15,21-5-22-15,18-2 47 16,11-4-6-16,0 4-43 0,-14 2-17 16,-13 1 11-16,-11 3-12 15,-12 0-18-15,-10-1 11 16,-7 2-8-16,-7-2 20 16,-1 2-23-16,0 0-7 15,3-1-59-15,6 1-241 16,8-2 65-16,5-4 91 15</inkml:trace>
  <inkml:trace contextRef="#ctx0" brushRef="#br0" timeOffset="12548.94">16051 1976 133 0,'0'0'107'16,"0"0"87"-16,0 0 204 16,0 0 276-16,0 0-133 15,0 0-541-15,3-51 0 16,-3 51 0-16,0 0 0 15,0 0 0-15,0 3 0 16,4 17 0-16,3 13 0 16,0 8 0-16,4 7 0 0,-1 0 0 15,-3-1 0-15,0-3 0 16,-4-5 0-16,-2-9 0 16,1-2 0-16,-2-7 0 15,0-5 0-15,0-7 0 16,0-5 0-16,0-3 0 15,0-1 0-15,1 0 0 16,-1 0 0-16,0 0 0 16,0 0 0-16,0-6 0 15,0-6 0-15,3-6-261 0,6-5-1184 16,1-6 1109 0</inkml:trace>
  <inkml:trace contextRef="#ctx0" brushRef="#br0" timeOffset="13187.92">16636 1928 81 0,'0'0'77'0,"0"0"27"15,0 0 61-15,0 0 110 16,0 0 215-16,0 0-9 16,-12-36-201-16,12 36-186 15,0 3-94-15,14 16-53 16,11 7 53-16,11 8 40 16,11 1-27-16,2 2-13 15,3-1 0-15,-3-3 0 16,-7-2 0-16,-7-2 0 15,-6-6 0-15,-9-4 0 16,-7-6 0-16,-7-6 0 16,-2-5 0-16,-4-2 0 0,0 0 0 15,0 0 0-15,0-1-163 16,0-9-753-16,0-8 313 16,0-3 368-16</inkml:trace>
  <inkml:trace contextRef="#ctx0" brushRef="#br0" timeOffset="13473.16">17087 1840 80 0,'0'0'72'0,"0"0"31"16,0 0 59-16,0 0 103 0,0 0 25 15,0 0-116 1,-26 5-142-16,1 28 19 0,-6 9 32 15,-8 9 26-15,-3 5 42 16,-1 5-62-16,1-4-4 16,6-7-51-16,8-8-5 15,7-13-23-15,7-8-6 16,4-8 0-16,6-6 23 16,2-6-17-16,2-1-6 15,0 0-155-15,0 0-329 16,3 0-146-16,16-12 255 15</inkml:trace>
  <inkml:trace contextRef="#ctx0" brushRef="#br0" timeOffset="14004.74">17642 1698 142 0,'0'0'91'16,"0"0"78"-16,0 0 62 16,0 0 74-16,0 0-106 15,0 0-73-15,-60 60 6 16,35-9 18-16,1 11-39 15,7 5-32-15,10 4-16 16,7 1 0-16,9-5-40 16,22-8-23-16,7-7 0 0,1-8 35 15,-1-9 11-15,-7-7-17 16,-5-7-12-16,-5-8 19 16,-7-6-36-16,-6-4 0 15,-3-3 0-15,-2 0 0 16,0 0 0-16,1-4 0 15,1-8-524-15,-1 1-307 16,-4-3 405-16,0-2 216 16</inkml:trace>
  <inkml:trace contextRef="#ctx0" brushRef="#br0" timeOffset="14424.51">17913 2074 126 0,'0'0'72'16,"0"0"38"-16,0 0 35 15,0 0-22-15,0 0-64 16,0 0-59-16,58 0 5 16,-1-3 54-16,9-3 21 15,-9-2 10-15,-10 3 79 16,-15-1-34-16,-16 2 50 15,-6 4-4-15,-7 0-109 16,-3 0-33-16,0 0-39 16,0 0-34-16,0 0-140 15,-1 4-372-15,-5 3 144 16,-1-3 126-16,1-4 72 0</inkml:trace>
  <inkml:trace contextRef="#ctx0" brushRef="#br0" timeOffset="14786.57">18496 1786 88 0,'0'0'84'15,"0"0"65"-15,0 0 123 16,0 0 211-16,0 0 108 15,0 0-211-15,2-51-380 16,-2 51 0-16,0 0 0 16,0 0 0-16,3 16 0 0,2 13 0 15,1 11 0-15,4 8 0 16,0 4 0-16,-2 1 0 16,-2-7 0-16,-1-5 0 15,-2-7 0-15,1-9 0 16,-3-6 0-16,1-8 0 15,-1-3 0-15,-1-3 0 16,0-3 0-16,0-2 0 16,0 1 0-16,2 3 0 15,2-3-1265-15,4-1 684 0</inkml:trace>
  <inkml:trace contextRef="#ctx0" brushRef="#br0" timeOffset="15222.92">19008 2074 121 0,'0'0'130'0,"0"0"88"16,0 0 83-16,0 0-69 15,0 0-106-15,0 0-20 16,0-4-72-16,0 4-4 0,0 0 25 15,0 0 77 1,0 0 186-16,0-3-74 0,0 0-244 16,0 2 0-16,0 0 0 15,0 1 0-15,0 0 0 16,0 0 0-16,0 0 0 16,2 5 0-16,1 6 0 15,-3 0 0-15,0-1 0 16,0-1 0-16,0-4 0 15,0-2 0-15,0-1 0 16,0-2 0-16,0 0 0 16,-3 0 0-16,-3 0 0 15,-2 0 0-15,2 0 0 16,1-9 0-16,2 1 0 0,3-4 0 16,0 0 0-16,10-2-244 15,14-1-949-15,7-3 797 16,6-2 220-16</inkml:trace>
  <inkml:trace contextRef="#ctx0" brushRef="#br0" timeOffset="15873.27">19327 1838 52 0,'0'0'51'16,"0"0"2"-16,0 0-18 15,120-25 0-15,-68 18 16 16,-1-3 2-16,-8 0 8 16,-7 0 16-16,-11 2-11 0,-10 2-16 15,-9 3-27-15,-6 2 16 16,0 1 14-16,0 0-53 16,-16 0-64-16,-5 0-96 15,-6 0 70-15,2 4 40 16,1-3 33-16,2 1 17 15,2-2 7-15,2 0-7 16,2 0 5-16,-1 0 29 16,4 0 15-16,-2 3 10 15,0 2-7-15,-3 5-29 0,2 8 1 16,-5 2-13 0,5 7 8-16,1 5 15 0,2 0 11 15,2-2 13-15,3 1-29 16,2-8-26-16,5-4 39 15,1-7-42-15,0-4 8 16,0-6 14-16,6-2 11 16,9 0 151-16,6 0 40 15,2 0 27-15,3 0 18 16,-1-4-96-16,1 1-102 16,-1 3-71-16,-1 0 0 15,1 0 0-15,-4 0 0 16,3 12 0-16,-5 5 0 0,-4 1 0 15,-3 4 0 1,-6 4 0-16,-4 1 0 0,-2 2 0 16,0 0 0-16,-17 0 0 15,-4-1 0-15,-6-4 0 16,-2-2 0-16,-1-7 0 16,0-4 0-16,3-6 0 15,5-4 0-15,7-1 0 16,2 0 0-16,3-6 0 15,10-12-369-15,0-10-605 16,15-10 468-16</inkml:trace>
  <inkml:trace contextRef="#ctx0" brushRef="#br0" timeOffset="16275.01">19932 1514 125 0,'0'0'89'16,"0"0"24"-16,0 0-1 15,0 0-95-15,100 55 62 16,-45-4 80-16,-3 12 123 16,-7 13 40-16,-12 9 64 0,-12 5-47 15,-15 2-315 1,-6-2-24-16,-2-4 0 0,-14-5 0 16,-7-12 0-16,3-9 0 15,2-13 0-15,1-11 0 16,7-15 0-16,2-10 0 15,5-8 0-15,-1-2 0 16,1-1 0-16,-6 0 0 16,-5 0-860-16,-3 0 15 15,-3-14 592-15</inkml:trace>
  <inkml:trace contextRef="#ctx0" brushRef="#br0" timeOffset="18622.23">21176 1725 182 0,'0'0'114'16,"0"0"197"-16,0 0 264 0,3-77 92 15,-3 73-469 1,0 2-198-16,0 2 0 0,0 0 0 16,0 0 0-16,0 2 0 15,0 13 0-15,0 8 0 16,3 9 0-16,3 7 0 15,2 4 0-15,2 3 0 16,-1 0 0-16,2-6 0 16,-1-1 0-16,-1-7 0 15,-3-5 0-15,0-5 0 16,-2-8 0-16,-1-5 0 16,1-4 0-16,-2-4 0 0,1-1 0 15,-3 0 0-15,2 0 0 16,-2 0 0-16,0 0 0 15,0 0-605-15,0-4-419 16,-12 0 738-16</inkml:trace>
  <inkml:trace contextRef="#ctx0" brushRef="#br0" timeOffset="18904.47">20890 1960 47 0,'0'0'57'0,"0"0"-32"15,151-27 20-15,-59 15-11 16,12 1 7-16,1 2 13 16,-10 0 7-16,-13 0 31 15,-19 6 13-15,-24-2 16 16,-17 2-21-16,-14 2-13 15,-8 0-44-15,0 1 5 16,0 0-48-16,0 0-91 16,-3 0-181-16,-8 0-11 15,-4 0 108-15</inkml:trace>
  <inkml:trace contextRef="#ctx0" brushRef="#br0" timeOffset="20086.53">22778 1687 84 0,'0'0'53'16,"0"0"31"-16,0 0 22 15,0 0 53-15,0 0 67 16,0 0 71-16,-4-50-48 16,3 50-65-16,-5 0-60 15,-8 8-68-15,-10 12-28 16,-9 10-28-16,-4 5 0 15,1 4 56-15,5 6-27 0,3 3-1 16,7-1 12 0,10-2-40-16,11-5 0 15,0-7-17-15,23-6-23 16,14-7 23-16,6-7-17 0,-1-8 34 16,-2-5 17-16,-5 0 23 15,-6-10-23-15,-2-9 52 16,-3-8-63-16,-3-4 109 15,-2-6-69-15,-5-1-4 16,-5-1-42-16,-2-1 0 16,-7 3 0-16,0 5 0 15,0 2 0-15,-13 4 0 0,-4 3 0 16,-2 6 0-16,-2 6 0 16,3 6 0-16,1 5-524 15,4 0-411-15,6 13 540 16</inkml:trace>
  <inkml:trace contextRef="#ctx0" brushRef="#br0" timeOffset="20679.95">23440 1614 29 0,'0'0'89'0,"0"0"1"0,0 0 39 16,0 0 137-16,0 0 224 15,0 0 90-15,-16-33-206 16,16 33-374-16,0 0 0 16,0 0 0-16,0 16 0 15,16 10 0-15,10 8 0 16,13 8 0-16,10 4 0 16,6 4 0-16,1-3 0 15,-2-2 0-15,-10-9 0 16,-8-5 0-16,-9-5 0 15,-9-7 0-15,-3-3 0 16,-9-9 0-16,-3-3 0 16,-2-4 0-16,-1 0 0 0,0 0 0 15,0 0 0-15,0 0-937 16,-9-11 172-16,-3-3 549 16</inkml:trace>
  <inkml:trace contextRef="#ctx0" brushRef="#br0" timeOffset="20985.73">23835 1651 89 0,'0'0'88'0,"0"0"28"16,0 0 141-16,0 0 172 16,0 0 164-16,0 0-154 15,0-21-403-15,-2 26-36 16,-11 15 0-16,-7 8 0 15,-8 12 0-15,-3 6 0 16,-5 2 0-16,3-1 0 16,2-3 0-16,4-6 0 15,3-3 0-15,3-7 0 16,6-5 0-16,4-7 0 16,5-7 0-16,3-3 0 15,3-6 0-15,0 0 0 16,0 0-209-16,17 0-733 15,8-11 317-15,4-11 398 16</inkml:trace>
  <inkml:trace contextRef="#ctx0" brushRef="#br0" timeOffset="21974.39">24402 1567 50 0,'0'0'96'0,"0"0"-1"16,0 0 79-16,0 0 164 15,0 0 119-15,0 0 205 16,7-70-487-16,-7 68-175 0,2 2 0 16,-2 0 0-16,0 0 0 15,1 0 0-15,-1 0 0 16,0 0 0-16,0 3 0 15,3 16 0-15,0 8 0 16,5 10 0-16,-1 12 0 16,6 4 0-16,1 6 0 15,2 1 0-15,2-5 0 16,0-4 0-16,-4-5 0 16,-1-6 0-16,-4-7 0 0,-3-6 0 15,-1-5 0-15,-1-9 0 16,-3-3 0-16,-1-7 0 15,0-2 0-15,0-1 0 16,0 0 0-16,2 0 0 16,-2 0 0-16,0 0 0 15,0 0 0-15,0 0 0 16,0 0 0-16,0 0 0 16,0 0 0-16,0 0 0 15,0 0 0-15,0 0 0 16,0 0 0-16,0 0 0 15,1 0 0-15,-1 0 0 16,0 0 0-16,0 0 0 0,0 0 0 16,2 0 0-16,-1 0 0 15,-1 0 0-15,2 0 0 16,-2 0 0-16,0 0 0 16,0 0 0-16,0 0 0 15,0 0 0-15,0 0 0 16,0 0 0-16,0 0 0 15,0 0 0-15,0 0 0 16,0 0 0-16,0 0 0 16,0 0 0-16,0 0 0 15,0 0 0-15,0 0 0 16,0 0 0-16,0 0 0 16,0 0 0-16,0-2 0 15,0-4 0-15,-8-1 0 0,-8 0-1025 16,-6-3 335-16,-8-5 447 15</inkml:trace>
  <inkml:trace contextRef="#ctx0" brushRef="#br0" timeOffset="25072.43">25913 1534 3 0,'0'0'111'0,"0"0"-52"16,0 0 44-16,0-83 49 15,0 68 60-15,0 4 157 16,0 2 64-16,0 5-14 15,0 4-233-15,-1 0-186 16,1 0 0-16,-2 0 0 16,2 3 0-16,0 18 0 15,0 13 0-15,0 10 0 16,0 9 0-16,9 7 0 16,1 0 0-16,3-1 0 15,0-2 0-15,-3-5 0 0,-1-4 0 16,-1-3 0-16,-2-6 0 15,-3-6 0-15,0-7 0 16,-2-9 0-16,-1-7 0 16,2-6 0-16,-1-3 0 15,-1-1 0-15,0 0 0 16,0 0 0-16,0-7 0 16,0-10 0-16,0-2-1151 15,-10-3 499-15</inkml:trace>
  <inkml:trace contextRef="#ctx0" brushRef="#br0" timeOffset="25333.1">25582 1848 7 0,'0'0'112'16,"0"0"-81"-16,94-11 0 15,-22 9 11-15,14 0 1 16,8-1 7-16,-3-2 4 16,-10-1-14-16,-16-1 2 15,-25 1-12-15,-16 1-9 0,-15 2 3 16,-6 0-14 0,-3 0-10-16,0 2-102 0,0-4-53 15,0 0-2-15</inkml:trace>
  <inkml:trace contextRef="#ctx0" brushRef="#br0" timeOffset="25740.02">26911 1549 150 0,'0'0'82'0,"0"0"169"0,0 0 249 16,0 0 235-16,0 0-406 15,0 0-329-15,0-25 0 16,0 33 0-16,0 17 0 16,0 9 0-16,0 14 0 15,0 5 0-15,0 6 0 16,0-1 0-16,0-5 0 15,0-6 0-15,0-8 0 16,0-7 0-16,2-7 0 16,-2-8 0-16,1-4 0 15,1-8 0-15,-2-3 0 16,0-2 0-16,0 0 0 16,0 0 0-16,0 0 0 15,0 0 0-15,0 0 0 16,0 0 0-16,6 0 0 0,5-12 0 15,6-6-1208-15,7-5 582 16</inkml:trace>
  <inkml:trace contextRef="#ctx0" brushRef="#br0" timeOffset="26407.88">27481 1515 28 0,'0'0'80'0,"0"0"-32"15,0 0 34-15,0 0 22 16,0 0 84-16,0 0 117 15,-13-40 153-15,13 38 93 16,-2 0-348-16,2 2-203 16,-1 0 0-16,1 0 0 15,-2 0 0-15,2 0 0 16,0 0 0-16,0 0 0 16,0 0 0-16,0 0 0 15,0 0 0-15,2 13 0 16,17 10 0-16,13 9 0 15,9 5 0-15,4 4 0 16,0 0 0-16,-5 1 0 0,-1 3 0 16,-2-2 0-16,-1-4 0 15,-5-2 0-15,-4-5 0 16,-4-7 0-16,-6-5 0 16,-3-5 0-16,-8-11 0 15,-2 0 0-15,-2-4 0 16,-2 0 0-16,0 0 0 15,0 0 0-15,0 0 0 16,0-1 0-16,0-11 0 16,0-3 0-16,-6-2-979 15,-6-3 188-15,-2-1 515 16</inkml:trace>
  <inkml:trace contextRef="#ctx0" brushRef="#br0" timeOffset="26731.7">27942 1495 150 0,'0'0'62'16,"0"0"81"-16,0 0 148 16,0 0 127-16,0 0-72 15,0 0-271-15,-31 5-15 16,4 30-17-16,-9 10 190 0,-6 5-7 15,-7 7-226-15,-2 2 0 16,-2 1 0-16,1-6 0 16,4-4 0-16,6-9 0 15,11-10 0-15,11-10 0 16,8-11 0-16,8-4 0 16,2-6 0-16,2 0 0 15,0 0 0-15,0 0 0 16,0 0-363-16,0-3-614 15,0-12 462-15</inkml:trace>
  <inkml:trace contextRef="#ctx0" brushRef="#br0" timeOffset="28200.84">28494 1492 144 0,'0'0'86'16,"0"0"137"-1,0 0 213-15,0 0 336 0,0-71-386 16,0 69-386-16,0 1 0 15,0 1 0-15,0 0 0 16,0 0 0-16,0 0 0 16,0 7 0-16,0 20 0 15,3 9 0-15,6 14 0 16,0 9 0-16,3 7 0 16,1 4 0-16,-2-5 0 15,-4-5 0-15,1-10 0 16,-7-10 0-16,2-8 0 15,-1-10 0-15,-1-8 0 0,2-5 0 16,-3-7 0-16,2-2 0 16,-2 0 0-16,0 0 0 15,0 0 0-15,0-1 0 16,0-10 0 0,-8-6 0-16,-8-4-992 0,-1-2 227 15,-3-5 516-15</inkml:trace>
  <inkml:trace contextRef="#ctx0" brushRef="#br0" timeOffset="28471.72">28560 1412 43 0,'0'0'65'16,"0"0"4"-16,0 0 28 15,0 0 39-15,0 0 68 16,0 0 57-16,12-62-89 16,-18 62-87-16,-14 2-12 15,-3 6-59-15,-6 6 20 16,1 1-19-16,4-2 5 16,1 3 0-16,-2-2-20 15,-6 3-265-15,-4 4-222 16,-3 4 201-16,-4 1 121 15</inkml:trace>
  <inkml:trace contextRef="#ctx0" brushRef="#br0" timeOffset="28848.48">28454 2088 96 0,'0'0'56'15,"0"0"29"-15,0 0 11 16,0 0-24-16,0 0-30 16,118-15 3-16,-51 11 26 15,0-2 8-15,-9 0-14 16,-16 1 13-16,-15 1-51 16,-15 0-13-16,-11 4-14 15,-1 0-106-15,0 0-226 16,-10 0 129-16,-8 4 75 15</inkml:trace>
  <inkml:trace contextRef="#ctx0" brushRef="#br0" timeOffset="30067.53">14280 4099 119 0,'0'0'35'16,"0"0"53"-16,0 0 34 15,0 0 75-15,0 0 62 16,0 0 122-16,0 3-32 15,0-3-107-15,0 0-34 16,0 0-161-16,2 0-47 16,5 0 0-16,7 0 0 0,7 0 0 15,7-3 0-15,3 3-186 16,4 0-561-16,-4 6 80 16,-7 10 406-16,-18 6 86 15</inkml:trace>
  <inkml:trace contextRef="#ctx0" brushRef="#br0" timeOffset="30214.14">14294 4345 12 0,'0'0'155'0,"0"0"-137"0,0 0 98 15,0 0 24 1,0 0-16-16,0 0-36 0,119-11-64 16,-59 0-24-16,6 2-67 15,4 0-241-15,-2-5 97 16</inkml:trace>
  <inkml:trace contextRef="#ctx0" brushRef="#br0" timeOffset="31364.89">16154 4229 1 0,'0'0'93'16,"0"0"-41"-16,0 0 20 16,0 0-6-16,0 0 10 15,0 0 10-15,-10 0 7 16,10 0 23-16,1 0-28 15,31-5-40-15,20-5-19 16,20-2-10-16,11 1 21 16,-3 2-13-16,-12 2-14 15,-19 1 51-15,-17 4-34 16,-15 1 25-16,-12-1-47 16,-5 2 9-16,0 0 22 0,0 0-2 15,0 0-1-15,0 0-31 16,-2 0-5-16,-7 0-341 15,3 0-173-15,2-3 273 16</inkml:trace>
  <inkml:trace contextRef="#ctx0" brushRef="#br0" timeOffset="31770.07">17215 3930 76 0,'0'0'91'0,"0"0"68"16,0-74 199-16,-4 57 275 15,0 6 97-15,3 6-730 16,-1 1 0-16,1 4 0 15,-1 0 0-15,0 0 0 16,-1 19 0-16,-2 13 0 16,2 17 0-16,2 8 0 0,1 4 0 15,0-2 0 1,0-9 0-16,7-5 0 0,2-10 0 16,0-8 0-16,-4-7 0 15,1-7 0-15,-5-4 0 16,2-6 0-1,-1-3 0-15,-1 0 0 0,3 0 0 16,2 0 0-16,10 0 0 16,6-10-842-16,6-7-91 15</inkml:trace>
  <inkml:trace contextRef="#ctx0" brushRef="#br0" timeOffset="32138.08">17681 4144 51 0,'0'0'139'0,"0"0"-8"15,0 0 103-15,0 0-72 16,0 0-27-16,0 0 173 16,1 31 66-16,-2-25-128 15,-1-3-15-15,2-3-195 16,0 0-36-16,0 0 0 15,0 0 0-15,0 0 0 16,0 0 0-16,0-2 0 16,0-2 0-16,0 1 0 15,0 3 0-15,0 0 0 16,0 0 0-16,0 0 0 16,0 0 0-16,0 0 0 0,0 0 0 15,0 0 0-15,-1 0 0 16,-2 0 0-16,-2 0 0 15,-1 0 0-15,-1 0 0 16,1 0-267-16,6 5-960 16,0-5 853-16</inkml:trace>
  <inkml:trace contextRef="#ctx0" brushRef="#br0" timeOffset="32820.25">18109 3827 2 0,'0'0'101'15,"118"-34"-27"-15,-60 18 8 16,-6 3 1-16,-4 2 6 16,-6 3-22-16,-4 4-14 15,-8 1-33-15,-7 2-16 16,-10 1-4-16,-9 0 0 15,-4 0-22-15,0 0-71 16,-17 0 41-16,-9 5 46 16,-6-1-12-16,-1 1 0 0,-2-1 15 15,1-4 3 1,0 1 0-16,1-1 5 0,3 0-1 16,5 0 14-16,4 0 25 15,1 3 16-15,1 1 18 16,2 6-22-1,1 4-4-15,1 10-11 0,-1 6-17 16,2 6 12-16,3 5 1 16,1 3 4-16,4-3 7 15,2-3-17-15,2-8-14 16,2-10 6-16,0-9-7 16,0-7 12-16,5-3-20 15,13-1 35-15,10 0 235 16,8-5 58-16,7-6-130 0,-1 2-30 15,-4 5-175-15,-2 4 0 16,-4 0 0-16,-5 7 0 16,0 13 0-16,-5 5 0 15,-3 5 0-15,-7 3 0 16,-9 1 0-16,-3 3 0 16,-4-2 0-16,-21 1 0 15,-11-3 0-15,-5-5 0 16,-3-5 0-16,6-7 0 15,9-9 0-15,12-2 0 16,8-4 0-16,8-1 0 16,1 0 0-16,0-1 0 15,1-10 0-15,16 0 0 16,5 0 0-16,2-1 0 16,3-2-1009-16,-3-3 305 0,-2-6 461 15</inkml:trace>
  <inkml:trace contextRef="#ctx0" brushRef="#br0" timeOffset="33413.61">19592 3807 154 0,'0'0'113'15,"0"0"229"-15,0 0 273 16,0 0 208-16,0 0-823 16,0 0 0-16,-11-30 0 15,11 53 0-15,0 12 0 16,0 16 0-16,2 9 0 16,7 8 0-16,0 3 0 15,3-3 0-15,-3-9 0 16,-2-8 0-16,0-11 0 15,-2-9 0-15,-2-13 0 0,0-10 0 16,-2-7 0-16,2-1 0 16,-3 0 0-16,0 0-1038 15,0-8 372-15,-22-11 414 16</inkml:trace>
  <inkml:trace contextRef="#ctx0" brushRef="#br0" timeOffset="33548.25">19463 4103 91 0,'0'0'64'16,"90"-25"-2"-16,-20 14-28 15,20 1-25-15,18-2-9 16,16-3-46-16,9-8-90 16</inkml:trace>
  <inkml:trace contextRef="#ctx0" brushRef="#br0" timeOffset="36257.08">21044 3759 70 0,'0'0'59'16,"0"0"19"-16,0 0 8 15,0 0 50-15,0 0 51 16,0 0 99-16,-16-67 120 16,9 66-41-16,-5 0-166 15,-1 1-24-15,-4 0-175 0,-1 4 0 16,-4 12 0-16,-2 5 0 15,-1 4 0-15,2 5 0 16,2 2 0 0,5-1 0-16,6 0 0 15,4 3 0-15,6 1 0 0,0 4 0 16,3-2 0-16,12-1 0 16,9-6 0-16,1-5 0 15,5-7 0-15,2-8 0 16,3-8 0-16,-1-2 0 15,1 0 0-15,-3-17 0 16,-2-5 0-16,-1-4 0 16,-4-7 0-16,-4-3 0 15,-6-3 0-15,-7 0 0 16,-5 4 0-16,-3 2 0 0,0 6 0 16,-11 6 0-16,-7 3 0 15,-3 2 0-15,-4 2 0 16,-2 3 0-16,4 2 0 15,-1 4 0-15,7 2-546 16,4 2-558 0,4-2 819-16</inkml:trace>
  <inkml:trace contextRef="#ctx0" brushRef="#br0" timeOffset="37980.47">22411 3788 83 0,'0'0'51'0,"0"0"25"16,0 0 15-16,0 0 65 16,0 0 99-16,0 0 130 15,-7-76 90-15,7 75-99 16,0 1-277-16,-1 0-99 16,1 0 0-16,-3 3 0 15,1 13 0-15,2 9 0 16,0 10 0-16,0 7 0 0,0 8 0 15,0 5 0-15,12 4 0 16,2 2 0-16,0-2 0 16,0-8 0-16,-4-7 0 15,-1-11 0-15,-3-8 0 16,-4-6 0-16,-1-8 0 16,-1-5 0-16,0-5 0 15,0-1 0-15,0 0-99 16,0-3-773-16,-4-9 142 15,-17-4 487-15</inkml:trace>
  <inkml:trace contextRef="#ctx0" brushRef="#br0" timeOffset="38244.75">22152 4114 89 0,'0'0'57'0,"0"0"31"16,0 0-1-16,0 0 0 16,0 0-64-16,121-46-12 15,-27 30-11-15,8-2 16 16,-7 4-6-16,-16 3 0 16,-21 4 3-16,-27 3-9 15,-16 4-4-15,-15 0 0 0,0 0-30 16,0 0-73-1,-4 7 27-15,-5 0-20 0,1-7-30 16</inkml:trace>
  <inkml:trace contextRef="#ctx0" brushRef="#br0" timeOffset="39030.15">23680 3619 76 0,'0'0'40'15,"0"0"34"-15,0 0 18 16,0 0 71-16,-23-85 43 16,19 68 126-16,-2 5 186 15,1 0-19-15,1 4-452 16,0 4-47-16,1 1 0 16,3 2 0-16,-2 1 0 0,2 0 0 15,0 0 0 1,0 1 0-16,0 14 0 0,0 8 0 15,0 11 0-15,0 11 0 16,0 9 0-16,5 5 0 16,3 4 0-16,1-2 0 15,2 0 0-15,2-2 0 16,-2-5 0-16,-1-8 0 16,0-6 0-16,-4-11 0 15,-1-9 0-15,-2-8 0 0,-3-8 0 16,0-3 0-1,0-1 0-15,0 0 0 0,0 0 0 16,0-12 0 0,-8-4 0-16,-2-5-1000 0,-2-3 267 15,-1-4 498-15</inkml:trace>
  <inkml:trace contextRef="#ctx0" brushRef="#br0" timeOffset="39309.41">23684 3473 111 0,'0'0'41'0,"0"0"48"0,0 0 14 16,0 0 82-16,0 0 29 15,0 0 102-15,0-39 93 16,0 39-142-16,-6 0-112 15,-12 0-80-15,-11 9-64 16,-13 8 24-16,-10 7-35 16,1 3 12-16,1 1-24 15,12 2-247-15,6 5-306 16,8 0-49-16,8-3 283 16,6-1 168-16</inkml:trace>
  <inkml:trace contextRef="#ctx0" brushRef="#br0" timeOffset="39677.39">23484 4236 55 0,'0'0'32'15,"0"0"19"-15,0 0 11 16,0 0-21-16,0 0-4 16,0 0-10-16,120-4 12 0,-40-8 16 15,4-1-4 1,-7 1 33-16,-5 1-25 0,-20 2-28 15,-16 7 7-15,-17 2-16 16,-11 0-7-16,-8 0-15 16,0 0-2-16,0 0-88 15,0 0-123-15,-11 0 97 16,-5 0 11-16,1 0-19 16</inkml:trace>
  <inkml:trace contextRef="#ctx0" brushRef="#br0" timeOffset="42761.55">10994 886 11 0,'0'0'21'16,"0"0"12"-16,0 0-2 0,0 0 15 15,0 0-5-15,0 0 17 16,0 0 15-16,0 0 30 16,-35-66 66-16,34 63 24 15,1 3 4-15,0 0 0 16,0 0-112-16,0 0-65 16,0 0-5-16,0 0-20 15,0 0 5-15,0 0-15 16,0 0 15-16,0 0 30 0,0 0-21 15,0 0 1 1,0 0-10-16,6 0-19 0,6 11-1 16,13 7 20-16,8 5 29 15,7 4 75-15,2 4-25 16,0 2-29 0,-2 6 4-16,-3 2-37 0,-4 1 34 15,-6 0-29-15,-3 1-16 16,-5-1 68-16,-2-1-68 15,-4-2 28-15,-2 2 18 16,-1-6-6-16,-4 1 41 16,-1-3-47-16,-2-7-27 15,-2-3-13-15,1-8 0 16,-2-1 0-16,0-6 0 0,0-1 0 16,0-3 0-16,0-1 0 15,0-3 0-15,0 0 0 16,0 0 0-16,0 0 0 15,0 0 0-15,0 0-65 16,3 0-698-16,2 0-14 16,-5 0 473-16</inkml:trace>
  <inkml:trace contextRef="#ctx0" brushRef="#br0" timeOffset="43481.87">11234 1432 98 0,'0'0'32'15,"0"0"18"-15,0 0 33 16,0 0 19-16,0 0 36 16,0 0 66-16,-22-34 140 15,22 32-16-15,0 2-23 16,0 0-47-16,0 0-153 16,0 0-105-16,0 0 0 15,0 0 0-15,0 0 0 16,0 12 0-16,12 11 0 0,7 6 0 15,5 5 0-15,2 0 0 16,1-4 0-16,-4-2 0 16,-1-7 0-16,-4-2 0 15,-3-6 0-15,-4-3 0 16,-3-2 0-16,-3-6 0 16,-1-1 0-16,-1-1 0 15,5 0 0-15,10-16 0 16,7-11 0-16,5-9 0 0,0-1 0 15,-4-5 0 1,-4 2 0-16,-3 0 0 0,-6 2 0 16,-1 7 0-16,-4 5 0 15,-2 9 0-15,-3 5 0 16,0 3 0 0,-2 5 0-16,-1 2 0 0,2 2 0 15,-2 0 0-15,0 0 0 16,0 0 0-16,0 0 0 15,0 0 0-15,0 0 0 16,0 0 0-16,0 0 0 16,0 0 0-16,0 0 0 15,0 0 0-15,0 0 0 16,0 0 0-16,0 0-295 0,0 0-68 16,0 0 138-16,0 0 6 15,0 0-6-15,-3 0-22 16,-2 1 71-16,-2-1 44 15,-8 0-13-15</inkml:trace>
  <inkml:trace contextRef="#ctx0" brushRef="#br0" timeOffset="44588.95">8419 1016 57 0,'0'0'64'0,"0"0"-23"16,0 0 24-16,0 0 31 15,0 0 46-15,0 0 11 16,-11-28 49-16,11 28-9 16,0 0 43-16,0 0-132 15,0 0 11-15,0 0-109 16,0 1-12-16,11 15 12 15,5 6 10-15,6 8 28 16,1 7 16-16,5 6-55 16,1 7 153-16,-1 7-112 0,3 7 35 15,-1 2 29-15,0 1-57 16,-2-3-53-16,-4-7 0 16,-4-6 0-16,-4-9 0 15,-7-8 0-15,-3-10 0 16,-2-9 0-16,-4-8 0 15,3-4 0-15,-3-2 0 16,0-1 0-16,0 0 0 16,0 0 0-16,0 0 0 15,0 0 0-15,0 0 0 0,0 0 0 16,-7 0 0 0,-5 0-335-16,-7 0-554 15,-1 0 405-15,-2 0 300 16,-2 0 51-16</inkml:trace>
  <inkml:trace contextRef="#ctx0" brushRef="#br0" timeOffset="45422.88">8399 1717 45 0,'0'0'65'15,"0"0"-30"-15,0 0 28 16,0 0 14-16,0 0-4 0,0 0 75 16,-24-50 68-1,24 48 53-15,-1 0 83 0,1 2 0 16,0-1-99-16,0-1-154 16,0 2-99-16,0 0 0 15,0 0 0-15,0 0 0 16,0 0 0-16,0 0 0 15,0 0 0-15,0 0 0 16,1 0 0-16,10 6 0 16,7 8 0-16,4 5 0 15,4 3 0-15,2 3 0 16,6 2 0-16,2-1 0 0,0-2 0 16,-2-3 0-16,-1-3 0 15,-5-2 0-15,-4-6 0 16,-6-2 0-16,-6-3 0 15,-5-4 0-15,-2-1 0 16,1 0 0-16,7-8 0 16,7-18 0-16,5-12 0 15,6-11 0-15,2-6 0 16,0-6 0-16,0 0 0 16,-2 8 0-16,-7 6 0 15,-5 8 0-15,-7 10 0 16,-4 5 0-16,-1 6 0 15,-4 7 0-15,-1 4 0 16,-1 5 0-16,-1 1 0 16,0 1 0-16,0 0 0 0,0 0 0 15,0 0 0-15,0 0 0 16,0 0 0-16,0 0 0 16,0 0 0-16,0 0 0 15,0 0 0-15,0 0 0 16,0 0 0-16,0 0 0 15,0 0 0-15,0 0 0 16,0 0 0-16,0 0 0 16,0 0 0-16,0 0 0 15,0 0 0-15,0 0 0 0,0 0 0 16,0 0 0 0,0 0 0-16,0 0 0 15,0 0 0-15,0 0 0 16,0 0 0-16,0 1 0 0,0-1 0 15,0 0 0-15,0 0-123 16,0 0-61-16,0 0-77 16,0 0-86-16,0 3-73 15,0 3 62-15,0 2 195 16,-13 0 26-16</inkml:trace>
  <inkml:trace contextRef="#ctx0" brushRef="#br0" timeOffset="51093.28">25384 3732 85 0,'0'0'87'0,"0"0"-4"16,0 0 73-16,0 0 40 16,0 0 62-16,0 0-26 0,0 0-56 15,0 0-176-15,83-2 0 16,-40-6 5-16,2 4-5 16,-6 4-49-16,-12 0-468 15,-11 3 147-15,-13 13 191 16,-3 4 40-16</inkml:trace>
  <inkml:trace contextRef="#ctx0" brushRef="#br0" timeOffset="51277.78">25425 3964 28 0,'0'0'75'0,"0"0"-19"0,0 0 8 16,0 0 2-1,97 0 9-15,-61 2-17 0,-2 1-24 16,-2 1-34-16,-4-1 0 16,-3 0-93-16,-4 0-40 15,-1-1 2-15</inkml:trace>
  <inkml:trace contextRef="#ctx0" brushRef="#br0" timeOffset="51888.01">26491 3807 54 0,'0'0'71'16,"0"0"-16"-16,0 0 33 15,0 0 4-15,0 0 39 16,0 0-29-16,-10 4 25 15,17-4 5-15,19 0-92 16,15 0 36-16,8 0 102 16,3 0-41-16,-9 0-15 0,-10-3 78 15,-9 1-76 1,-10 2 42-16,-8 0-119 0,-6 0 16 16,0 0-21-16,0 0-42 15,0 0 0-15,0 0 0 16,0 0 0-16,-5 0 0 15,-4 0 0-15,1-2-341 16,4-1-435-16,4-2 206 16,0-3 327-16</inkml:trace>
  <inkml:trace contextRef="#ctx0" brushRef="#br0" timeOffset="52389.68">27497 3434 112 0,'0'0'44'0,"0"0"59"16,0 0 33-16,0 0 68 15,0 0 66-15,0 0 85 16,4-68-51-16,-12 68-46 15,-7 0-114-15,-3 0-27 16,-9 12-117-16,-4 9 0 16,-2 7 0-16,-1 9 0 15,4 6 0-15,6 9 0 16,5 0 0-16,11-1 0 16,8-8 0-16,0-7 0 0,21-8-47 15,12-11-29-15,9-7 47 16,4-8-11-16,-1-2 40 15,-3-2 46-15,-4-15-46 16,-5-1 29-16,-6-5 29 16,-7-1-29-16,-4-2 1 15,-7-1-30-15,-3-3 0 16,-5 0 0-16,-1-2 0 16,0 2 0-16,-10 2 0 15,-9 2 0-15,-3 5 0 0,0 6 0 16,3 3 0-1,4 6 0-15,2 3 0 0,7 3-192 16,4 2-848 0,2 12 471-16,0 5 378 0</inkml:trace>
  <inkml:trace contextRef="#ctx0" brushRef="#br0" timeOffset="52851.41">28093 3791 146 0,'0'0'131'0,"0"0"-17"0,0 0 274 16,0 0-70-16,0 0-31 15,0 0-55-15,0 9-113 16,0-9-28-16,0 0-56 15,0 0 40-15,0 0 36 16,1 0-111-16,6-9 0 16,1 2 0-16,0 2 0 15,-2 0 0-15,-2 4 0 16,-2 1 0-16,1 0 0 16,-1 0 0-16,0 3 0 0,-1 7 0 15,-1 0 0 1,0 2 0-16,0-2 0 0,0-1 0 15,-3-2 0-15,-5-3 0 16,-1-1 0-16,-2-1 0 16,-1-2 0-16,2 0 0 15,-1 0 0-15,3 0 0 16,2-2 0-16,3-8 0 16,3-4 0-16,0-3 0 15,15-3 0-15,20-3-1244 16,12-2 713-16,8-2 361 15</inkml:trace>
  <inkml:trace contextRef="#ctx0" brushRef="#br0" timeOffset="53536.57">28494 3361 52 0,'0'0'36'16,"0"0"22"-16,0 0-10 16,0 0-25-16,0 0-8 15,94-16-2-15,-45 12 12 16,-1 0 10-16,0-2 7 0,-3-1-12 16,-7 0-18-1,-6-1-6-15,-13 2 1 0,-9 2-7 16,-8 1 0-16,-2 2-35 15,-5 0-8-15,-20 1 1 16,-6 0 3-16,-5 0 10 16,-1 0 8-16,1 0 12 15,5 0 8-15,-1 0 1 16,7 0 3-16,4-2 13 16,3 1 14-16,5 1 0 15,-1 0 12-15,2 0 8 16,-1 1-5-16,3 13-8 15,-3 5-8-15,2 10 14 16,0 6-9-16,-1 10 2 16,-1 3 35-16,1 6-38 0,-1-3 2 15,1-6-14-15,4-10-3 16,5-11-1-16,3-8 16 16,0-9-19-16,6-5 96 15,15-2 147-15,8 0 41 16,2-5-88-16,6-2-113 15,-3 1-17-15,0 4 1 16,-1 2-58-16,-1 0 6 16,-4 5-29-16,-3 8 0 15,-5 3 24-15,-4-1-24 16,-7 3 18-16,-7 3-18 16,-2 2 0-16,0 2 0 15,-24 0 0-15,-7 3 0 16,-5-4 0-16,0-6 0 0,6-6 0 15,6-5 0-15,9-4 0 16,4-3 0-16,6 0 0 16,3 0 0-16,2-8-860 15,12-4-9-15,8-3 559 16</inkml:trace>
  <inkml:trace contextRef="#ctx0" brushRef="#br0" timeOffset="59565.39">22770 5577 42 0,'0'0'40'0,"0"0"12"16,0 0 8-16,0 0 18 16,0 0 38-16,0 0 86 15,0 0 120-15,-21-56 114 16,13 45 48-16,4 1-269 0,1 5-215 15,3 1 0-15,-2 2 0 16,2 2 0-16,0 0 0 16,0 0 0-16,0 0 0 15,0 2 0-15,11 14 0 16,17 11 0-16,12 7 0 16,1 2 0-16,-1 6 0 15,-3-3 0-15,-3 1 0 16,-2-5 0-16,-8-4 0 15,-3-7 0-15,-7-4 0 16,-5-8 0-16,-4-5 0 16,-3-6 0-16,-2-1 0 15,0 0 0-15,0 0 0 0,0-5 0 16,0-10-363-16,7-4-808 16,6 1 823-16</inkml:trace>
  <inkml:trace contextRef="#ctx0" brushRef="#br0" timeOffset="60097.98">23387 5507 101 0,'0'0'77'15,"0"0"12"-15,0 0 85 16,0 0 25-16,0 0-4 15,0 0-51-15,-6-5-76 0,-13 31-18 16,-13 10 87-16,-6 6-73 16,-4 2-40-16,0 1-3 15,1-5-1-15,6-9-20 16,8-8 0-16,9-4 0 16,4-7 0-16,4-6 6 15,7-1-1-15,0-4 0 16,2-1 0-16,1 0 42 15,0 0 172-15,0 0 178 16,0 0-397-16,0 0 0 16,0 0 0-16,0 0 0 0,0 0 0 15,0 0 0 1,0 0 0-16,0 0 0 16,3 9 0-16,4 7 0 15,4 11 0-15,5 10 0 16,-1 2 0-16,0 5 0 0,-3-5 0 15,-2-5 0-15,-2-2 0 16,-4-10 0-16,1-5 0 16,-2-6 0-16,-3-5 0 15,2-3 0-15,-2-3 0 16,0 0 0-16,0 0 0 16,0 0 0-16,3 0 0 15,7-6 0-15,8-11 0 16,13-10-1361-16,14-6 836 0</inkml:trace>
  <inkml:trace contextRef="#ctx0" brushRef="#br0" timeOffset="60334.84">23803 5726 119 0,'0'0'68'16,"0"0"82"-16,0 0 88 16,0 0-31-16,0 0 100 15,88-38-93-15,-59 32-133 0,1 3-39 16,-2 3-42 0,-8 0-16-16,-6 2-426 0,-9 14-54 15,-5 2 262-15,-5 6 110 16</inkml:trace>
  <inkml:trace contextRef="#ctx0" brushRef="#br0" timeOffset="60500.4">23863 5900 55 0,'0'0'72'0,"0"0"14"16,0 0 18-16,0 0 46 15,0 0 12-15,0 0-24 16,39 0-30-16,-9 0-67 15,4 0-41-15,4-3-186 0,0-3-167 16,-2-5 152-16</inkml:trace>
  <inkml:trace contextRef="#ctx0" brushRef="#br0" timeOffset="61255.47">24876 5416 166 0,'0'0'80'16,"0"0"125"-1,0 0 206-15,0 0 158 0,0 0-35 16,0 0-452-16,-21-63-82 15,2 63 0-15,-5 0 0 16,-7 20 0-16,-6 9 0 16,2 10 0-16,2 9 0 15,5 5 0-15,7 3 0 16,8-4 0-16,11-7 0 16,2-8 0-16,13-4 0 15,19-7 0-15,10-8 0 16,13-7 0-16,4-10 0 0,4-1 0 15,-6-10 0-15,-9-12 0 16,-11-4 0-16,-9-5 0 16,-5-3 0-16,-10-5 0 15,-4-5 0-15,-8-3 0 16,-1 0 0-16,0 5 0 16,-11 5 0-16,-4 10 0 15,-2 5 0-15,1 7 0 16,0 5 0-16,-3 2 0 15,0 6 0-15,-3 2 0 16,2 0 0-16,0 0 0 16,4 0 0-16,5 0 0 15,3 0 0-15,5 0 0 0,3 0 0 16,0 0 0 0,0 0 0-16,0 0 0 0,0 0 0 15,0 0 0-15,0 0 0 16,0 0 0-16,0 0 0 15,0 0 0-15,0 0 0 16,0 0 0-16,0 0 0 16,0 0 0-16,0 0 0 15,0 0 0-15,0 0 0 16,0 0 0-16,0 0 0 16,0 0 0-16,0 0 0 15,0 0 0-15,0 0 0 16,0 0 0-16,0 0 0 15,0 0 0-15,0 0 0 16,0 0 0-16,0 0-1337 0,0 0 797 16</inkml:trace>
  <inkml:trace contextRef="#ctx0" brushRef="#br0" timeOffset="74564.95">6209 8215 135 0,'0'0'29'0,"0"0"48"16,0 0 25-16,0 0 69 16,0 0-10-16,0 0 19 15,0 0-9-15,-15-2-15 16,15 0-50-16,9-1-106 16,23-2-64-16,24-2 64 0,26-5 113 15,17-1-3-15,1 3-72 16,-6 0-28-1,-5 5 23-15,-8-1-27 0,-13 4-1 16,-17-1-10-16,-15 1-6 16,-17 2-112-16,-10 0-99 15,-9 0-101-15,0 0 157 16,0 0 1-16,-24 3-25 16,-16 10 29-16,-15 1-1 15</inkml:trace>
  <inkml:trace contextRef="#ctx0" brushRef="#br0" timeOffset="75309.07">6357 8274 112 0,'0'0'42'15,"0"0"39"-15,0 0 20 16,0 0 81-16,0 0 120 15,-78-68 141-15,72 60 17 16,-1 6-136-16,4-1-324 16,3 0 0-16,0 1 0 15,0 0 0-15,0 2 0 16,0 0 0-16,0 0 0 16,0 0 0-16,0 0 0 15,0 0 0-15,0 0 0 16,0 2 0-16,13 19 0 15,8 12 0-15,18 17 0 0,9 4 0 16,8 8 0-16,4 4 0 16,-3-2 0-16,-7 2 0 15,-5-3 0-15,-6-4 0 16,-9-4 0-16,-8-4 0 16,-10-6 0-16,-6-5 0 15,-6-7 0-15,0-4 0 16,-4-5 0-16,-10-3 0 15,-5-2 0-15,-1 3 0 16,-5-1 0-16,-5 1 0 16,-1 1 0-16,-2 0 0 15,-3 4 0-15,-2 2 0 16,-4 6 0-16,-2 5 0 16,3-1 0-16,3 1 0 15,7-6 0-15,9-7 0 0,5-7 0 16,4-4 0-16,8-6 0 15,2-3 0-15,2-3 0 16,1-1 0-16,0 2 0 16,9 3 0-16,24-1 0 15,25-2 0-15,27-5 0 16,18-4 0-16,13-13 0 16,-1-3 0-16,-7 4 0 0,-19 3 0 15,-21 5 0 1,-21 4 0-16,-20 4 0 0,-14 0 0 15,-7 0 0-15,-6 0 0 16,0 0 0-16,0 0 0 16,0 0 0-16,0 0 0 15,-6 0 0-15,0 0 0 16,2 0-53-16,1-6-1045 16,3-16 463-16</inkml:trace>
  <inkml:trace contextRef="#ctx0" brushRef="#br0" timeOffset="75889.55">8096 8287 20 0,'0'0'126'15,"0"0"-12"-15,0 0 152 16,0 0 297-16,0 0 134 16,0 0-436-16,-47-20-261 15,24 79 0-15,-4 23 0 16,5 11 0-16,14 8 0 15,8 0 0-15,0-2 0 16,26-8 0-16,10-12 0 16,10-11 0-16,8-15 0 15,1-12 0-15,-4-13 0 16,-8-7 0-16,-13-7 0 0,-14-6 0 16,-6-3 0-1,-8-2 0-15,-2-2 0 0,0-1 0 16,0 0 0-16,0 0 0 15,0 0 0-15,0-9 0 16,0-13-94-16,3-9-1277 16,8-8 957-16</inkml:trace>
  <inkml:trace contextRef="#ctx0" brushRef="#br0" timeOffset="76508.83">8601 8588 154 0,'0'0'63'15,"0"0"38"-15,0 0 148 16,0 0 70-16,0 0-133 15,105-60 20-15,-69 60-37 16,0 8 23-16,-3 17-5 0,-5 9-8 16,-7 7-137-1,-10 8-42-15,-10 5 0 0,-1 1 0 16,-10-2 0-16,-13-5 0 16,4-12 0-16,4-15 0 15,10-13 0-15,5-8 0 16,0 0 0-16,0-20 0 15,14-9 0-15,11-10 0 16,4 0 0-16,2 0 0 16,2 2 0-16,-6 1 0 15,-2-2 0-15,-4 4 0 16,-3-1 0-16,-6 8 0 16,-3 3 0-16,-5 9 0 15,-4 5 0-15,0 6 0 16,0 4 0-16,0 0 0 15,0 0 0-15,0 3 0 0,-4 18 0 16,-11 13 0-16,0 10 0 16,2 2 0-16,5 1 0 15,2-5 0-15,6-5 0 16,0-7 0-16,0-5 0 16,6-7 0-16,5-5 0 15,0-3 0-15,1 0 0 16,5-6 0-16,1-3 0 15,4-1 0-15,2 0 0 16,-3 0-769-16,4-6-141 16,-7-9 640-16</inkml:trace>
  <inkml:trace contextRef="#ctx0" brushRef="#br0" timeOffset="77048.39">9494 8914 137 0,'0'0'104'15,"0"0"161"-15,0 0 280 16,0 0 282-16,0 0-658 16,0 0-169-16,0-30 0 15,0 30 0-15,0 17 0 0,0 14 0 16,2 11 0-16,5 9 0 16,1 0 0-16,-1-3 0 15,1-1 0-15,-1-7 0 16,-3-3 0-16,1-3 0 15,-2-9 0-15,0-8 0 16,-3-7 0-16,3-7 0 16,-1-3 0-16,-1 0 0 15,7 0 0-15,8-7-725 16,5-20-213-16,7-15 656 16</inkml:trace>
  <inkml:trace contextRef="#ctx0" brushRef="#br0" timeOffset="77610.11">10337 8479 47 0,'0'0'155'0,"0"0"-72"16,0 0 208-16,0 0 116 16,0 0 311-16,0 0-372 15,-13-12-346-15,13 10 0 16,13-5 0-16,18-2 0 16,14 2 0-16,7-1 0 15,-5 8 0-15,-7 0-590 16,-17 20-234-16,-15 15 480 15,-8 10 205-15,-19 3 2 16</inkml:trace>
  <inkml:trace contextRef="#ctx0" brushRef="#br0" timeOffset="77747.73">10415 8777 105 0,'0'0'51'0,"0"0"63"15,0 0 102-15,0 0-64 16,0 0-101-16,0 0-51 15,85-48-23-15,-39 34-237 16,8-3 39-16</inkml:trace>
  <inkml:trace contextRef="#ctx0" brushRef="#br0" timeOffset="78099.33">11077 8304 160 0,'0'0'153'16,"0"0"176"-16,0-100 563 16,0 76-379-16,0 10-513 15,0 6 0-15,0 8 0 16,0 0 0-16,0 3 0 16,0 22 0-16,0 11 0 15,5 14 0-15,1 6 0 16,1 4 0-16,3 0 0 15,-2-1 0-15,1-2 0 16,-1-7 0-16,-1-7 0 16,-4-8 0-16,0-15 0 0,-2-7 0 15,1-8 0 1,-2-3 0-16,0-2 0 0,0 0 0 16,1 0 0-16,1 0 0 15,2 0 0-15,11-6 0 16,8-8-1640-16,8-2 1248 15</inkml:trace>
  <inkml:trace contextRef="#ctx0" brushRef="#br0" timeOffset="78451.39">11696 8669 256 0,'0'0'62'15,"0"0"170"-15,0 0 50 16,0 0-165-16,0 0-44 16,0 0-23-16,0 12-46 15,-3-10 9-15,0 0 12 16,2-2 7-16,1 0 71 16,0 0 182-16,0 0 53 15,0 0-163-15,0 0-175 16,3 0 0-16,1 0 0 15,2 0 0-15,2 0 0 16,5 0 0-16,2 7 0 16,1 7 0-16,-3 7 0 15,-9 3 0-15,-4 4 0 0,-1 3 0 16,-23-3 0-16,-6-2 0 16,0-2-169-16,-4-8-936 15,1-3 569-15</inkml:trace>
  <inkml:trace contextRef="#ctx0" brushRef="#br0" timeOffset="79202.11">12292 8279 98 0,'0'0'71'16,"0"0"53"-16,0 0 105 0,10-75 98 15,2 61 112-15,9 4-105 16,1 7-141-16,8 3-55 16,3 3-44-1,0 18-94-15,1 9 0 0,-7 6 0 16,-6 5 0-16,-9 9 0 15,-8 3 0-15,-4 4 0 16,-4-3 0-16,-10-6 0 16,1-15 0-16,4-14 0 15,6-9 0-15,3-9 0 16,0-1 0-16,3-11 0 16,18-16 0-16,6-12 0 0,7-6 0 15,5-2 0-15,-2-4 0 16,0 3 0-16,-5 0 0 15,-7 5 0-15,-4 4 0 16,-6 10 0-16,-6 7 0 16,-5 9 0-16,-2 8 0 15,-2 2 0-15,0 3 0 16,0 0 0-16,0 0 0 16,0 13 0-16,-8 17 0 15,-8 13 0-15,-1 12 0 16,1-3 0-16,4 0 0 15,6-3 0-15,5-6 0 16,1-3 0-16,0-6 0 16,0-5 0-16,10-5 0 15,4-4 0-15,5-3 0 0,3-6 0 16,1-3 0-16,4-2 0 16,0-2-1038-16,-2-2 354 15,-4-1 446-15</inkml:trace>
  <inkml:trace contextRef="#ctx0" brushRef="#br0" timeOffset="79577.35">13264 8563 175 0,'0'0'79'0,"0"0"154"16,0 0-23-16,0 0-55 16,0 0-9-16,91-25-16 15,-73 41 0-15,-1 5-51 16,-8 7 10-16,-8 8 68 16,-1 3-28-16,-3 4 31 15,-12-7-67-15,-1-9-29 16,7-9-46-16,4-10-18 15,3-7 0-15,2-1 0 16,0 0 0-16,0 0 0 16,2 0 0-16,12 0 0 0,8 0 0 15,6-7 0-15,2 0 0 16,6-3 0-16,3-3 0 16,9-3-710-16,-2-4-124 15,-1-8 506-15</inkml:trace>
  <inkml:trace contextRef="#ctx0" brushRef="#br0" timeOffset="79878.57">13855 8163 2 0,'0'0'133'0,"0"0"-37"16,0 0 100-16,0 0 61 16,0 0-7-16,41-78-65 15,-7 65-80-15,6 5-51 16,-3 4-54-16,-5 4-29 15,-9 1-417-15,-9 23 46 16,-14 11 210-16,0 5 78 16</inkml:trace>
  <inkml:trace contextRef="#ctx0" brushRef="#br0" timeOffset="80022.17">13924 8396 35 0,'0'0'81'0,"0"0"-19"16,0 0 39-16,0 0 19 15,0 0 36-15,0 0-45 16,100-28-111-16,-67 23-8 16,8-4-252-16,4-3 8 15</inkml:trace>
  <inkml:trace contextRef="#ctx0" brushRef="#br0" timeOffset="80418.12">14707 7979 132 0,'0'0'97'15,"0"0"168"-15,0 0 334 16,0 0 186-16,0 0-616 16,0 0-169-16,-52-66 0 15,33 79 0-15,-5 15 0 16,1 12 0-16,-1 6 0 15,7 11 0-15,6 0 0 16,8-2 0-16,3-5 0 16,3-10 0-16,18-11 0 0,4-11 0 15,6-8 0 1,2-8 0-16,3-2 0 0,-3-6 0 16,3-15 0-16,-6-6 0 15,-5-5 0-15,-5-5 0 16,-6-2 0-16,-9-3 0 15,-5 3 0-15,0 4 0 16,-18 4 0-16,-3 6 0 16,-1 4 0-16,3 7 0 15,3 6 0-15,10 6-1155 16,6 0 520-16</inkml:trace>
  <inkml:trace contextRef="#ctx0" brushRef="#br0" timeOffset="80771.66">15029 7585 24 0,'0'0'146'0,"0"0"20"16,0 0 158-16,0 0 63 15,0 0-146-15,0 0-217 16,44 17 17-16,0 19 295 15,4 11 22-15,0 12-358 16,-2 13 0-16,-6 11 0 16,-8 14 0-16,-10 11 0 15,-13 3 0-15,-9 2 0 0,0-6 0 16,-21-12 0-16,-6-12 0 16,-1-17 0-16,1-18 0 15,5-15 0-15,4-16 0 16,9-10 0-16,4-7 0 15,2 0 0-15,2-5 0 16,1-9 0-16,0-2-459 16,0-7-708-16,3-4 868 15</inkml:trace>
  <inkml:trace contextRef="#ctx0" brushRef="#br0" timeOffset="81444.42">16274 8157 108 0,'0'0'96'0,"0"0"-18"16,0 0 150-16,0 0 260 16,0 0-1-16,0 0-277 15,79-48-153-15,-32 37-23 0,6 5-34 16,-3 6-214-16,-5 0-643 16,-18 10 432-16,-22 14 246 15</inkml:trace>
  <inkml:trace contextRef="#ctx0" brushRef="#br0" timeOffset="81579.07">16353 8415 53 0,'0'0'75'0,"0"0"-4"16,82-8 19-16,-36-3-48 16,9-2-10-16,-1 2-32 15,-9 0-94-15,-11 1-62 16</inkml:trace>
  <inkml:trace contextRef="#ctx0" brushRef="#br0" timeOffset="82860.3">17809 7970 0 0,'0'0'43'16,"0"0"-1"-16,0 0-8 16,0 0 5-16,0 0 4 15,0 0-1-15,-9-64 16 16,6 61 13-16,1 2 63 15,2 0 35-15,0-1 94 16,0 0 48-16,0 1-5 16,0 0 58-16,0 1-236 15,0 0-128-15,0 0 0 16,0 0 0-16,0 0 0 16,0 0 0-16,0 2 0 0,0 14 0 15,0 7 0-15,0 11 0 16,0 8 0-16,6 9 0 15,0 10 0-15,1 7 0 16,-2-1 0-16,-2-5 0 16,0-8 0-16,0-15 0 15,-1-11 0-15,1-11 0 16,-2-8 0-16,1-5 0 16,-1-4 0-16,-1 0 0 15,0 0 0-15,0 0 0 16,0-5 0-16,0-5-307 15,-1-2-981-15,-16 4 966 16</inkml:trace>
  <inkml:trace contextRef="#ctx0" brushRef="#br0" timeOffset="83125.59">17626 8292 58 0,'0'0'59'0,"0"0"30"16,0 0 8-16,0 0 5 15,0 0-8-15,0 0-69 16,104-65-25-16,-37 56 10 0,-1 2 3 16,-11 2-2-1,-13 0 15-15,-14 2-20 0,-7 3-6 16,-9-1-35-1,1 1-105-15,1 0 6 16,2-1 17-16,0-5-13 0</inkml:trace>
  <inkml:trace contextRef="#ctx0" brushRef="#br0" timeOffset="83543.48">18537 7910 122 0,'0'0'90'16,"0"0"88"-16,0 0 157 15,0 0 252-15,0 0-44 16,0 0-351-16,0-40-192 15,0 40 0-15,1 7 0 16,4 20 0-16,-2 15 0 16,3 10 0-16,1 8 0 15,-2 9 0-15,-1-2 0 16,-1-2 0-16,-3-10 0 16,0-13 0-16,0-8 0 0,0-13 0 15,0-7 0-15,0-8 0 16,0-5 0-16,0-1 0 15,2 0 0-15,-2 0 0 16,0 0 0-16,0 0 0 16,0-2 0-16,0-9 0 15,0-8 0-15,3 0-883 16,10-3-28-16</inkml:trace>
  <inkml:trace contextRef="#ctx0" brushRef="#br0" timeOffset="84251.4">19258 7930 132 0,'0'0'79'16,"0"0"123"-16,0 0 197 16,0 0 263-16,0 0-107 15,0 0-537-15,-15-34-18 16,15 34 0-16,1 0 0 15,21 8 0-15,14 13 0 16,14 6 0-16,6 3 0 16,1 3 0-16,-8 3 0 15,-10 3 0-15,-9 2 0 16,-14-3 0-16,-5-3 0 16,-7-7 0-16,-4-10 0 15,0-9 0-15,0-8 0 0,0-1 0 16,0 0 0-16,0-4-552 15,0-16-409-15,-1-10 635 16,-6-6 135-16</inkml:trace>
  <inkml:trace contextRef="#ctx0" brushRef="#br0" timeOffset="84489.75">19636 7843 12 0,'0'0'96'0,"0"0"-10"15,0 0 59-15,0 0 75 16,0 0 36-16,0 0-49 16,-22 14-119-16,-5 22 233 15,-7 11-40-15,-4 5 24 0,-6 7-275 16,-1 1-30 0,2 0 0-16,4-4 0 0,8-8 0 15,10-14 0-15,7-8 0 16,10-13-128-16,4-9-800 15,17-4 287-15,22 0 404 16</inkml:trace>
  <inkml:trace contextRef="#ctx0" brushRef="#br0" timeOffset="84987.42">20169 7691 99 0,'0'0'67'0,"0"0"35"16,0 0 7-16,0 0 4 16,0 0-6-16,0 0 81 15,-67 128 82-15,45-61 54 16,5 10-87-16,11 6-27 15,6 0-129-15,0 1-29 16,18-7-17-16,6-9-12 16,4-13 7-16,-1-14-30 15,0-6 0-15,-5-10 0 16,-4-8 0-16,-7-6 0 16,-4-7 0-16,-1-4 0 15,3 0 0-15,2 0 0 16,1-12-363-16,2-2-409 0,-3-5 217 15,1-5 322-15</inkml:trace>
  <inkml:trace contextRef="#ctx0" brushRef="#br0" timeOffset="85405.29">20393 8120 65 0,'0'0'64'0,"0"0"-2"16,0 0 25-16,0 0-8 15,0 0 43-15,0 0 4 16,-6 0-14-16,21 0-76 16,27-11-13-16,17 0 4 15,13-3 35-15,-2 2-4 16,-13 4 2-16,-18 0 29 0,-15 3-6 16,-14 5 25-16,-7 0-34 15,-3 0-27-15,0 0 37 16,0 0-46-16,0 0 22 15,0 0-15-15,0 0-45 16,-7 0-45 0,-1 0-258-16,3 0-240 0,5 0 150 15,0 0 167-15</inkml:trace>
  <inkml:trace contextRef="#ctx0" brushRef="#br0" timeOffset="85778.33">21179 7786 143 0,'0'0'76'0,"0"0"96"15,0 0 159-15,0 0 196 16,0 0 62-16,0 0-380 15,0-48-209-15,0 48 0 16,0 0 0-16,0 6 0 16,0 18 0-16,0 12 0 15,0 13 0-15,5 1 0 16,1 3 0-16,1-3 0 16,-1-3 0-16,3-5 0 15,-5-2 0-15,1-6 0 16,-2-6 0-16,0-10 0 0,-1-7 0 15,-1-6 0-15,1-4 0 16,3-1 0-16,3 0 0 16,4 0-524-16,6-11-534 15,0-4 728-15</inkml:trace>
  <inkml:trace contextRef="#ctx0" brushRef="#br0" timeOffset="86070.55">21677 8049 234 0,'0'0'89'0,"0"0"321"16,0 0 252-16,0 0-98 16,0 0-476-16,0 0-88 0,0 7 0 15,0-7 0-15,0 1 0 16,0-1 0-16,0 0 0 15,0 0 0-15,0 0 0 16,0 0 0-16,0 0 0 16,-1 0 0-16,1 0 0 15,0 0 0-15,0 0 0 16,0 0 0-16,3 0 0 0,16-15-983 16,8-12 122-1</inkml:trace>
  <inkml:trace contextRef="#ctx0" brushRef="#br0" timeOffset="86724.16">22025 7771 60 0,'0'0'48'0,"0"0"13"16,99-31-12-16,-50 16-12 15,3 1 4-15,-3-1-2 16,-3 2-10-16,-8 2-18 16,-11 3-3-16,-14 3-5 0,-8 4-2 15,-4 1-2-15,-1 0-27 16,0 0-31-16,-12 10 19 16,-13 3 19-16,-9-1-8 15,-2-1 8-15,3-2 4 16,3-2 13-16,5-5 4 15,6 1 0-15,3-3 9 16,4 0 14-16,1 0 15 16,3 2 3-16,0-1 4 15,0 5 6-15,0 5-13 16,-1 8-5-16,0 3 0 16,0 8-5-16,5 1 8 15,1 1 12-15,1-2 2 0,2-4 22 16,0-5-2-16,0-5 0 15,0-3 27-15,3-2-8 16,5-3-30-16,4 0-1 16,0-1-31-16,5-4 35 15,5-3-3-15,3 0 38 16,2 0 37-16,-4-1 10 16,-2-4 22-16,-4 2-10 15,-1 3-109-15,1 0-47 16,-1 0 0-16,-2 3 0 15,2 8 0-15,-6 4 0 16,-1 1 0-16,-6 4 0 16,-3 4 0-16,0 5 0 15,-18 1 0-15,-13 3 0 16,-3-3 0-16,-2-4 0 16,7-7 0-16,10-6 0 0,9-8 0 15,6-3-684-15,4-2-59 16,10-4 401-16,21-22 115 15</inkml:trace>
  <inkml:trace contextRef="#ctx0" brushRef="#br0" timeOffset="87102.15">22698 7445 117 0,'0'0'102'15,"0"0"25"-15,0 0 64 16,0 0-90-16,0 0-70 16,0 0 12-16,80 79 213 15,-48-23 34-15,-7 9 158 16,-4 7-107-16,-5 4-341 15,-7 3 0-15,-4 1 0 16,-5-1 0-16,0-1 0 16,-2-3 0-16,-10-5 0 0,-1-9 0 15,3-13 0 1,1-12 0-16,1-15 0 0,4-10 0 16,2-7 0-16,2-4 0 15,0 0 0-15,0 0-301 16,-1-15-833-16,-4-15 695 15</inkml:trace>
  <inkml:trace contextRef="#ctx0" brushRef="#br0" timeOffset="87938.9">23868 7721 36 0,'0'0'52'15,"0"0"16"-15,0 0 20 16,0 0 15-16,0 0 72 15,0 0 85-15,0-75 154 16,0 74 57-16,0 1-91 16,0 0-380-16,0 0 0 0,0 0 0 15,0 0 0-15,0 9 0 16,0 11 0-16,0 10 0 16,0 11 0-16,3 9 0 15,7 8 0-15,5 5 0 16,0 0 0-16,1 0 0 15,-2-7 0-15,-4-4 0 16,-2-9 0-16,-5-11 0 16,-3-11 0-16,0-10 0 15,0-5 0-15,0-6 0 16,0 0-710-16,-12 0-92 16,-6-7 477-16,-9-9 141 15</inkml:trace>
  <inkml:trace contextRef="#ctx0" brushRef="#br0" timeOffset="88115.52">23638 8033 59 0,'0'0'55'0,"0"0"7"16,107-15 22-16,-41 8-6 15,11-2 5-15,4 1-33 16,0-1-50-16,-7 2-35 15,-8 0-116-15,-14 0 5 16</inkml:trace>
  <inkml:trace contextRef="#ctx0" brushRef="#br0" timeOffset="91456.37">25009 7654 26 0,'0'0'63'0,"0"0"-15"0,0 0 31 16,0 0 23 0,0 0 86-16,0 0 132 0,-14-47 217 15,14 46 94-15,0-1-578 16,0 2-53-16,0 0 0 15,0 0 0-15,0 0 0 16,0 5 0-16,0 13 0 16,0 9 0-16,0 8 0 15,0 4 0-15,6 7 0 16,2 4 0-16,0 3 0 16,-4 0 0-16,2-2 0 15,-3-5 0-15,-2-3 0 0,1-5 0 16,-1-6 0-16,1-9 0 15,-1-8 0-15,-1-5 0 16,0-5 0-16,0-5 0 16,0 0 0-16,0 0 0 15,0 0 0-15,0 0 0 16,0 0 0-16,0-12 0 16,2-3 0-16,7-6 0 15,6-4-1335-15,0-3 787 16</inkml:trace>
  <inkml:trace contextRef="#ctx0" brushRef="#br0" timeOffset="91809.3">25467 7651 139 0,'0'0'97'16,"0"0"136"-16,0 0 197 15,0 0 210-15,0 0-145 16,0 0-482-16,5-19-13 16,11 41 0-16,9 10 0 15,17 10 0-15,4 8 0 16,5 1 0-16,-5-1 0 0,-7-2 0 15,-6-6 0-15,-9-9 0 16,-8-9 0-16,-4-10 0 16,-3-7 0-16,-6-5 0 15,0-2 0-15,2 0-475 16,-2-6-346-16,-3-10 350 16,0-3 288-16</inkml:trace>
  <inkml:trace contextRef="#ctx0" brushRef="#br0" timeOffset="92067.61">25877 7635 99 0,'0'0'85'0,"0"0"68"16,0 0 42-16,0 0-76 0,0 0-53 15,0 0 129-15,-55 84 62 16,22-42 64-16,-5 7-48 15,-10 5-71-15,-3-2-120 16,2-4-82-16,9-10 0 16,13-9 0-16,9-13 0 15,10-7 0-15,7-7-192 16,1-2-458-16,7 0 61 0,20-2 209 16,16-15 198-1</inkml:trace>
  <inkml:trace contextRef="#ctx0" brushRef="#br0" timeOffset="92451.58">26256 7524 181 0,'0'0'152'16,"0"0"291"-16,0 0 282 15,0 0-179-15,0 0-546 16,0 0 0-16,9 32 0 16,-6 15 0-16,2 9 0 0,1 7 0 15,1 7 0-15,-1-1 0 16,0-1 0-16,-1-5 0 16,1-9 0-16,0-8 0 15,1-12 0-15,-3-10 0 16,-1-13 0-16,0-8 0 15,-1-3 0-15,-1 0 0 16,1 0 0-16,-2 0 0 16,0 0 0-16,0 0 0 15,0 0 0-15,0 0 0 16,0-1 0-16,0-6 0 16,0-3 0-16,0-7-552 15,0-3-583-15,-6-8 798 16</inkml:trace>
  <inkml:trace contextRef="#ctx0" brushRef="#br0" timeOffset="93990.03">27601 7611 86 0,'0'0'82'16,"0"0"31"-16,0 0 92 16,0 0 181-16,0 0 199 15,0 0-42-15,-16-48-496 16,16 48-47-16,0 0 0 15,0 11 0-15,0 12 0 16,0 12 0-16,5 14 0 16,4 5 0-16,-1 7 0 15,2-1 0-15,-4-6 0 16,0-7 0-16,-2-10 0 16,-1-12 0-16,-1-11 0 15,-2-7 0-15,0-5 0 16,0-2 0-16,0 0 0 15,0 0-30-15,-5-16-1178 0,-14-9 581 16</inkml:trace>
  <inkml:trace contextRef="#ctx0" brushRef="#br0" timeOffset="94166.56">27429 7846 154 0,'0'0'54'0,"121"-22"21"0,-42 11-28 16,9 2-37-16,3 6-10 15,-5-2-87 1,-17 4-47-16</inkml:trace>
  <inkml:trace contextRef="#ctx0" brushRef="#br0" timeOffset="96761.19">29218 7486 77 0,'0'0'64'15,"0"0"23"-15,0-72 36 16,-2 53 85-16,-6 8 122 15,1 7 103-15,1 4 48 16,-7 0-290-16,-11 24-138 16,-7 13-53-16,-5 13 0 15,4 4 0-15,7 3 0 16,9 0 0-16,10-2 0 0,6-1 0 16,0-8 0-1,21-4 0-15,10-12 0 0,8-9 0 16,1-9 0-16,3-11 0 15,-4-1 0-15,-3-11 0 16,-6-15 0-16,-6-3 0 16,-6-5 0-16,-7-1 0 15,-1-3 0-15,-9-3 0 16,-1-1 0-16,0-2 0 16,-14 3 0-16,-5 5 0 15,-3 7 0-15,-1 6 0 16,1 6 0-16,0 3 0 15,5 6 0-15,5 2-30 16,8 3-608-16,4 1-188 16,13 0 492-16</inkml:trace>
  <inkml:trace contextRef="#ctx0" brushRef="#br0" timeOffset="97050.93">29829 7347 117 0,'0'0'112'16,"0"0"46"-16,0 0 228 16,0 0 51-16,0 0-124 15,0 0-286-15,69 13 73 16,-11 21-66-16,11 5 137 0,-3 4-96 15,-10 2-52 1,-9 0 6-16,-10-2-29 0,-13-1-34 16,-9-11-241-16,-8-7-234 15,-4-10-58-15,-3-9 271 16,0-5 151-16,0 0 41 16</inkml:trace>
  <inkml:trace contextRef="#ctx0" brushRef="#br0" timeOffset="97330.74">30266 7309 92 0,'0'0'79'0,"0"0"62"0,0 0 137 16,0 0 221-16,0 0-240 16,0 0-218-16,-19 51 87 15,-12 6 199-15,-11 9-124 16,-12 4-203-16,-4 4 0 15,-1-5 0-15,5-11 0 16,14-13 0-16,13-17 0 16,12-13 0-16,9-11 0 15,6-4 0-15,-4 0 0 16,-1 0 0-16,-1-7 0 0,1-2 0 16,4 3-470-1,1 1-594-15,9-3 719 0</inkml:trace>
  <inkml:trace contextRef="#ctx0" brushRef="#br0" timeOffset="97906.68">30834 7361 21 0,'0'0'90'0,"0"0"-8"16,0 0 26-16,0 0 99 15,0 0 157-15,0 0 200 16,0-66 34-16,0 66-585 16,0 0-13-16,0 0 0 0,0 3 0 15,0 23 0 1,-3 14 0-16,0 20 0 0,1 6 0 15,2 6 0 1,0 2 0-16,0 0 0 0,0-7 0 16,0-8 0-16,8-9 0 15,5-7 0-15,-3-9 0 16,-2-9 0-16,-3-9 0 16,-4-7 0-16,-1-6 0 15,0-3 0-15,0 0 0 16,0 0 0-16,0 0 0 15,0 0 0-15,0 0 0 0,0 0 0 16,0-8 0-16,0-2 0 16,-8 0 0-16,-5 3-1218 15,-9 0 542-15</inkml:trace>
  <inkml:trace contextRef="#ctx0" brushRef="#br0" timeOffset="99035.03">16742 10275 98 0,'0'0'28'0,"0"0"7"15,0 0 22-15,0 0-2 16,0 0 16-16,0 0 8 16,-7 0 8-16,7 0-17 15,8 0-66-15,28-7 4 16,22-5-8-16,16-2 0 15,-2 3-60-15,-17 5-80 16,-19 6 30-16,-17 0 27 16,-16 11 20-16,-3 11 4 15</inkml:trace>
  <inkml:trace contextRef="#ctx0" brushRef="#br0" timeOffset="99199.18">16942 10562 116 0,'0'0'18'0,"0"0"0"16,0 0 52-16,0 0 7 16,0 0 4-16,0 0-11 15,34 0-52-15,17-11-18 16,19-11-27-16,17-10-163 16,11-8 35-16</inkml:trace>
  <inkml:trace contextRef="#ctx0" brushRef="#br0" timeOffset="99684.79">18645 10189 31 0,'0'0'88'16,"0"0"-46"-16,0 0 39 16,0 0 4-16,0 0 82 15,0 0 79-15,-53-6 57 16,59 2 7-16,28-2-310 16,25-3 42-16,18-2-42 15,5 1 5-15,-16 4 16 0,-25 5-6 16,-21 1-15-16,-14 0-15 15,-6 0-17-15,0 0-49 16,0 0-163-16,-1 3 39 16,-8 7 79-16,1 1-112 15,5-4 14-15,3-7 55 16</inkml:trace>
  <inkml:trace contextRef="#ctx0" brushRef="#br0" timeOffset="100031.87">19434 9918 183 0,'0'0'85'0,"0"0"173"0,0 0 300 15,0 0 144-15,0-72-441 16,0 72-261-16,0 0 0 15,0 0 0-15,0 5 0 16,0 20 0-16,0 13 0 16,0 17 0-16,7 6 0 15,5 5 0-15,-2 2 0 16,1-7 0-16,-1-8 0 16,-1-10 0-16,-3-13 0 15,2-8 0-15,-4-9 0 16,0-11 0-16,-2-2 0 15,0 0 0-15,2 0 0 16,4-2 0-16,5-10-1358 0,3-6 843 16</inkml:trace>
  <inkml:trace contextRef="#ctx0" brushRef="#br0" timeOffset="100219.37">19927 10304 186 0,'0'0'106'0,"0"0"381"16,0 0 612 0,0 0-930-16,0 0-169 0,0 0 0 15,0 0 0-15,0 0 0 16,3-2 0-16,5-2 0 16,8-2 0-16,5-4-1401 15,-3-4 894-15</inkml:trace>
  <inkml:trace contextRef="#ctx0" brushRef="#br0" timeOffset="100752.07">20345 9834 149 0,'0'0'57'0,"0"0"38"15,0 0-18-15,0 0-21 16,0 0 1-16,0 0-11 16,46-48-28-16,-46 48-12 15,0 0 0-15,0 0 0 16,0 0 3-16,0 0 27 16,0 0 10-16,0 0-13 15,0 0 15-15,-3 0-29 16,-10 0-7-16,-6 7 3 0,-7 7-12 15,0 3 9 1,0 1-9-16,2 3-3 16,3-1-3-16,8 2 3 15,3-3-6-15,5-1-18 16,5 2 1-16,0-1 13 0,15-1-8 16,6 2 18-16,6 1 28 15,-1 0 10 1,3 0 13-16,-4 0 23 15,-5 1-7-15,-3 2 47 0,-3-2-24 16,-4 3-4-16,-4-3 10 16,-1-1 52-16,-5-2-15 15,0-2-48-15,0-2 81 16,-2-4-20-16,-5-4-146 16,-2-2 0-16,0-5 0 15,-3 0 0-15,-4 0 0 16,-4-2-99-16,-7-7-843 15,-4-3 259-15,-2-4 415 16</inkml:trace>
  <inkml:trace contextRef="#ctx0" brushRef="#br0" timeOffset="100968.49">20417 9806 98 0,'0'0'67'16,"119"-43"35"-16,-53 25 21 0,-4 2 34 16,-11 5 23-16,-17 5-25 15,-17 4-19-15,-11 2-65 16,-6 0-50-16,0 0 6 16,0 3-27-16,-14 19-349 15,-3 8 166-15,-6-1-122 16,2-4 126-16</inkml:trace>
  <inkml:trace contextRef="#ctx0" brushRef="#br0" timeOffset="102227.75">21460 9817 44 0,'0'0'58'0,"0"0"26"15,0 0 37-15,0 0 88 16,0 0 174-16,0 0 257 16,0 0-132-16,10-30-508 15,-10 30 0-15,0 0 0 16,0 14 0-16,0 13 0 15,0 13 0-15,0 13 0 16,0 9 0-16,0 3 0 16,5 0 0-16,3-7 0 15,1-8 0-15,1-13 0 16,-4-13 0-16,-1-10 0 16,0-8 0-16,-4-6 0 0,2 0 0 15,2 0-730 1,-2-10-12-16,-3-9 380 15,0-7 165-15</inkml:trace>
  <inkml:trace contextRef="#ctx0" brushRef="#br0" timeOffset="102412.02">21226 10108 29 0,'0'0'83'15,"0"0"-46"-15,86-16 6 0,-29 9-7 16,13-2-20-16,7-2-16 16,6 0-16-16,5-5-53 15,1-3-29-15</inkml:trace>
  <inkml:trace contextRef="#ctx0" brushRef="#br0" timeOffset="102749.9">22306 9671 140 0,'0'0'125'16,"0"0"150"-16,0 0 372 16,0 0 137-16,0 0-708 15,0 0-76-15,0-24 0 0,0 43 0 16,0 15 0-16,0 16 0 15,-2 8 0-15,2 5 0 16,0 1 0-16,0-3 0 16,0-3 0-16,5-6 0 15,-2-7 0-15,1-8 0 16,-1-12 0-16,-2-10 0 16,1-8 0-16,-1-7 0 15,2 0 0-15,-1 0 0 16,1 0 0-16,2-4 0 15,-1-5 0-15,2-2 0 16,0-2-813-16,-5-6-134 16</inkml:trace>
  <inkml:trace contextRef="#ctx0" brushRef="#br0" timeOffset="103443.07">24084 9687 80 0,'0'0'68'16,"0"0"26"-16,0 0 62 15,0 0 158-15,0-74 232 16,0 71 172-16,0 3-647 16,0 0-71-16,0 0 0 15,0 2 0-15,0 26 0 0,0 18 0 16,5 17 0-16,2 12 0 15,3 2 0-15,-2-2 0 16,-1-7 0-16,1-12 0 16,-2-10 0-16,-3-13 0 15,0-10 0-15,-3-9 0 16,1-7-59-16,1-5-1097 16,-2-2 646-16,0 0 329 15</inkml:trace>
  <inkml:trace contextRef="#ctx0" brushRef="#br0" timeOffset="103623.6">23826 9962 108 0,'0'0'71'16,"0"0"6"-16,0 0-38 15,81-31-19-15,-14 21-8 16,16-1-5-16,11 0-7 15,5 2-48-15,-1 4-39 16,-10-4 0-16</inkml:trace>
  <inkml:trace contextRef="#ctx0" brushRef="#br0" timeOffset="104017.54">25194 9556 72 0,'0'0'74'16,"0"0"23"-16,-11-72 80 16,1 56 170-16,3 5 223 15,-1 7 6-15,-1 4-442 16,-9 0-134-16,-4 12 0 16,-6 18 0-16,-2 13 0 15,4 9 0-15,4 11 0 16,7 5 0-16,11-4 0 15,4-7 0-15,13-12 0 16,18-11 0-16,8-11 0 0,5-12 0 16,2-11 0-16,-1 0 0 15,-4-15 0-15,-7-8 0 16,-5-7 0-16,-10-2 0 16,-5-4 0-16,-10 2 0 15,-4-4 0-15,-1-1 0 16,-20 1 0-16,-7 0 0 15,-5 6 0-15,-2 10 0 16,4 9-157-16,4 13-924 16,5 0 546-16,8 6 301 15</inkml:trace>
  <inkml:trace contextRef="#ctx0" brushRef="#br0" timeOffset="104551.15">26925 9612 38 0,'0'0'152'0,"0"0"-71"0,0 0 104 15,0 0 51-15,0 0-9 16,0 0-144-16,92-11-83 16,-24 4 0-16,1 3-179 15,-12 4-88-15,-18 0 32 16,-21 10 91-16,-18 14 46 16</inkml:trace>
  <inkml:trace contextRef="#ctx0" brushRef="#br0" timeOffset="104700.38">27060 9832 38 0,'0'0'70'16,"0"0"9"-16,0 0 21 0,0 0 49 15,0 0 44-15,0 0-79 16,69 0-57-16,-18 0-57 16,10-6-103-16,15-1-208 15,10-5 101-15</inkml:trace>
  <inkml:trace contextRef="#ctx0" brushRef="#br0" timeOffset="105098.84">28075 9657 71 0,'0'0'69'16,"0"0"1"-16,0 0-15 15,87-11-2-15,-32 2 20 16,10-2 31-16,0 2 6 16,-6 0 25-16,-16 3 0 15,-17 2-16-15,-14 3-49 0,-12-1-15 16,0 1-5-16,0 1-5 16,0 0-45-16,0 0-9 15,0 0-239-15,-2 0-129 16,2 0 98-16,0 0 107 15</inkml:trace>
  <inkml:trace contextRef="#ctx0" brushRef="#br0" timeOffset="105526.7">29400 9215 143 0,'0'0'97'0,"0"0"55"16,0 0 61-16,0 0 47 15,0 0-28-15,0 0-41 16,-72-27-105-16,53 47-81 16,-5 12 16-16,2 11-5 15,6 7-16-15,5 4 0 16,11-5-11-16,0-6 6 15,13-7-26-15,15-11-6 0,5-9 37 16,3-11 5 0,1-5 11-16,1 0 26 0,-1-8 5 15,-6-10-42-15,-7-4 49 16,-4-1 50-16,-11-2 192 16,-2-2-150-16,-7-5-146 15,0-2 0-15,0-5 0 16,-19-1 0-16,-7 1 0 15,-2 6 0-15,3 9 0 16,8 10 0-16,5 13-71 16,8 1-862-16,4 15 215 15,0 12 497-15</inkml:trace>
  <inkml:trace contextRef="#ctx0" brushRef="#br0" timeOffset="105861.8">29812 9565 137 0,'0'0'70'15,"0"0"42"-15,0 0 198 16,0 0 154-16,0 0 15 16,0 0-69-16,0 5-345 15,0 3-65-15,-2-2 0 16,-1 5 0-16,-2-2 0 15,2-3 0-15,3-4 0 16,0-2 0-16,0 0 0 16,0 0 0-16,0 0 0 15,0 0 0-15,0 0 0 0,0 0 0 16,0 0 0-16,0 0 0 16,0-2 0-16,0-4 0 15,0-5 0-15,0-4 0 16,0-5-508-16,6-2-621 15,13-9 806-15</inkml:trace>
  <inkml:trace contextRef="#ctx0" brushRef="#br0" timeOffset="106427.14">30244 9093 137 0,'0'0'61'16,"91"-21"16"-16,-30 9 4 16,4 1-7-16,-6 1-9 15,-5 4-31-15,-15 4-15 16,-16 0-14-16,-13 2-5 16,-10 0-32-16,0 0-86 15,-3 10 42-15,-17 0 63 16,-4-3 2-16,-3-3 8 15,1-2 4-15,0-2-1 0,2 0 4 16,1 0 16-16,1 0 19 16,-1 0 26-16,-1 0 3 15,0 0-2-15,1 13-24 16,-3 7-18-16,-1 10-11 16,-3 10-6-16,0 5 4 15,5 3-9-15,4-4 2 16,8-6 5-16,5-10-7 15,8-11 23-15,0-7-12 16,0-5 2-16,15-2 49 16,12 0 51-16,10-1 145 15,6 0-66-15,-2 1-45 16,-4 4-17-16,-4 6-19 16,-6 3-38-16,-6 2 0 15,-6 3-40-15,-7 1 70 16,-3-1-105-16,-5-2 0 0,0 1 0 15,0-3 0-15,-15 0 0 16,-5 0 0-16,-6-3 0 16,-6 0 0-16,-4-2 0 15,-5-1-352-15,-1 0-605 16,-7-4 480-16,-7 0 272 16</inkml:trace>
  <inkml:trace contextRef="#ctx0" brushRef="#br0" timeOffset="110071.22">23839 11196 57 0,'0'0'48'15,"0"0"25"-15,0 0 3 16,0 0 40-16,0 0 72 16,0 0 99-16,-42-73 117 15,42 73 36-15,0 0-187 16,0 0-148-16,0 0-105 16,0 5 0-16,8 11 0 15,13 12 0-15,12 8 0 16,4 4 0-16,3 1 0 0,-2-4 0 15,-3-1 0 1,-3-6 0-16,-8-5 0 0,-5-5 0 16,-7-8 0-16,-5-3 0 15,-4-7 0-15,-1-2 0 16,1 0-18 0,3 0-952-16,4-12 286 0,2-8 424 15</inkml:trace>
  <inkml:trace contextRef="#ctx0" brushRef="#br0" timeOffset="110586.82">24548 11073 134 0,'0'0'68'0,"0"0"79"15,0 0 142-15,0 0-68 16,0 0-71-16,0 0-95 15,-19 8-35-15,-10 21 78 16,-11 8-12-16,-2 9-42 16,-8 0-8-16,2 1-36 15,0-5 5-15,8-6-5 16,11-13 0-16,12-9 21 16,9-8-16-16,6-3 16 15,2-3-16-15,0 0 32 16,0 0 33-16,0 0 51 15,0 0 141-15,0 0-110 0,0-1-152 16,0-3 0 0,0 2 0-16,0 2 0 0,0 0 0 15,0 0 0-15,0 0 0 16,0 11 0-16,2 13 0 16,7 16 0-16,4 8 0 15,-1 5 0-15,0 1 0 16,-3-3 0-16,-3-7 0 15,-1-8 0-15,-2-8 0 16,0-5 0-16,-3-8 0 16,1-4 0-16,-1-6 0 15,0-5 0-15,0 0 0 16,0 0 0-16,0 0 0 16,0 0 0-16,4-5 0 15,12-13-419-15,10-11-833 16,16-12 971-16</inkml:trace>
  <inkml:trace contextRef="#ctx0" brushRef="#br0" timeOffset="110827.12">24906 11334 108 0,'0'0'89'0,"0"0"3"0,0 0 174 16,0 0-63-16,0 0 41 16,94-51-64-16,-61 46-113 15,1 3-48-15,-3 2-19 16,-2 0-300-16,-11 11-112 16,-11 12 156-16,-7 6 138 15,-18 5 29-15</inkml:trace>
  <inkml:trace contextRef="#ctx0" brushRef="#br0" timeOffset="110981.7">24940 11544 69 0,'0'0'60'0,"0"0"17"16,0 0 9-16,0 0 48 0,0 0 41 16,0 0-31-16,36-10-113 15,2 2-31-15,9-4-23 16,3 1-278-16,-1-3 79 15,3-3 60-15</inkml:trace>
  <inkml:trace contextRef="#ctx0" brushRef="#br0" timeOffset="111373.66">25882 11078 137 0,'0'0'82'0,"0"0"38"0,0 0 187 16,0 0 65-16,0 0 10 16,-88-42-143-16,52 54-92 15,-4 16-26-15,-2 10-46 16,0 6-23-16,8 6-39 16,10-3-13-16,12-4 0 15,11-6 0-15,1-7 0 16,1-4 0-16,21-7 0 15,10-5 0-15,7-7 0 16,2-7 0-16,1 0 0 16,-9-7 0-16,-8-10 0 15,-7-3 0-15,-3-2 0 0,-4-5 0 16,-5-1 0-16,-3-4 0 16,-3-4 0-1,0 2 0-15,-5 2 0 16,-6 3 0-16,1 8 0 0,-3 7 0 15,-2 9-419-15,-9 5-729 16,-9 0 807-16</inkml:trace>
  <inkml:trace contextRef="#ctx0" brushRef="#br0" timeOffset="115406.55">6497 14447 52 0,'0'0'28'16,"0"0"12"-16,0 0 16 15,0 0-5-15,0 0 9 16,0 0 18-16,0 0 6 16,-3 1-14-16,3 1-11 15,0-2-49-15,0 0-10 16,9 0-21-16,25 0-20 16,20 0 41-16,31-6 3 15,15-4 5-15,10-1 35 16,-5 1-43-16,-10 1 6 15,-13 3-17-15,-16 4-5 0,-18 2-89 16,-14 0 9-16,-19 0 5 16,-15 1 9-16,0 6 12 15,-18-3-16-15</inkml:trace>
  <inkml:trace contextRef="#ctx0" brushRef="#br0" timeOffset="116229.56">6605 14492 53 0,'0'0'28'0,"0"0"25"16,0 0-11-16,0 0 7 15,0 0 10-15,0 0 21 16,-48-29 23-16,40 24 35 16,1 2-26-16,1-1 73 15,1 3-44-15,2 1 40 16,2-2-52-16,1 2 52 16,0 0-71-16,0 0-48 0,0 0-33 15,0 0 22-15,0 0 7 16,0 0-58-16,0 0 5 15,0 0-16-15,1 2-41 16,10 12-5-16,8 8 57 16,6 1 0-16,10 4 0 15,11 1 0-15,11-1 0 16,9-2 46-16,3-1-41 16,0 1 30-16,-8-2-35 15,-9 1-6-15,-8 1 0 16,-10-1 1-16,-10 1 5 15,-6-2-18-15,-6 1 13 16,-6 0-1-16,-5-2 0 16,-1 4 6-16,0 2 23 15,-4 5 0-15,-17 6 6 0,-6 3 11 16,-6 2-40-16,-4 4 17 16,-8 5 7-16,-10 2-7 15,-2-2-17-15,-2-1 29 16,5-7-29-16,11-8-12 15,8-5-5-15,10-4 17 16,6-6-6-16,5-4 12 16,5-3-18-16,2-7 7 15,7-4 5-15,0-2-6 16,0-2-29-16,0 0-5 0,13 0 5 16,23 0-174-1,21 0 176-15,16 0 33 16,9-2 0-16,3-9-49 15,-4-3-47-15,-3 0 33 0,-9 3 53 16,-12 2 10-16,-17 5 15 16,-13 4-10-16,-9 0-5 15,-6 0-5-15,-6 0 0 16,-3 2-11-16,0 2 11 16,-3-3-29-16,0 1-20 15,0-2-131-15,0 2-74 16,0 0-7-16,0-2 50 15,0 0 26-15</inkml:trace>
  <inkml:trace contextRef="#ctx0" brushRef="#br0" timeOffset="116805.5">8635 14187 115 0,'0'0'79'15,"0"0"31"-15,0 0-39 16,0 0-16-16,0 0-34 16,-91 114 60-16,49-42 18 15,6 12 10-15,8 11-14 0,14 8-34 16,12 10 0-16,2 3-27 16,13-5-31-16,18-9-3 15,11-18 0-15,7-21-18 16,3-17 18-16,-2-11-8 15,-4-15 16-15,-6-7 10 16,-10-5-18-16,-9-5 15 16,-9 0-18-16,-7-3 3 15,-2 2-15-15,-2-2-284 16,1 0 14-16,3 0 117 16,0-10 43-16</inkml:trace>
  <inkml:trace contextRef="#ctx0" brushRef="#br0" timeOffset="117565.48">9102 14663 95 0,'0'0'53'15,"0"0"17"-15,0 0 21 16,0 0 20-16,0 0 32 15,0 0 4-15,-21-54-135 16,27 54-12-16,15 0-10 16,10 16 10-16,5 10 26 15,4 10-3-15,-7 6-8 16,-4 10 12-16,-10 6 5 16,-9 5 19-16,-7 0-11 0,-3-7-6 15,0-7 15-15,-7-12-32 16,-4-8 25-16,3-13-17 15,5-10-8-15,3-6 1 16,0 0 9-16,0 0 181 16,0-17 227-16,0-11-186 15,8-12-249-15,6-8 0 16,8-6 0-16,3-4 0 16,3 1-18-16,3 3-208 15,-1 8 39-15,-2 5 7 16,-4 7 165-16,-5 7-1 15,-7 6 32-15,-4 4 5 16,-3 5-16-16,-2 1 38 16,-1 6 6-16,-2 3 34 15,0 2 41-15,0 0-9 0,0 0-115 16,0 0-17-16,-2 19-104 16,-8 10 121-16,-3 12 52 15,-2 7-52-15,4 3 57 16,2 1-34-16,3 2 0 15,2-2 0-15,3-7-5 16,1-7-7-16,0-8 1 16,7-4-12-16,5-1-6 15,4-1 6-15,5-1-64 16,3-4-510-16,9 0-82 0,0-7 275 16,-3-5 203-16</inkml:trace>
  <inkml:trace contextRef="#ctx0" brushRef="#br0" timeOffset="117896.29">9921 15044 159 0,'0'0'101'0,"0"0"169"16,0 0 176-16,0 0 30 15,0 0-125-15,0 0-137 16,2-12-184-16,-2 12-30 16,0 12 0-16,3 5 0 0,1 8 0 15,2 3 0-15,-3 2 0 16,-2-4 0-16,1 0 0 16,-1-6 0-16,1 1 0 15,-2-6 0-15,0-1 0 16,0-1 0-16,0-4 0 15,0-4 0-15,1 0 0 16,2-4 0-16,5-1-663 16,11 0-171-16,2-17 493 15</inkml:trace>
  <inkml:trace contextRef="#ctx0" brushRef="#br0" timeOffset="118156.19">10637 14615 47 0,'0'0'121'15,"0"0"-67"-15,0 0 102 16,0 0 13-16,0 0-96 15,0 0-1-15,69-10-60 16,-32 7-12-16,0 3-18 16,-5 0-212-16,-9 13 63 15,-9 9 45-15,-14 9 22 0</inkml:trace>
  <inkml:trace contextRef="#ctx0" brushRef="#br0" timeOffset="118303.61">10652 14969 88 0,'0'0'35'0,"0"0"36"16,0 0 40-16,0 0 13 16,0 0-8-16,0 0-110 15,57-23-12-15,-15 9-79 16,2 0-121-16,-2-3 56 0</inkml:trace>
  <inkml:trace contextRef="#ctx0" brushRef="#br0" timeOffset="118855.13">11505 14377 144 0,'0'0'91'16,"0"0"89"-16,0 0 135 15,0 0 253-15,0 0 82 16,0 0-551-16,-7-35-99 16,7 35 0-16,0 0 0 15,0 6 0-15,0 15 0 16,0 10 0-16,0 13 0 16,0 8 0-16,6 3 0 15,0 5 0-15,-2-5 0 16,4-2 0-16,-4-8 0 0,5-8 0 15,-3-6 0-15,2-6 0 16,-2-2 0-16,-2-5 0 16,-1-3 0-16,1-6 0 15,-2-5 0-15,-2-2 0 16,0-2 0-16,0 0 0 16,0 0 0-16,3 0 0 15,0 0 0-15,14 0 0 16,11 0-1102-16,6 0 420 15,3 0 457-15</inkml:trace>
  <inkml:trace contextRef="#ctx0" brushRef="#br0" timeOffset="119207.19">12111 14879 24 0,'0'0'126'0,"0"0"-69"16,0 0 46-16,0 0-61 16,0 0-7-16,0 0 4 15,2-6-21-15,-4 6-16 16,-1 0 13-16,2 0 56 16,1 0 4-16,0 0 43 15,0 0 175-15,0 0 168 0,0 0-91 16,0 0-172-16,0 0-198 15,0 0 0-15,0 0 0 16,0 0 0-16,0 0 0 16,0 3 0-16,1 12 0 15,1 7 0-15,-2 4 0 16,0 5 0-16,-11 1 0 16,-10 2 0-16,-2-8-924 15,0-5 113-15,-1-7 554 16</inkml:trace>
  <inkml:trace contextRef="#ctx0" brushRef="#br0" timeOffset="119926.3">12617 14473 156 0,'0'0'84'16,"0"0"54"-16,0 0 87 15,64-72-55-15,-37 68-20 16,4 4-39-16,2 0-52 16,0 19 40-16,-2 9 21 15,-4 9-11-15,-7 5-18 16,-6 6-48-16,-8 4 35 15,-6 0-44-15,0-2-6 16,0-5 6-16,-9-8-34 16,1-12 6-16,2-10 34 15,3-8-35-15,3-7 1 16,0 0 46-16,0 0 46 16,6-21 13-16,14-5-111 0,9-15 0 15,5-4 0-15,5-5 0 16,1-2 0-16,-4-1 0 15,-6 6 0-15,-8 4 0 16,-7 8 0-16,-4 8 0 16,-7 7 0-16,0 8 0 15,-2 7 0-15,-2 4 0 16,0 1 0-16,0 0 0 0,0 3 0 16,0 15 0-1,-12 12-24-15,-2 12 24 0,0 8 24 16,0 2-24-16,5 2 0 15,2-5 0 1,7-5 0-16,0-8 0 16,7-4 0-16,14-5 0 0,9-6-59 15,12-1-540-15,7-8-152 16,2-5 346-16,-3-4 179 16</inkml:trace>
  <inkml:trace contextRef="#ctx0" brushRef="#br0" timeOffset="120236.47">13642 14766 125 0,'0'0'58'0,"0"0"37"15,0 0-37-15,0 0-27 16,0 0 51-16,85 21 9 15,-76-1 15-15,-5 4-12 16,-4 5 45-16,0 2 58 16,-3 3 20-16,-9-4-42 15,-1-6-32-15,6-9-31 16,2-9-37-16,5-6-58 16,0 0 17-16,3 0-11 15,21-3-23-15,9-7-80 0,7-2-184 16,5-7-542-16,-7-1 407 15,-6-3 194-15</inkml:trace>
  <inkml:trace contextRef="#ctx0" brushRef="#br0" timeOffset="120511.73">14218 14325 86 0,'0'0'120'16,"0"0"-17"-16,0 0 181 0,0 0-2 15,0 0-245-15,0 0-19 16,125-7-3-16,-76 10-15 15,-4 8-80-15,-9 2-226 16,-11 4 30-16,-14 4 132 16,-11 2 26-16</inkml:trace>
  <inkml:trace contextRef="#ctx0" brushRef="#br0" timeOffset="120654.35">14316 14588 85 0,'0'0'31'16,"0"0"80"-16,0 0-20 15,0 0-41-15,0 0-50 16,0 0-6-16,76 4-13 16,-25-4-40-16,-3 0-90 15</inkml:trace>
  <inkml:trace contextRef="#ctx0" brushRef="#br0" timeOffset="121098.19">15101 14153 152 0,'0'0'85'0,"0"0"109"16,0 0 240-16,0 0 251 15,0 0-188-15,0 0-497 16,0-30 0-16,0 30 0 16,0 0 0-16,0 0 0 15,0 9 0-15,0 12 0 16,0 13 0-16,0 11 0 16,0 5 0-16,0 0 0 15,0 1 0-15,0-1 0 16,0-2 0-16,0-3 0 0,0 0 0 15,0-1 0-15,0-4 0 16,0 0 0-16,0-6 0 16,0-6 0-16,0-9 0 15,2-9 0-15,-1-8 0 16,3-2 0-16,-2 0 0 16,-1 0 0-16,4 0 0 15,1-10 0-15,0-7-215 16,-3-15-1088-16,2-10 909 15</inkml:trace>
  <inkml:trace contextRef="#ctx0" brushRef="#br0" timeOffset="121426.32">15220 13909 105 0,'0'0'72'0,"0"0"26"16,0 0-17-16,93-41 7 16,-56 41 31-16,6 6-22 15,1 22 60-15,3 11 77 16,0 17 78-16,-6 17 60 0,-9 14-90 16,-14 11-252-1,-12 4-30-15,-6-7 0 0,0-4 0 16,-14-11 0-16,-2-12 0 15,2-15 0-15,2-14 0 16,4-14 0-16,0-8 0 16,4-9 0-16,2-5 0 15,-4-3-453-15,-4 0-393 16,-5-5 401-16,-5-24 199 16</inkml:trace>
  <inkml:trace contextRef="#ctx0" brushRef="#br0" timeOffset="121878.11">17294 14195 174 0,'0'0'23'0,"0"0"62"15,0 0 26-15,0 0-40 16,84 0-44-16,-32 0-27 15,3 0-1-15,-2 0-64 16,-17 6-108-16,-20 1-2 16</inkml:trace>
  <inkml:trace contextRef="#ctx0" brushRef="#br0" timeOffset="122026.71">17448 14357 264 0,'0'0'84'15,"0"0"95"-15,0 0 206 16,0 0-299-16,92 0-86 16,-39 0-34-16,2-2-417 15,-9-3 124-15</inkml:trace>
  <inkml:trace contextRef="#ctx0" brushRef="#br0" timeOffset="123359.59">18918 14008 11 0,'0'0'79'16,"0"0"-36"-16,0 0 29 16,-17-76 2-16,5 55 51 15,2 4 46-15,2 3 143 16,5 9 80-16,0 2-27 16,3 3-127-16,0 0-113 15,-3 0-97-15,3 0-30 16,-1 20-24-16,-2 13-28 0,1 12 52 15,1 11 52-15,1 7-28 16,0 4-24-16,0 6 0 16,0 0 0-16,0-4 0 15,0-4 0-15,0-9 0 16,3-8 0-16,0-10 0 16,1-7 0-16,-3-9 0 15,1-13 0-15,1-5 0 16,0-4-600-16,3 0-62 15,0-4 237-15,-6-10 232 16</inkml:trace>
  <inkml:trace contextRef="#ctx0" brushRef="#br0" timeOffset="123541.11">18622 14427 140 0,'0'0'15'0,"0"0"10"16,0 0-11-16,137-31-8 16,-61 24 8-16,11-1-9 15,7 0-5-15,-3-1-61 16,-6-4-82-16</inkml:trace>
  <inkml:trace contextRef="#ctx0" brushRef="#br0" timeOffset="123908.26">19729 14027 152 0,'0'0'83'16,"0"0"13"-16,0 0 233 15,-7-77 264-15,5 72 78 16,2 3-548-16,0 2-123 15,0 0 0-15,0 0 0 16,0 5 0-16,0 24 0 16,0 13 0-16,0 18 0 0,0 3 0 15,0 2 0-15,0-1 0 16,0-4 0-16,2-9 0 16,3-7 0-16,0-9 0 15,-1-7 0-15,-2-10 0 16,-1-5 0-16,-1-7 0 15,0-6 0-15,0 0 0 16,3 0 0-16,0 0 0 16,11-1 0-16,7-18-694 15,9-14-339-15,10-10 792 16</inkml:trace>
  <inkml:trace contextRef="#ctx0" brushRef="#br0" timeOffset="124575.46">20417 13614 246 0,'0'0'179'15,"0"0"319"-15,0 0 446 16,0 0-764-16,0 0-180 16,0 0 0-16,-38 10 0 15,18 39 0-15,-9 26 0 16,6 14 0-16,1 14 0 15,6 10 0-15,7-3 0 16,6-3 0-16,3-7 0 16,3-12 0-16,19-16 0 0,6-14 0 15,4-15 0 1,1-14 0-16,-3-11 0 16,-8-5 0-16,-4-6 0 0,-9-4 0 15,-4-2 0-15,-4-1 0 16,-1 0 0-16,0 2 0 15,0-2 0-15,0 0 0 16,0 1 0-16,0-1 0 16,0 0 0-16,0 0 0 15,0 0 0-15,0 0 0 16,0 0 0-16,0 0 0 0,0 0 0 16,0 0 0-1,0 0 0-15,0 0 0 0,0 0 0 16,0 0 0-16,0 0 0 15,0 2 0-15,0-2 0 16,0 0 0-16,0 0 0 16,0 0 0-16,0 0 0 15,0 0 0-15,0 0 0 16,0 0 0-16,0 0 0 16,0 0 0-16,0 0 0 15,0 0 0-15,0 0 0 16,0 0 0-16,0 0 0 15,0 0 0-15,0 0 0 16,0 0 0-16,0 0 0 16,0 0 0-16,0 0 0 0,0 0 0 15,0 0 0-15,0 0 0 16,0 0 0-16,3 0-76 16,3 0-815-16,-2-15 230 15,1-6 392-15</inkml:trace>
  <inkml:trace contextRef="#ctx0" brushRef="#br0" timeOffset="125685.22">20758 14271 57 0,'0'0'24'0,"0"0"20"16,0 0-3-16,0 0-7 16,0 0 4-16,0 0-2 15,-23 11-6-15,23-11-7 16,0 0 9-16,25 0-27 16,19-9 2-16,15-6 42 15,4-1-15-15,-11 2-6 16,-19 4-5-16,-14 5 9 15,-13 1-8-15,-5 3-10 16,-1 1-3-16,0 0 2 16,0 0-13-16,0 0-17 15,0 0-25-15,-1 0-99 16,-1 3 47-16,2 1-9 16,0-4-20-16</inkml:trace>
  <inkml:trace contextRef="#ctx0" brushRef="#br0" timeOffset="126084.66">21470 13922 102 0,'0'0'54'0,"0"0"51"0,0 0 47 16,-9-85 73-16,5 73 90 16,2 7 142-16,0 4 23 15,2 1-323-15,-1 0-157 16,1 0 0-16,0 17 0 16,0 15 0-16,0 14 0 15,0 8 0-15,0-1 0 16,0 6 0-16,1-2 0 15,4-1 0-15,-2-7 0 16,-1-7 0-16,1-11 0 16,0-9 0-16,-2-9 0 0,1-6 0 15,-2-6 0-15,0-1 0 16,1 0 0-16,2 0 0 16,4 0-414-16,10 0-497 15,2 0 418-15,2-8 277 16</inkml:trace>
  <inkml:trace contextRef="#ctx0" brushRef="#br0" timeOffset="126365.9">21765 14255 115 0,'0'0'96'0,"0"0"-5"15,0 0 155-15,0 0 45 16,0 0 99-16,0 0-64 0,8-4-78 15,-8 11-69-15,0 1-114 16,0 1-65-16,0-5 0 16,0-1 0-16,0-2 0 15,0-1 0-15,0 0 0 16,0 0 0-16,0 0 0 16,0 0 0-16,0 0 0 15,0 0 0-15,1-1 0 16,6-5 0-16,4-4-47 15,4-5-1501-15,8-7 1197 16</inkml:trace>
  <inkml:trace contextRef="#ctx0" brushRef="#br0" timeOffset="126886.06">22204 13843 65 0,'0'0'54'16,"0"0"21"-16,0 0-12 16,0 0-31-16,0 0 16 15,0 0-13-15,0-18-11 16,5 13-10-16,-1 0 5 0,-1 2-10 16,-1 0 16-16,-2 3 34 15,0 0-12-15,0 0-13 16,0 0-13-16,0 0-21 15,-8 1-6-15,-8 18 2 16,-8 9 4-16,-5 9 0 16,3 3-2-16,3-2-3 15,11-2-1-15,5-4 0 16,5-4-1-16,2-3-1 16,3-3 3-16,14 2 3 15,7-1 2-15,1-1 0 16,2-4 34-16,1-1 12 15,-1-2 49-15,-3-3 53 16,-2 1 7-16,-1-2-5 16,-6 2 2-16,0 1-26 0,-6 2 34 15,-4 1-59-15,-2 0-20 16,-3-2 5-16,0-1 1 16,0-1-34-16,-7-4-53 15,-5-1 0-15,-2-3 0 16,-3-2 0-16,-2-1 0 15,-3-2-134-15,0 0-711 16,2 0 228-16,-1-6 377 16,1-6 46-16</inkml:trace>
  <inkml:trace contextRef="#ctx0" brushRef="#br0" timeOffset="127141.08">22129 13850 92 0,'0'0'61'0,"0"0"-9"16,0 0-2-16,103-41-34 16,-49 27 6-16,-1-1 9 15,-7 3-4-15,-15 2-4 16,-13 4 1-16,-9 4-2 15,-9 2-12-15,0 0-10 16,0 0-5-16,0 3-85 16,0 13-30-16,0 1 30 15</inkml:trace>
  <inkml:trace contextRef="#ctx0" brushRef="#br0" timeOffset="127785.56">22640 13500 101 0,'0'0'84'0,"0"0"31"16,0 0 52-16,0 0 55 15,0 0-91-15,0 0-131 16,79 7 9-16,-30 27 71 16,3 15-21-16,0 19 133 15,-4 20 11-15,-5 12 22 16,-8 9-15-16,-13 5-49 16,-8-7-73-16,-13-4-88 15,-1-12 0-15,0-11 0 16,-7-14 0-16,-2-18 0 0,3-14 0 15,3-16 0-15,3-11 0 16,0-5 0-16,0-2-198 16,0 0-427-16,0-2 39 15,0-13 191-15,0-11 163 16</inkml:trace>
  <inkml:trace contextRef="#ctx0" brushRef="#br0" timeOffset="128929.54">24248 13593 31 0,'0'0'40'0,"0"0"7"15,0 0 1-15,0 0 0 16,0 0 12 0,-3-72 32-16,3 65 69 0,-1 4 52 15,1 3 119 1,-2 0-46-16,1 0-89 0,-1 0-85 15,1 0-67-15,-1 3-34 16,2 13-11-16,0 12-34 16,0 11 34-16,0 9 201 15,0 8-57-15,0 8-131 16,3 1-13-16,0-1 0 0,2-10 0 16,-1-7 0-1,3-9 0-15,-2-8 0 0,3-6 0 16,-4-8 0-16,1-3 0 15,0-6 0-15,-3-1 0 16,1-3 0-16,-3-2 0 16,0 2-117-16,0-3-455 15,0 0 11-15,-7 0 176 16,-16-22 188-16,-7-5-18 16</inkml:trace>
  <inkml:trace contextRef="#ctx0" brushRef="#br0" timeOffset="129167.89">23982 13940 109 0,'0'0'48'15,"0"0"17"-15,0 0-17 16,0 0-43-16,133-51-4 15,-61 36 5-15,2 0-5 16,-2 4 2-16,-11 4 0 16,-9 6-3-16,-13 1-8 15,-7 0-42-15,-4 0-17 16,-3 5 3-16</inkml:trace>
  <inkml:trace contextRef="#ctx0" brushRef="#br0" timeOffset="129979.97">25624 13601 56 0,'0'0'74'16,"0"0"-23"-16,0 0 39 15,0 0 61-15,0 0 62 16,0 0 161-16,0-51 129 16,0 49 32-16,-2 0-535 0,2 2 0 15,-1 0 0-15,1 0 0 16,0 0 0-16,0 0 0 16,0 10 0-16,0 13 0 15,0 12 0-15,1 10 0 16,4 6 0-16,1 4 0 15,1 0 0-15,-1 0 0 16,2-5 0-16,-1-5 0 16,3-3 0-16,-1-6 0 15,-1-4 0-15,-1-9 0 16,1-3 0-16,-2-7 0 16,1-4 0-16,2-4 0 15,12-3 0-15,10-2-502 16,11-2-455-16,3-23 575 15,-8-11 183-15</inkml:trace>
  <inkml:trace contextRef="#ctx0" brushRef="#br0" timeOffset="130249.25">26210 13640 165 0,'0'0'64'16,"0"0"22"-16,0 0-24 0,0 0-37 16,0 0-24-16,0 0 32 15,70 71 25-15,-37-31 4 16,4 2-21-16,-3-1-16 16,1-3-16-16,-5-7-9 15,-8-7-4 1,-5-5-7-16,-5-10-161 0,-1-1 44 15,0-7 17-15,2-1 34 16,-1-6 1-16</inkml:trace>
  <inkml:trace contextRef="#ctx0" brushRef="#br0" timeOffset="130465.67">26568 13582 40 0,'0'0'48'0,"0"0"12"16,0 0 19-16,0 0-12 15,0 0-32-15,0 0-25 16,-52 42 2-16,22 2 43 16,-7 11-5-16,-9 7 28 15,-2 0-28-15,-1-3-24 16,7-11-9-16,10-10-15 16,12-14-2-16,13-10-9 15,7-7-188-15,24-7 7 16,15-1 32-16</inkml:trace>
  <inkml:trace contextRef="#ctx0" brushRef="#br0" timeOffset="130812.2">27046 13672 151 0,'0'0'93'16,"0"0"110"-16,0 0 284 15,0 0 140-15,0 0-141 16,0 0-486-16,0-15 0 16,0 16 0-16,0 21 0 15,-3 14 0-15,-2 12 0 16,0 4 0-16,2 0 0 16,2-4 0-16,1-3 0 15,0-4 0-15,0-4 0 16,0-5 0-16,0-5 0 0,0-9 0 15,0-8 0 1,0-4 0-16,0-5 0 0,0-1 0 16,0 0 0-16,0 0 0 15,3 0 0-15,0 0 0 16,8 0 0-16,6-17-1075 16,5-15 298-16</inkml:trace>
  <inkml:trace contextRef="#ctx0" brushRef="#br0" timeOffset="131463.13">28127 13491 103 0,'0'0'69'15,"0"0"23"-15,0 0 78 0,0 0 90 16,0 0 40-16,0 0 28 16,2-23-122-16,-2 35-123 15,0 15-83-15,0 12 0 16,-2 15 107-16,2 7 24 15,0 7 54-15,0-4-172 16,0-3-13-16,3-7 0 16,4-11 0-16,1-3 0 15,-3-5 0-15,-1-4 0 16,1-8 0-16,-2-3 0 16,1-7-386-16,-1-7-455 0,-2-2 381 15,-1-4 278 1,0-3 50-16</inkml:trace>
  <inkml:trace contextRef="#ctx0" brushRef="#br0" timeOffset="131630.21">27921 13869 101 0,'0'0'20'16,"0"0"12"-16,148-49-24 15,-55 25-8-15,11-1 0 16,5 0-47-16,-3 3-35 16</inkml:trace>
  <inkml:trace contextRef="#ctx0" brushRef="#br0" timeOffset="132135.84">29327 13511 29 0,'0'0'82'16,"0"0"-21"-16,0 0 20 16,0 0 27-16,0 0 82 15,0 0 94-15,-27-49 77 16,27 49-51-16,0 0-172 15,-1 14-121-15,1 11-17 16,0 10 0-16,0 13 211 16,0 3-36-16,0 5-175 15,0 4 0-15,5-6 0 0,0-7 0 16,-1-7 0-16,-1-9 0 16,0-6 0-16,-1-5 0 15,1-10 0-15,-3-6 0 16,3-4 0-16,-2 0 0 15,4 0-215-15,11 0-626 16,11 0 268-16,3-18 358 16,1-16 28-16</inkml:trace>
  <inkml:trace contextRef="#ctx0" brushRef="#br0" timeOffset="132385.19">29760 13484 81 0,'0'0'54'0,"0"0"-53"16,0 0 44-16,81 42 1 16,-40-20 9-16,5 1-13 15,-3-1-19-15,0 0-11 16,-5 1-9-16,-5 2 0 15,-8-5-3-15,-7-2-67 16,-3-1-30-16,-8-11 8 16,-1-4-17-16</inkml:trace>
  <inkml:trace contextRef="#ctx0" brushRef="#br0" timeOffset="132616.57">30165 13452 124 0,'0'0'67'0,"0"0"9"16,0 0-15-16,0 0-50 15,-37 80 182-15,10-33-3 16,-6 4 41-16,-7 8 26 0,-5 2-67 16,-3-2-133-1,6-10-24-15,10-13-33 0,9-14 0 16,14-12-308-16,9-6-216 15,8-4 152-15,26 0 186 16</inkml:trace>
  <inkml:trace contextRef="#ctx0" brushRef="#br0" timeOffset="133006.57">30655 13403 131 0,'0'0'105'0,"0"0"157"15,0 0 413-15,0 0 13 0,0 0-502 16,0 0-186-16,0-1 0 16,0 37 0-16,-2 13 0 15,-2 19 0-15,-4 2 0 16,2 2 0-16,1-1 0 15,4-5 0-15,1-9 0 16,0-12 0-16,0-10 0 16,0-14 0-16,0-6 0 15,0-11 0-15,0-4 0 16,0 0 0-16,1 0 0 16,-1 0 0-16,0 0 0 15,2 0 0-15,-2 0 0 16,1 0 0-16,-1 0 0 0,3-6 0 15,4-5 0 1,0-5-928-16,1 1 183 0,-8 0 518 16</inkml:trace>
  <inkml:trace contextRef="#ctx0" brushRef="#br0" timeOffset="137846.16">17913 16182 64 0,'0'0'22'0,"0"0"9"0,0 0 8 16,0 0-14-16,0 0 24 15,0 0 0 1,0 0 2-16,0 0 24 0,-21 9 18 16,21-9-22-16,0 0-43 15,0 0-28-15,18 0-26 16,16 1 14-16,14 5-20 16,6 2-93-16,-5 6-3 15,-8 6 45-15,-15 4 23 16,-14 5 5-16,-12 0-21 15</inkml:trace>
  <inkml:trace contextRef="#ctx0" brushRef="#br0" timeOffset="137980.79">18016 16499 31 0,'0'0'33'16,"0"0"9"0,0 0 6-16,0 0 4 0,0 0-22 15,0 0-30-15,41 0 0 16,12 0-6-16,16 0-56 15,7-6-56-15</inkml:trace>
  <inkml:trace contextRef="#ctx0" brushRef="#br0" timeOffset="140411.87">19904 16005 102 0,'0'0'48'0,"0"0"16"15,-2-86 23-15,-5 60 33 16,1 6-6-16,-1 6 13 16,3 5 23-16,1 4-73 15,2 3-17-15,1 2-7 16,-2 0-25-16,2 0-28 16,-1 0 0-16,1 0-32 15,-2 0-21-15,1 0 38 0,1 0-16 16,-2 0 4-16,2 0 27 15,0 0 0-15,-1 0-7 16,1 0 1-16,0 0-53 16,0 0-44-16,0 0 1 15,0 0-20-15,0 0 40 16,-2 0 34-16,2 0 16 16,-1 0 3-16,1 1 10 15,-2 2 9-15,1 0 2 16,-1 1-3-16,-1 1-11 15,0 1 6-15,-2 1-6 16,-1 0 11-16,-1-2 11 16,0 2 0-16,-3 2 2 15,-1 0-1-15,2-1 2 0,1-2 3 16,1 0 13-16,4-4-7 16,0 1 5-16,0 0 6 15,3-3 5-15,0 1-1 16,0-1-5-16,0 0 4 15,0 0 17-15,0 0-1 16,24 0-26-16,26-5-13 16,28-8 46-16,23 2 5 15,4-1-32-15,-8 8-10 16,-19 4-10-16,-20 0 15 16,-26 0-8-16,-18 0-7 15,-12 3 5-15,-2 0 1 0,0-1-3 16,-6 6 15-16,-14 3 19 15,-5 2 68-15,0-2 6 16,5-3-106-16,9-4-7 16,9-1-30-16,2 1-291 15,2-4 54-15,21 0 91 16</inkml:trace>
  <inkml:trace contextRef="#ctx0" brushRef="#br0" timeOffset="140758.96">20917 15763 66 0,'0'0'149'0,"0"0"-44"16,0 0 197-16,0-82 204 0,0 77 233 15,0 4-559-15,0 1-180 16,-2 0 0-16,1 0 0 15,-1 0 0-15,2 11 0 16,0 12 0-16,0 12 0 16,0 11 0-16,5 7 0 15,2 1 0-15,0 5 0 16,-1 0 0-16,-1-10 0 16,-1-9 0-16,1-14 0 0,-2-11 0 15,-1-8 0-15,2-5 0 16,-3-2 0-16,4 0 0 15,2 0 0-15,11 0-448 16,3-11-748-16,4-5 870 16</inkml:trace>
  <inkml:trace contextRef="#ctx0" brushRef="#br0" timeOffset="140997.31">21370 15968 62 0,'0'0'180'0,"0"0"-77"16,0 0 325-16,0 0 13 0,0 0 1 16,0 0-75-16,9-13-343 15,-9 14-24-15,0-1 0 16,0 0 0-16,0 0 0 16,0 0 0-16,0 0 0 15,0 0 0-15,0 0 0 16,0 0 0-16,2-4 0 15,5-5 0-15,2-5-798 16,-5-8-201-16</inkml:trace>
  <inkml:trace contextRef="#ctx0" brushRef="#br0" timeOffset="141461.07">21958 15554 93 0,'0'0'34'0,"0"0"32"16,0 0-7-16,0 0-24 15,0 0 8-15,0 0-7 16,39-34-5-16,-39 34 5 16,0 0-5-16,-3 0 0 15,-14 9-13-15,-8 9-4 16,-11 8 66-16,-4 8-60 15,6 1-16-15,7-1-2 16,10-2-2-16,11-6-17 16,6-1 8-16,0-3-1 15,3 1 6-15,17-3 4 16,10 3 10-16,8-1 11 0,4 0 72 16,0 1 7-16,-2-1-21 15,-7-2 19-15,-3 4 22 16,-8 1-10-16,-2 0-2 15,-11-3-24-15,-5 1-10 16,-4-3-30-16,0 1 50 16,-1-3 13-16,-14-1 25 15,-3-4-51-15,0-5-18 16,-2-3-27-16,4-5-36 16,-5 0-123-16,0-2-552 0,-2-12 8 15,-3-6 311-15,-4-9 169 16</inkml:trace>
  <inkml:trace contextRef="#ctx0" brushRef="#br0" timeOffset="141627.91">21991 15623 78 0,'0'0'45'15,"91"-47"22"-15,-42 31-13 16,-4 5-16-16,-2 5-9 15,-4 6-25-15,-5 0-4 16,-9 1-70-16,-11 9-64 0</inkml:trace>
  <inkml:trace contextRef="#ctx0" brushRef="#br0" timeOffset="142139.1">23180 15725 113 0,'0'0'78'15,"0"0"56"-15,0 0 146 16,0 0 234-16,0 0 193 15,0 0-486-15,-9-66-221 16,9 66 0-16,0 7 0 16,0 18 0-16,0 13 0 0,9 16 0 15,-2 2 0 1,-1 5 0-16,0 2 0 0,0-4 0 16,2-7 0-1,-1-10 0-15,-1-11 0 0,0-10 0 16,0-8 0-16,-5-7 0 15,2-5 0-15,-1-1-278 16,-2 0-575-16,0 0 322 16,-15-1 318-16</inkml:trace>
  <inkml:trace contextRef="#ctx0" brushRef="#br0" timeOffset="142295.67">22962 15995 75 0,'0'0'22'0,"137"-36"13"16,-41 16-19-16,13 3-8 15,11 1-8-15,1 0-6 16,-9 1-37-16</inkml:trace>
  <inkml:trace contextRef="#ctx0" brushRef="#br0" timeOffset="142615.81">24199 15688 155 0,'0'0'74'0,"0"0"110"16,0 0 309-16,0 0 376 16,0 0-597-16,0 0-272 15,0-63 0-15,-2 67 0 16,-1 21 0-16,-1 10 0 15,3 15 0-15,-2 2 0 16,1 1 0-16,2-3 0 16,0 0 0-16,0-4 0 15,0-5 0-15,0-8 0 16,0-9 0-16,0-11 0 16,0-7 0-16,0-6 0 15,0 0 0-15,0 0 0 16,2 0 0-16,2 0 0 15,3-1 0-15,5-13-1049 0,-1-9 301 16</inkml:trace>
  <inkml:trace contextRef="#ctx0" brushRef="#br0" timeOffset="142941.79">24981 15527 183 0,'0'0'156'0,"0"0"266"15,0 0 400-15,0 0-358 16,0 0-464-16,0 0 0 16,0 2 0-1,0 39 0-15,0 15 0 0,0 4 0 16,0 2 0-16,0 0 0 15,0-2 0-15,0-3 0 16,0-6 0-16,3-12 0 16,1-9 0-16,-1-15 0 15,3-8 0-15,-3-1 0 16,0-2-798-16,-3 1 27 16,-2-5 505-16,-23 0 92 15</inkml:trace>
  <inkml:trace contextRef="#ctx0" brushRef="#br0" timeOffset="143080.37">24744 15876 141 0,'0'0'41'16,"0"0"15"-16,128-32-50 16,-58 22-3-16,9 4-3 15,6 1-23-15,-3-4-58 16</inkml:trace>
  <inkml:trace contextRef="#ctx0" brushRef="#br0" timeOffset="143406.96">25842 15468 251 0,'0'0'299'0,"0"0"556"16,0 0-213-16,0 0-642 15,0 0 0-15,0 0 0 16,-11 10 0-16,1 23 0 16,-2 12 0-16,0 4 0 15,0 6 0-15,1 0 0 16,4 0 0-16,1-3 0 16,3-7 0-16,2-8 0 15,1-5 0-15,0-10 0 16,0-8 0-16,0-8 0 15,0-4 0-15,0-2 0 0,0 0 0 16,3 0 0-16,-2 0-18 16,3 2-1085-16,-4-2 521 15,0-9 379-15</inkml:trace>
  <inkml:trace contextRef="#ctx0" brushRef="#br0" timeOffset="143857.75">26643 15559 28 0,'0'0'115'15,"0"0"-41"-15,0 0 35 16,0 0 33-16,0 0-45 16,0 0-33-16,91-27-60 15,-39 21-4-15,9 5-60 16,-6 1-163-16,-18 11 75 15,-26 14 43-15</inkml:trace>
  <inkml:trace contextRef="#ctx0" brushRef="#br0" timeOffset="144007.34">26728 15834 104 0,'0'0'39'0,"0"0"85"15,0 0 52-15,0 0 61 16,0 0-150-16,79-35-87 15,-30 24-22-15,6 3-114 16,0 4-125-16,-4-2 72 16</inkml:trace>
  <inkml:trace contextRef="#ctx0" brushRef="#br0" timeOffset="144648.1">28148 15473 76 0,'0'0'69'0,"0"0"14"15,0 0 43-15,0-85 115 16,-1 75 66-16,-4 4 336 16,0 6-188-16,2 0-408 15,-4 0-47-15,-9 10 0 16,-11 17 0-16,-5 11 0 16,-2 9 0-16,9 2 0 0,6 3 0 15,10-2 0-15,7-6 0 16,2-5 0-16,5-12 0 15,12-9 0-15,5-11 0 16,7-7 0-16,6 0 0 16,2-14 0-16,-3-8 0 15,-4-4 0-15,-5-1 0 16,-10 1 0-16,-4 0 0 16,-6 2 0-16,-5 2 0 15,0 2 0-15,0 3 0 16,0 1 0-16,-13 1 0 15,-2 1 0-15,-6 1 0 16,1 2 0-16,0 2-82 16,5 8-840-16,6 1 271 15,8 0 419-15</inkml:trace>
  <inkml:trace contextRef="#ctx0" brushRef="#br0" timeOffset="145058.01">28708 15779 199 0,'0'0'72'0,"0"0"120"16,0 0 261-16,0 0 20 15,0 0-127-15,0 0-81 16,0 0-218-16,0 0-47 15,0 0 0-15,0 0 0 0,0 0 0 16,0 0 0-16,0 0 0 16,3 0 0-16,-2-2 0 15,1 1 0-15,-2 1 0 16,0 0 0-16,0 0 0 16,0 0 0-16,0 0 0 15,0 0 0-15,0 0 0 16,0 0 0-16,0 0 0 15,-3 0 0-15,3 0 0 16,0 0 0-16,0 0 0 16,0 0 0-16,0 0 0 0,1 0-221 15,11 0-562-15,3 0 127 16,3-6 436-16,0-13 90 16</inkml:trace>
  <inkml:trace contextRef="#ctx0" brushRef="#br0" timeOffset="145616.51">29189 15401 48 0,'0'0'40'0,"0"0"-10"0,103-29 1 15,-76 25-13-15,-9 1-6 16,-7 2-5-16,-7-1-3 15,-2 1 4-15,-2 1 3 16,0 0 6-16,0 0-1 16,0 0 4-16,0 0 9 15,0 0 8-15,-8 0 1 16,-8 0-3-16,-8 0-16 16,-10 0-5-16,-7 7-14 15,-1 9 0-15,1 7 0 16,3 2-3-16,4 3-5 15,7 1 7-15,8 0-3 16,4-1 4-16,7-2-3 16,8-3 0-16,0-2 2 15,0 1 1-15,8-4 1 0,10 2 17 16,3-2 27-16,7 3 12 16,2-2 25-16,1 1-7 15,-1-2-11-15,-6-3 18 16,-5 2-11-16,-7-5-1 15,-3 3 30-15,-3-2-26 16,-3-3 34-16,-3-3-29 16,0 0 15-16,0-3-19 15,0 1-31-15,0 4 0 16,-2 2-16-16,-11 2-6 16,-3 1 29-16,-7-1-51 15,0-5 0-15,0-3-56 16,4-5-405-16,-1 0 41 15,2-7 90-15,-1-13 136 0,-2-9 45 16</inkml:trace>
  <inkml:trace contextRef="#ctx0" brushRef="#br0" timeOffset="145780.1">29201 15378 76 0,'0'0'38'15,"142"-44"26"-15,-56 25-7 16,3 2-21-16,-4 1-21 16,-8 4-15-16,-14 7-34 0,-21 3-48 15,-20 1-30-15</inkml:trace>
  <inkml:trace contextRef="#ctx0" brushRef="#br0" timeOffset="147288.41">25133 16977 86 0,'0'0'46'15,"0"0"20"-15,0 0 41 16,0 0 35-16,0 0 82 16,0 0 131-16,-22-62-171 15,20 66-160-15,2 15-24 16,0 10 0-16,2 2 251 16,15 3-1-16,9 3 26 15,6-1-240-15,10 2-36 16,7-1 0-16,2-2 0 15,-3-2 0-15,-8-11 0 16,-10-4 0-16,-8-5 0 16,-2-3 0-16,-4-4-735 0,8-6-26 15,0 0 434-15,4-9 152 16</inkml:trace>
  <inkml:trace contextRef="#ctx0" brushRef="#br0" timeOffset="147798.01">25856 16917 67 0,'0'0'88'16,"0"0"18"-16,0 0 90 15,0 0 173-15,0 0 68 16,0 0-221-16,15-59-216 16,-19 78-121-16,-14 12 121 0,-9 9 0 15,-9 10 42-15,-6 1-21 16,-4-1-16-16,5-6-5 15,3-8-31-15,5-10-101 16,6-6-219-16,7-5 149 16,5-7 5-16,3-4 103 15,9-2 55-15,3-2 39 16,0 0 15-16,0 0 15 16,0-3 106-16,0-5 112 15,0-3-134-15,0 3 177 16,0 2 94-16,0 2 21 15,0 2-364-15,0 2-42 16,0 0 0-16,0 5 0 16,7 19 0-16,5 12 0 15,2 11 0-15,0 8 0 0,-3 3 0 16,1 4 0-16,-6-3 0 16,1-6 0-16,-1-6 0 15,2-12 0-15,-1-11 0 16,-1-11 0-16,-3-8 0 15,-3-5 0-15,0 0 0 16,0 0 0-16,2 0 0 16,-1 0 0-16,1-9 0 15,4-6 0-15,8-5 0 16,3-3-1600-16,5-4 1201 16</inkml:trace>
  <inkml:trace contextRef="#ctx0" brushRef="#br0" timeOffset="148039.34">26480 17228 58 0,'0'0'131'15,"0"0"-9"-15,0 0 134 16,0 0 42-16,0 0-79 15,0 0-79-15,69-38-125 16,-29 34-15-16,2 4-20 16,-8 0-393-16,-9 2 80 0,-13 15 147 15,-9 7 75-15,-3 6 24 16</inkml:trace>
  <inkml:trace contextRef="#ctx0" brushRef="#br0" timeOffset="148175">26477 17453 21 0,'0'0'54'0,"0"0"11"16,0 0 28-16,0 0-16 16,0 0-39-16,0 0-30 15,85 0 10-15,-28 0-18 16,1 0-125-16,2 0-34 16</inkml:trace>
  <inkml:trace contextRef="#ctx0" brushRef="#br0" timeOffset="148588.87">27475 16937 191 0,'0'0'190'0,"0"0"463"16,0 0 360-16,0 0-1013 15,0 0 0-15,0 0 0 16,5-46 0-16,-5 77 0 15,3 14 0-15,2 15 0 16,3 8 0-16,0-1 0 16,1-5 0-16,-1-9 0 15,1-6 0-15,-3-8 0 0,0-9 0 16,2-7 0-16,-5-6 0 16,-2-13 0-16,1-3 0 15,-1-1 0-15,-1 0 0 16,0 0 0-16,0 0 0 15,0 0 0-15,2 0 0 16,-2 0 0-16,0 0 0 16,1 0 0-16,-1 0 0 15,0 0 0-15,0 0 0 16,0 0 0-16,0 0 0 16,0 0 0-16,0 0-470 15,0 0-568-15,0 0 716 16,0-1 169-16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38:36.167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2921 1520 69 0,'0'0'38'16,"0"0"34"-16,0 0-5 15,0 0 13-15,0 0 36 16,0 0 18-16,0 0 41 16,-3-13 72-16,3 10 18 15,0 1 0-15,0 0-47 16,0 0-86-16,1 2-103 15,2 0-29-15,3 0-58 16,9 0 12-16,6 0 46 16,9 0 6-16,3 12 11 15,0 8 6-15,0 2-17 16,-5 7-6-16,-6 5 6 16,-6 2-6-16,-8 2 0 0,-8 1 23 15,0-2-17-15,-3 0 28 16,-18-2 1-16,-1-7-29 15,4-5 17-15,3-10 12 16,6-7-35-16,9-6 24 16,0 0-24-16,0-2 0 15,0-15 0-15,0-9 0 16,9-9 0-16,10-4 0 0,2-5 0 16,0 0 0-16,6 2 0 15,-3 4 0-15,-2-1 0 16,2 5 0-16,-6 5 0 15,3 1 0-15,-8 3 0 16,-2 6 0-16,-4 7 0 16,-4 3 0-16,-3 6 0 15,0 2 0-15,0 1 0 16,0 0 0-16,0 0 0 16,0 0 0-16,0 0 0 15,0 0 0-15,0 14 0 16,-6 7 0-16,-4 7 0 15,-1 6 0-15,4 3 0 16,-5-1 0-16,6 3 0 16,3-3 0-16,3-4 0 0,0-2 0 15,3-3 0 1,13-2 0-16,1-3 0 0,2-3 0 16,2 0 0-16,0-4 0 15,-3-2 0-15,-5-4 0 16,-5-4 0-16,-1-2 0 15,-7-3 0-15,0 0 0 16,0 0 0-16,0 2 0 16,0 3-919-16,0 2 129 15,0 3 568-15</inkml:trace>
  <inkml:trace contextRef="#ctx0" brushRef="#br0" timeOffset="448.79">3631 1810 142 0,'0'0'93'0,"0"0"128"15,0 0 135-15,0 0 185 16,0 0 13-16,0 0-414 0,0-35-140 16,0 35 0-1,0 0 0-15,0 0 0 16,0 0 0-16,0 0 0 16,0 0 0-16,0 3 0 0,0 7 0 15,0 7 0-15,3 5 0 16,0 3 0-16,3 1 0 15,1-1 0-15,-2 0 0 16,-1-2 0-16,1-1 0 16,-1-6 0-16,1-3 0 15,-2-3 0-15,0-5 0 16,-3-2 0-16,0-3 0 16,0 0 0-16,0 0 0 15,4 0 0-15,-1 0 0 0,15-13-855 16,6-11-37-16,15-13 597 15</inkml:trace>
  <inkml:trace contextRef="#ctx0" brushRef="#br0" timeOffset="1355.53">4465 1257 106 0,'0'0'95'16,"0"0"63"-16,0 0 80 15,0 0 148-15,0 0 230 16,3-75-168-16,-3 75-448 16,0 0 0-16,0 0 0 15,0 0 0-15,3 6 0 16,0 14 0-16,3 9 0 16,3 12 0-16,0 11 0 15,0 6 0-15,-2 9 0 16,4 6 0-16,-4 0 0 15,2 8 0-15,0 0 0 16,0 7 0-16,3 2 0 16,0 4 0-16,0 3 0 15,1 3 0-15,-2 9 0 16,-2 13 0-16,1 7 0 16,-4 9 0-16,-3 7 0 0,0 0 0 15,0 4 0-15,-3 2 0 16,3 2 0-16,3 2 0 15,3 1 0-15,0-3 0 16,0-6 0-16,7-7 0 16,-2 0 0-16,0-4 0 15,-3 6 0-15,-5 3 0 16,-3 2 0-16,-1 4 0 0,-2-2 0 16,0-4 0-1,1-3 0-15,6-4 0 0,4-2 0 16,1-2 0-16,-2 0 0 15,1 2 0-15,-4-7 0 16,-2 0 0-16,3-7 0 16,0-7 0-16,3-12 0 15,3-11 0-15,-2-13 0 16,3-13 0-16,0-14 0 16,-2-14 0-16,-5-16 0 15,-5-12 0-15,-3-9 0 16,0-1 0-16,0-3 0 15,0-20 0-15,-3-12-42 16,-3-18-862-16,3-19 192 16,3-23 466-16</inkml:trace>
  <inkml:trace contextRef="#ctx0" brushRef="#br0" timeOffset="2379.4">5089 1603 23 0,'0'0'66'16,"0"0"-5"-16,0 0 17 16,0 0 24-16,0 0 92 15,0 0 131-15,4-14 124 16,-2 12-108-16,2 2-61 0,-1 0-152 16,3 0-128-16,11 0 0 15,6 4 0-15,10 15 0 16,2 5 0-16,-4 8 0 15,-3 11 0-15,-7 5 0 16,-6 5 0-16,-6 2 0 16,-9-1 0-16,0-3 0 15,-2-6 0-15,-17-8 0 16,4-12 0-16,2-10 0 16,5-8 0-16,5-7 0 15,0 0 0-15,3-12 0 16,0-15 0-16,0-8 0 15,6-8 0-15,16-3 0 16,7-2 0-16,2-3 0 16,2 0 0-16,-2 3 0 0,-1 5 0 15,-6 5 0-15,-3 5 0 16,-3 5 0-16,-5 7 0 16,-5 3 0-16,-5 5 0 15,-3 6 0-15,0 2 0 16,0 4 0-16,0 1 0 15,0 0 0-15,0 0 0 16,-8 7 0-16,-4 13 0 16,-4 5 0-16,-1 9 0 15,1 4 0-15,4 2 0 16,2 3 0-16,7 0 0 16,3-3 0-16,0-1 0 15,0-5 0-15,15-5 0 16,3-4 0-16,4-5 0 0,5-3 0 15,3-4 0-15,-2-4 0 16,3-4 0-16,2-4 0 16,-3-1-497-16,3 0-469 15,-8 0 587-15</inkml:trace>
  <inkml:trace contextRef="#ctx0" brushRef="#br0" timeOffset="2714.49">5842 1841 74 0,'0'0'101'16,"0"0"1"0,0 0 78-16,0 0-61 0,0 0-20 15,92-28 32-15,-75 42-31 16,-2 9-4-16,-11 5-14 15,-4 3 21-15,-1 4-2 16,-26 3 6-16,-3-1 43 16,-3-3-11-16,8-9 44 15,8-7-50-15,10-9-86 16,7-6-47-16,0-2 0 0,3-1 0 16,21 0 0-1,12 0 0-15,16-7 0 0,5-6 0 16,-2 0-557-16,-9-3-236 15,-16-2 372-15,-12-2 212 16</inkml:trace>
  <inkml:trace contextRef="#ctx0" brushRef="#br0" timeOffset="3829.61">6628 1242 85 0,'0'0'77'15,"0"0"30"-15,0 0 44 16,-3-71 89-16,0 60 184 16,2 2 75-16,1 8-48 15,0 1-438-15,0 0-13 16,0 0 0-16,0 0 0 16,0 14 0-16,0 9 0 15,0 6 0-15,0 8 0 16,0 5 0-16,0 9 0 0,0 11 0 15,0 6 0-15,0 5 0 16,0 2 0-16,0 4 0 16,1 4 0-16,5 3 0 15,-1 2 0-15,5 1 0 16,1 1 0-16,1 6 0 16,1 6 0-16,4 13 0 15,-1 8 0-15,-4 9 0 16,4 9 0-16,-5-2 0 15,0 4 0-15,0-2 0 16,0-1 0-16,3 4 0 0,-2-4 0 16,3 2 0-1,0-1 0-15,-2-5 0 0,-2 6 0 16,-8 4 0 0,0 5 0-16,-3 12 0 0,0 5 0 15,0 3 0-15,-3-2 0 16,3-8 0-16,-3-8 0 15,3-6 0-15,0-3 0 16,0-8 0-16,3-5 0 16,3-9 0-16,0-12 0 15,1-8 0-15,-2-14 0 16,2-15 0-16,-1-17 0 0,-1-13 0 16,2-16 0-1,-4-13 0-15,-3-9 0 0,0-5 0 16,0 0 0-16,3 0 0 15,-3 0 0-15,2 0 0 16,-2 0 0-16,1 0 0 16,-1 0 0-16,0 4 0 15,0 1 0-15,2 2 0 16,1 1 0-16,-2-1 0 16,1 0 0-16,-1 1 0 15,1-1 0-15,-1-2 0 16,1 0 0-16,-1-1 0 15,1 3 0-15,-1 1 0 16,3 3 0-16,-1 3 0 16,0 1 0-16,-1 0 0 0,1 1 0 15,3-1 0-15,-1-1 0 16,-2 2 0-16,4 1 0 16,-3 3 0-16,1-1 0 15,-1 4 0-15,1 0 0 16,-4-1 0-16,1-2 0 15,1-6 0-15,-3-7 0 16,0-4 0-16,0-3 0 16,0 0 0-16,0 0 0 15,0 0 0-15,0 1 0 16,0 3 0-16,0 2 0 16,0-1 0-16,0 1-621 15,7-6 4-15,5 0 228 16,6 0 236-16,3-25 75 0,3-10-15 15</inkml:trace>
  <inkml:trace contextRef="#ctx0" brushRef="#br0" timeOffset="5272.04">7411 1515 112 0,'0'0'68'16,"0"0"58"-16,0 0 119 16,0 0 183-16,0 0 78 15,0 0-3-15,0 0-444 16,-11-70-59-16,11 70 0 15,0 0 0-15,0 0 0 16,0 0 0-16,0 4 0 0,0 9 0 16,0 5 0-16,4 6 0 15,6 4 0-15,-2 2 0 16,4 0 0 0,0 4 0-16,0-3 0 0,1-3 0 15,4-3 0-15,2-7 0 16,-1-5 0-16,4-6 0 15,1-7 0-15,2 0 0 16,1-13 0-16,-1-9 0 16,0-5 0-16,-4-2 0 15,-6-2 0-15,-3-3 0 16,-5 2 0-16,-4 3 0 0,-3 2 0 16,0 6 0-1,0 5 0-15,0 5 0 0,0 4 0 16,0 3 0-16,0 3 0 15,0 1 0-15,0 0 0 16,0 0 0-16,0 12 0 16,0 13 0-16,11 11 0 15,4 9 0-15,1 3 0 16,2 11 0-16,-3 3 0 16,-2 5 0-16,-7 0 0 15,-6-2 0-15,0-3 0 16,-9-4 0-16,-13-7 0 15,-5-10 0-15,-4-3 0 16,-5-13 0-16,0-6 0 16,0-12 0-16,5-7 0 0,1 0 0 15,8-22 0-15,6-3 0 16,5-2 0-16,8-2 0 16,3 2 0-16,9 3 0 15,22 3 0-15,11 5 0 16,6 6 0-16,2 6 0 15,-3 4 0-15,-3 0 0 16,-8 14 0-16,-9 2 0 16,-7 1 0-16,-4-1 0 15,-4-3-720-15,0-2 42 16,0-6 322-16,1-5 173 16</inkml:trace>
  <inkml:trace contextRef="#ctx0" brushRef="#br0" timeOffset="5787.89">8438 1385 1 0,'0'0'94'0,"0"0"-16"16,0 0 28-16,0 0 59 16,0 0 164-16,0 0 147 15,3-43-142-15,-6 47-91 16,-8 21-174-16,-8 18-22 0,-3 16 58 16,-1 13-105-1,7 4 0-15,10 1 0 0,6-7 0 16,0-5 0-16,22-7 0 15,1-8 0-15,2-4 0 16,2-8 0-16,-2-9 0 16,-5-7 0-16,2-10 0 15,-1-11 0-15,7-1-152 16,7-11-406-16,7-14-130 16,-1-6 334-16,-7-6 150 15</inkml:trace>
  <inkml:trace contextRef="#ctx0" brushRef="#br0" timeOffset="6210.98">8896 1458 54 0,'0'0'107'0,"0"0"29"16,0 0 122-16,0 0 106 15,0 0 86-15,0 0-180 16,-39-20-134-16,18 46-131 16,-1 12 24-16,0 6 34 15,7 1-45-15,4 2 22 16,8 0-34-16,3-6 11 16,0-5-17-16,14-7-17 15,3-10 5-15,2-9 12 16,1-7-11-16,0-3 11 15,4 0 63-15,-2-15-34 16,0-5 13-16,-7-5-42 0,-3 0 0 16,-7-1 0-16,-5-3 0 15,0 1 0-15,-2-1 0 16,-13 0 0-16,0 3 0 16,1 6 0-16,1 3 0 15,3 4 0-15,4 6 0 16,3 5 0-16,3 2-963 15,0 0 205-15,16 9 507 16</inkml:trace>
  <inkml:trace contextRef="#ctx0" brushRef="#br0" timeOffset="6923.07">9208 1463 139 0,'0'0'128'16,"0"0"161"-16,0 0 347 15,0 0 219-15,9-74-855 16,-9 74 0-16,0 0 0 0,0 0 0 16,0 7 0-16,3 19 0 15,0 15 0-15,3 13 0 16,-2 9 0-16,-1 3 0 15,-3 2 0-15,0-1 0 16,0-6 0-16,0-8 0 16,0-11 0-16,-1-14 0 15,-1-13 0-15,2-10 0 16,0-5 0-16,0 0 0 16,0-5 0-16,0-15 0 15,0-10 0-15,0-9 0 16,0-10 0-16,0-5 0 15,-1-6 0-15,-2 1 0 16,-3 3 0-16,0 2 0 16,3 3 0-16,0 1 0 15,1 1 0-15,2 5 0 0,0 9 0 16,5 7 0-16,11 7 0 16,2 7 0-16,6 7 0 15,1 6 0-15,1 1 0 16,2 3 0-16,0 13 0 15,1 9 0-15,-4 5 0 16,-4 2 0-16,-9 5 0 16,-9 2 0-16,-3-2 0 15,0 3 0-15,-21-1 0 16,-15-4 0-16,-13-1 0 16,0-9 0-16,4-10 0 0,20-5 0 15,13-6 0 1,9-4 0-16,3 2 0 0,0-1 0 15,0 5 0-15,18 3 0 16,7 3 0-16,12 3 0 16,6-1 0-16,1-1 0 15,2 0 0-15,-6-6 0 16,-1-3-152-16,-3-4-654 16,-6 0 151-16,-3 0 410 15,-8-14 59-15</inkml:trace>
  <inkml:trace contextRef="#ctx0" brushRef="#br0" timeOffset="7225.71">9703 1123 107 0,'0'0'101'16,"0"0"129"-16,0 0 155 0,0 0 129 15,0 0-218-15,90-34-172 16,-41 64 55-16,0 14-68 16,0 12-111-16,-11 17 0 15,-13 16 0-15,-13 10 0 16,-12 2 0-16,0-5 0 0,-22-10 0 16,-7-8 0-1,2-16 0-15,2-14 0 0,3-16 0 16,5-14 0-16,-1-9 0 15,-4-3-673-15,-9-3-151 16,-13 0 459-16</inkml:trace>
  <inkml:trace contextRef="#ctx0" brushRef="#br0" timeOffset="8504.82">2821 2716 45 0,'0'0'40'0,"0"0"4"16,0 0-10-16,-109 16 3 0,85-11-3 16,-1 0 6-16,5-1 7 15,4 0 0-15,1-1 32 16,2 0 13-16,1-2 13 15,1 2 4-15,1 1-13 16,4-1-46-16,3 0 23 16,1-2-43-16,1-1-23 15,1 2 35-15,0-2-29 16,0 0-1-16,0 0-12 16,0 0-12-16,0 0-26 15,1 0 6-15,10 1-39 16,5 2 71-16,11-2 22 15,9 2 5-15,12-1 10 16,17-2-24-16,17 4 41 16,27-3-25-16,30-1 58 15,31 0 24-15,30-1-82 16,21-15-29-16,13-2-5 0,14-2 5 16,2-3 52-16,3 4-21 15,1 3-15-15,-6 1 86 16,4 6-36-16,2 3 1 15,8 2-44-15,11 3-18 16,2 1-5-16,7 0 29 16,0-2 10-16,0 1-39 15,-9 1-17-15,1 0 17 16,-6 0 0-16,3 0 40 16,8-7-40-16,0-2-40 15,6-7 40-15,-3-6 40 16,-6-6-40-16,-13-4-11 0,-11-2 11 15,-18-2 11-15,-16 2 24 16,-11 1-35-16,-13 2-40 16,-9 2 40-16,-13 1 5 15,-20 3 7-15,-22 8-12 16,-32 5 46-16,-34 5-46 16,-31 3 0-16,-25 3-17 15,-8 1 17-15,0 0-46 16,0 0-23-16,0 0 41 15,-2 0 6-15,2 0-12 16,0 0 17-16,-3 0-136 0,-3 0-227 16,-4 0-100-1,-7-5 114-15,1-10 140 0</inkml:trace>
  <inkml:trace contextRef="#ctx0" brushRef="#br0" timeOffset="12957.32">3531 3295 57 0,'0'0'56'16,"0"0"-6"-16,0 0 23 15,0 0 3-15,0 0 42 16,0 0-6-16,0 0 32 16,-45-46 25-16,32 46-86 15,-11 7-38-15,-4 15 27 0,-5 9-43 16,0 6 19-16,5 9-11 15,2 1-10-15,8-4-9 16,8-3-18-16,10-7 5 16,5-6 10-16,20-1-15 15,16-2 15-15,7-6 9 16,9-4-4-16,-2-7 9 16,-5-7-29-16,-9 0 5 15,-5-9 16-15,-11-12-6 16,-5-8-15-16,-7-2 47 0,-4-1-15 15,-6-1 27 1,-3 1-54-16,0-3 167 16,-12-1 17-16,-10 3-114 15,-5-2 30-15,-1 7-105 0,-4 3 0 16,1 4 0-16,6 5 0 16,2 6 0-16,10 4 0 15,8 4-255-15,5 2-288 16,0 0-73-16,29 9 198 15,13 4 301-15</inkml:trace>
  <inkml:trace contextRef="#ctx0" brushRef="#br0" timeOffset="13623.82">5345 3223 33 0,'0'0'65'15,"0"0"3"-15,0 0 11 16,0 0 32-16,0 0 55 16,0 0 112-16,-49-65 100 15,41 65 49-15,-5 0-90 16,0 0-232-16,-7 17-105 16,1 8 0-16,-2 9 0 15,3 8 0-15,9 5 0 0,8 2 0 16,1-4 0-16,10-5 0 15,17-9 0-15,9-7 0 16,-2-11 0-16,-1-6 0 16,-9-7 0-16,-3 0 0 15,-5-5 0-15,-4-10 0 16,2-6 0-16,-6-3 0 16,-2-3 0-16,-3-4 0 15,-3-1 0-15,0-1 0 16,-3 0 0-16,-11 3 0 15,3 4 0-15,-1 9 0 16,3 9 0-16,5 6-13 0,-1 2-1023 16,4 10 349-1,-1 7 472-15</inkml:trace>
  <inkml:trace contextRef="#ctx0" brushRef="#br0" timeOffset="16597.88">8612 3124 137 0,'0'0'59'16,"0"0"45"-16,0 0 61 15,0 0 87-15,0 0 124 16,0 0 76-16,0 0-84 15,-83-47-234-15,68 47-134 16,-3 6 0-16,-3 7 0 16,-1 10 0-16,1 1 0 15,0 5 0-15,8 4 0 16,1 0 0-16,9 5 0 16,3 0 0-16,0-2 0 15,13-5 0-15,10-9 0 16,5-6 0-16,5-8 0 0,4-8 0 15,0 0 0-15,-1-11 0 16,-3-9 0-16,-5-1 0 16,-7-3 0-16,-9 0 0 15,-3-4 0-15,-6-2 0 16,-3-2 0-16,0-5 0 16,-6 0 0-16,-12 2 0 15,3 6 0-15,0 8 0 16,4 12 0-16,0 7 0 0,-2 2-198 15,-10 13-1041 1,-10 13 849-16,-13 1 225 0</inkml:trace>
  <inkml:trace contextRef="#ctx0" brushRef="#br0" timeOffset="19270.88">3686 4493 89 0,'0'0'46'0,"0"0"36"15,0 0 28-15,0 0 45 16,0 0 45-16,0 0 94 16,0 0 88-16,-3-40-124 15,-1 40-42-15,1 0-147 16,-6 2-34-16,-5 14-18 0,-8 10-17 16,-2 8 0-16,2 7 0 15,5 1 0-15,8 2-11 16,8-2 11-16,1-3-18 15,7-3-16-15,13-6-24 16,7-10-22-16,1-8-61 16,2-11 113-16,1-1 28 15,-1-11 5-15,0-13 23 16,-2-4 6-16,-4-3 17 16,-6-3 0-16,-5 3 58 15,-8-1 77-15,-5 2-186 16,-2 0 0-16,-20 2 0 15,-3 1 0-15,-5 3 0 16,4 2 0-16,1 4 0 16,10 6 0-16,8 4 0 0,7 7-36 15,25 1-1089-15,36 0 476 16,20 0 509-16</inkml:trace>
  <inkml:trace contextRef="#ctx0" brushRef="#br0" timeOffset="19733.5">5420 4535 104 0,'0'0'52'0,"0"0"33"15,0 0 61-15,0 0 83 16,-16-75 244-16,13 64 173 16,3 3-334-16,0 3-312 15,0 3 0-15,0 2 0 16,0 0 0-16,0 0 0 0,0 0 0 15,0 0 0 1,0 3 0-16,0 19 0 0,0 15 0 16,0 14 0-16,0 6 0 15,0 1 0-15,0-4 0 16,7-6 0 0,0-9 0-16,1-8 0 0,-2-10 0 15,-3-9 0-15,-3-8 0 16,3-2 0-16,-3-2 0 15,0 0 0-15,0-2 0 16,4-12 0-16,11-12-163 16,12-12-1388-16</inkml:trace>
  <inkml:trace contextRef="#ctx0" brushRef="#br0" timeOffset="20339.39">8517 4309 138 0,'0'0'108'0,"0"0"145"16,0 0 440 0,0 0 162-16,0 0-855 15,0 0 0-15,0-45 0 16,0 45 0-16,0 0 0 0,0 0 0 15,0 17 0-15,0 13 0 16,0 12 0-16,0 9 0 16,0 1 0-16,3-1 0 15,1-6 0-15,1-8 0 16,3-10 0-16,-4-9 0 16,-2-10 0-16,-2-5 0 15,0-3 0-15,0 0 0 16,0 0 0-16,0 0 0 0,0 0 0 15,-11 0-1068 1,-16 0 288-16</inkml:trace>
  <inkml:trace contextRef="#ctx0" brushRef="#br0" timeOffset="21320.48">3747 5686 83 0,'0'0'52'0,"0"0"28"16,0 0 47-16,-37-80 111 15,31 66 127-15,5 7 245 16,-1 4-118-16,2 3-492 16,0 0 0-16,0 0 0 15,0 11 0-15,0 16 0 16,0 12 0-16,0 5 0 15,0 6 0-15,0 1 0 16,2-2 0-16,4-2 0 16,1-2 0-16,-1-7 0 15,0-8 0-15,-3-9 0 16,0-6 0-16,0-8 0 0,-3-4 0 16,2-3 0-16,6 0 0 15,12 0-678-15,14-3-247 16,9-11 597-16</inkml:trace>
  <inkml:trace contextRef="#ctx0" brushRef="#br0" timeOffset="21770.79">5315 5673 138 0,'0'0'91'15,"0"0"115"-15,0 0 218 16,-25-71 153-16,9 62-19 16,-1 5-505-16,-5 4-53 15,-5 0 0-15,2 15 0 16,-2 12 0-16,9 10 0 15,3 5 0-15,12 7 0 16,3 1 0-16,12 0 0 16,19-2 0-16,8-8 0 15,3-7 0-15,1-13 0 0,-7-9 0 16,-5-11 0 0,-1 0 0-16,-2-17 0 0,-5-12 0 15,-2-7 0-15,-10-1 0 16,-5 0 0-16,-6 4 0 15,0 0 0-15,-22 1 0 16,-6 0 0-16,-2 4 0 16,3 4 0-16,6 8-18 15,11 12-1039-15,5 4 371 16,5 0 407-16</inkml:trace>
  <inkml:trace contextRef="#ctx0" brushRef="#br0" timeOffset="22509.84">8241 5518 125 0,'0'0'89'15,"0"0"74"-15,0 0 157 16,-2-83 315-16,0 77 80 15,2 5-715-15,0 1 0 16,0 0 0-16,0 0 0 16,0 11 0-16,0 15 0 15,0 14 0-15,0 16 0 0,0 9 0 16,7 8 0 0,-1 3 0-16,6-4 0 0,3-4 0 15,0-13 0-15,1-14 0 16,-5-14 0-16,-5-16 0 15,-3-7 0-15,-3-4 0 16,0 0 0-16,0 0 0 16,0-4 0-16,-11 0 0 15,-14 2-1232-15,-20 2 552 16</inkml:trace>
  <inkml:trace contextRef="#ctx0" brushRef="#br0" timeOffset="23253.85">3816 6868 82 0,'0'0'82'0,"0"0"29"16,0 0 125-16,0-71 202 16,0 64 376-16,0 3-530 15,0 2-284-15,0 2 0 16,0 0 0-16,0 0 0 15,0 0 0-15,0 0 0 16,0 20 0-16,0 12 0 16,0 17 0-16,0 10 0 15,3 8 0-15,3 5 0 0,4-6 0 16,-2-9 0 0,1-10 0-16,-3-14 0 0,-3-8 0 15,0-10 0-15,1-6 0 16,-4-8 0-16,0-1 0 15,0 0 0-15,0 0 0 16,3 0 0-16,15 0 0 16,17 0-30-16,15 0-1257 15,10 0 718-15</inkml:trace>
  <inkml:trace contextRef="#ctx0" brushRef="#br0" timeOffset="23811.12">5933 6751 60 0,'0'0'35'0,"0"0"23"16,0 0 23-16,0 0 23 15,0 0 101-15,0 0 175 16,6-54 236-16,-3 52-108 16,-3 2-508-16,0 0 0 15,0 0 0-15,0 0 0 16,0 9 0-16,0 18 0 16,0 15 0-16,3 14 0 15,0 11 0-15,9 9 0 16,0 6 0-16,3-3 0 15,4-6 0-15,-3-12 0 16,-2-13 0-16,-2-11 0 16,-3-12 0-16,-5-8 0 0,-1-8 0 15,-3-8 0-15,0-1 0 16,0 0 0-16,0 0 0 16,0 0 0-16,0-1 0 15,0-11 0-15,2-5-1299 16,2-8 733-16</inkml:trace>
  <inkml:trace contextRef="#ctx0" brushRef="#br0" timeOffset="24536.17">8747 6822 93 0,'0'0'129'0,"0"0"-17"16,-3-80 223-16,-2 66 432 15,2 6-156-15,3 6-611 16,0 2 0-16,0 0 0 16,0 18 0-16,0 18 0 15,0 12 0-15,0 8 0 16,8 6 0-16,1 3 0 16,-3 2 0-16,4-1 0 15,-5-6 0-15,-2-6 0 16,-2-10 0-16,1-12 0 15,-2-11 0-15,0-11 0 16,0-7 0-16,0-3 0 16,0 0 0-16,0 0 0 0,0-13 0 15,0-9 0-15,0-7 0 16,0-3 0-16,1-6-897 16,-1-5-34-16</inkml:trace>
  <inkml:trace contextRef="#ctx0" brushRef="#br0" timeOffset="28574">17964 1240 78 0,'0'0'99'0,"0"0"-42"15,0 0 56-15,0 0 46 16,0 0 102-16,0 0-34 16,0 0 77-16,0-26-52 15,0 26-79-15,0 0 17 16,-3 0-115-16,3 0-58 15,-3 0-17-15,-1 10 0 16,-7 10-57-16,-5 12 51 16,-3 8 6-16,-6 8 0 15,0 4 0-15,-3 1 0 0,-2-4 17 16,3-7 18-16,0-5-47 16,6-8 12-16,5-11 0 15,7-7 18-15,4-6-18 16,4-5 0-16,1 0 29 15,0 0-24-15,0 0 8 16,0 0-13-16,0-11 0 16,0-3 0-16,1-7 0 15,5-3 0-15,2-2 0 16,-1 0 0-16,5 0 0 0,-1-3 0 16,-1-1 0-16,0 1 0 15,-2 1 0-15,-2 3 0 16,0 3 0-16,-3 3 0 15,1 2 0-15,1 3 0 16,-2 2 0-16,0 1 0 16,-2 0 0-16,2 2 0 15,0 0 0-15,-1 1 0 16,-1-1 0-16,1 0 0 16,-2 4 0-16,2 1 0 15,-2 2 0-15,0 2 0 16,0 0 0-16,0 0 0 0,0 0 0 15,0 0 0 1,1 0 0-16,-1 0 0 0,2 0 0 16,-2 0 0-16,0 0 0 15,1 0 0-15,2 0 0 16,3 0 0-16,7 3 0 16,8 10 0-16,7 3 0 15,5 5 0-15,3-3 0 16,1 0 0-16,-2-1 0 15,2-3 0-15,-3-4 0 16,0-1 0-16,-1-2 0 16,-3-3 0-16,-6-1 0 15,-10-3 0-15,-7 0 0 16,-5 0 0-16,-2 0 0 16,0 0 0-16,0 0 0 0,0 0 0 15,0 0 0-15,-3 0-600 16,-9 0-434-16,-6 0 733 15</inkml:trace>
  <inkml:trace contextRef="#ctx0" brushRef="#br0" timeOffset="29699.82">18037 1307 39 0,'0'0'58'0,"0"0"3"15,0 0 19-15,0 0-6 16,0 0 11-16,0 0 20 0,-9-71 3 16,8 69-1-16,1 1 35 15,-2-1 29-15,2 2 168 16,0-1-47-16,0 1 0 15,0 0-198-15,0-3-94 16,0 3 0-16,0 0 0 16,0 0 0-16,0 0 0 15,0 0 0-15,-1 0 0 16,1 0 0-16,0 6 0 16,0 7 0-16,0 1 0 15,0 3 0-15,0 2 0 16,0 5 0-16,0 8 0 0,0 4 0 15,0 7 0 1,0 3 0-16,0 4 0 0,0-1 0 16,0 1 0-16,0 0 0 15,0 1 0-15,0 0 0 16,0-2 0-16,0 1 0 16,0-4 0-16,0 2 0 15,0 0 0-15,1 4 0 16,1 2 0-16,-2 5 0 15,0 2 0-15,0 2 0 16,0 4 0-16,0 3 0 16,0 5 0-16,0 4 0 15,0 2 0-15,1 1 0 16,9 4 0-16,1 2 0 16,-2 7 0-16,1 2 0 15,-2 3 0-15,-1 2 0 0,4 4 0 16,-1 4 0-16,5 6 0 15,3 1 0-15,-1 3 0 16,0-3 0-16,1-2 0 16,-4 0 0-16,2-4 0 15,-2-2 0-15,-2-2 0 16,1 0 0-16,-3 0 0 16,4-1 0-16,-5-1 0 15,0-1 0-15,-2-2 0 16,0 3 0-16,-2-3 0 15,-3 2 0-15,1-6 0 16,-3-2 0-16,1 0 0 16,2-1 0-16,2-1 0 0,-1-3 0 15,3-3 0 1,-2-2 0-16,-1-2 0 0,1-4 0 16,-2-5 0-16,0-8 0 15,2-4 0-15,-1-8 0 16,2-5 0-16,-2-9 0 15,1-5 0-15,-1-10 0 16,-2-6 0-16,1-6 0 16,-2-5 0-16,-1-5 0 15,2-1 0-15,-2-3 0 16,0 0 0-16,0 0 0 0,2 0 0 16,0 0 0-16,-1 0 0 15,2-6-318-15,1-6-585 16,-3-5 412-16,-1-6 283 15</inkml:trace>
  <inkml:trace contextRef="#ctx0" brushRef="#br0" timeOffset="30635.18">17947 6336 48 0,'0'0'46'15,"0"0"-4"-15,0 0-19 16,0 0-4-16,0 0 10 16,0 0 1-16,-62 12-1 15,57-10-3-15,1 1 9 0,1-2-3 16,2 1 8-16,-1-1-1 15,2-1-17-15,0 0-6 16,0 0 0-16,0 0-14 16,0 0-2-16,0 1-8 15,15 4-20-15,13-1 28 16,14 0 13-16,18-3 21 16,12 0-13-16,8-1-10 15,8 0-8-15,10 0 2 16,16-9-3-16,16-5-2 15,16 5 3-15,10-1 2 0,7 3 1 16,13 1-2 0,12-1 4-16,17-2 1 0,23-5-9 15,13-6-11-15,22-3 11 16,10-2 13-16,9 1-7 16,-1 3-6-16,-16 2-10 15,-16 8 10-15,-26 5 10 16,-25 3-10-16,-22 3 0 15,-18 0-8-15,-13 5 4 16,-6 3 4-16,-10 1 0 16,0-1 6-16,-8-1-2 15,-17-1 1-15,-14 3-5 16,-22-4-1-16,-17 1-1 0,-14-1 0 16,-1-2 2-1,-5-3 4-15,4 0-4 0,3 0-8 16,6-3 8-16,2-6 0 15,-3 0 2-15,-7 1-2 16,-7 1 11-16,-10 1-9 16,-7 3 4-16,-3 2 11 15,-6 1-1-15,0 0-1 16,3 0-4-16,0 0-9 16,1 0 12-16,-3 0 0 15,-1 0-14-15,-3 0 0 16,0 0 10-16,0 0-4 0,0 0 11 15,0 0 1-15,0 0-10 16,0 0-8-16,0 0-2 16,0 0-109-16,-16 0-75 15,-12 0 24-15,-9-6-20 16</inkml:trace>
  <inkml:trace contextRef="#ctx0" brushRef="#br0" timeOffset="31019.16">23501 5950 103 0,'0'0'63'0,"0"0"35"16,0 0 59-16,0 0 80 15,0 0 31-15,0 0-176 0,-12-38-92 16,38 48-88-16,18 10 88 15,17 4 108-15,9-2 36 16,-3 0-53-16,-7-4-42 16,-9-1-13-16,-11-2-20 15,-10-2 5-15,-8-1-11 16,-8-2 1-16,-4-3-11 16,-4-2 0-16,-5 2-16 15,-1 6 16-15,0 5 31 16,-1 12 33-16,-21 5-4 15,-10 9 41-15,-5 4-22 16,-6-2-45-16,1-1-28 16,8-6 11-16,10-7-17 0,12-7-142 15,12-5-457 1,10-11 20-16,33-9 281 0</inkml:trace>
  <inkml:trace contextRef="#ctx0" brushRef="#br0" timeOffset="31873.3">24400 6156 59 0,'0'0'53'16,"0"0"9"-16,0 0 7 15,0 0 29-15,0 0 77 16,0 0 65-16,-18-45 118 16,18 45-77-16,0 0-159 15,2 0-122-15,13 5 0 16,7 12 0-16,6 8 156 15,-5 5-72-15,-8 9 14 16,-9 6-63-16,-6 3 11 16,0 3 29-16,-17-5-39 15,-3-7-36-15,0-12 0 16,8-14 0-16,8-7 0 16,4-6 0-16,0 0 0 15,4-10 0-15,17-14 0 16,6-8 0-16,6-2 0 0,1-4 0 15,-1 0 0-15,-3-2 0 16,-4 2 0-16,-4 1 0 16,-3 5 0-16,-7 5 0 15,-2 6 0-15,-7 8 0 16,-1 5 0-16,-2 5 0 16,0 3 0-16,0 0 0 15,0 0 0-15,0 0 0 16,-2 13 0-16,-5 6 0 15,-4 10 0-15,5 2 0 0,5 3 0 16,1 1 0-16,0 1 0 16,0-2 0-16,9-4 0 15,1-3 0 1,-2-4 0-16,-1-2 0 0,-1-4 0 16,-1-5 0-16,0-2 0 15,-3-3 0-15,-1-3 0 16,-1-2 0-16,2-2 0 15,-1 0 0-15,2 0 0 16,7 0 0-16,6 0-486 16,8 0-442-16,1 0 528 15,2 0 202-15</inkml:trace>
  <inkml:trace contextRef="#ctx0" brushRef="#br0" timeOffset="32167.04">25116 6303 148 0,'0'0'127'0,"0"0"199"15,0 0 618-15,0 0-442 16,0 0-502-16,0 0 0 16,6-18 0-16,0 40 0 15,2 11 0-15,1 8 0 16,-2 4 0-16,-4 0 0 15,-1 0 0-15,-1-4 0 0,-1-9 0 16,0-9 0-16,0-10 0 16,0-7 0-16,2-6 0 15,-1 1 0-15,1-1 0 16,-2 0 0-16,0 0 0 16,0-9-1376-16,-8-20 820 15</inkml:trace>
  <inkml:trace contextRef="#ctx0" brushRef="#br0" timeOffset="33532.36">18275 529 98 0,'0'0'26'0,"0"0"39"16,0 0 7-16,0 0 27 15,0 0 63-15,0 0 36 16,0-38 42-16,0 38-54 0,0 0-113 15,0 0-53-15,0 0-20 16,8 3-93-16,6 13 2 16,7 11 91-16,2 7 50 15,0 7 14-15,-4 5-51 16,-5 0 6-16,-3-1 38 16,-4-3-52-16,-6-5 49 15,-1-6-54-15,0-6 52 16,0-6-16-16,0-8-10 15,0-6-21-15,0-5 82 0,0 0-38 16,0 0 68-16,0-7 118 16,0-15-112-16,0-9-123 15,8-5 0 1,3-6 0-16,6 0 0 0,2-2 0 16,-2 2 0-16,2-1 0 15,-4 7 0-15,1 2 0 16,-5 4 0-16,-1 8 0 15,-4 5 0-15,-3 6 0 16,-3 5 0-16,0 5 0 16,0 1 0-16,0 0 0 15,0 0 0-15,0 0 0 16,-3 11-163-16,-4 13 2 0,-3 8 161 16,0 7 40-16,4 1 0 15,3 3 58-15,3-4-28 16,0 1 6-16,11-3-76 15,8-3 0-15,2-2 0 16,3-7 0-16,1-5 0 16,-1-5 0-16,0-5 0 15,3-1-198-15,3-5-378 16,1-2-107-16,-2-2 326 16,-12 0 169-16</inkml:trace>
  <inkml:trace contextRef="#ctx0" brushRef="#br0" timeOffset="33823.58">19016 731 114 0,'0'0'52'0,"0"0"56"16,0 0 30-16,0 0-8 15,0 0 14-15,0 0-74 16,77 67 16-16,-80-21 14 15,-22 4 38-15,-6 0 45 16,2-8-72-16,7-12-11 16,12-13-73-16,8-10 22 15,2-6 79-15,21-1 26 16,24 0-79-16,17-2 65 16,13-10-140-16,-3 2 0 15,-13 3-255-15,-14 6-364 16,-20 1 81-16,-18 0 184 0,-7 3 184 15</inkml:trace>
  <inkml:trace contextRef="#ctx0" brushRef="#br1" timeOffset="50541.42">18391 6326 14 0,'0'0'19'15,"0"0"-1"-15,0 0 0 16,0 0 4-16,0 0 8 15,0 0 0-15,0 0 5 16,-3 5-2-16,3-5-8 0,0 0-2 16,0 0 3-16,0 0-1 15,0 0-6-15,0 0 10 16,0 0 19-16,0 0 35 16,0 0 15-16,0 0 29 15,0 0 0-15,0 0 3 16,0 0-45-16,0 0-48 15,0 0-15-15,0 0-22 16,0 0-30-16,0 0-33 16,0 0-41-16,0 7 53 15,1 2 18-15,1 2 33 16,-1 2 20-16,-1 0 4 16,0 0-18-16,0 5 8 15,-10 1 3-15,-3 3 17 0,-3-6-34 16,4-2 0-16,1-2 0 15,3-8 0-15,5 0 19 16,3-4-4-16,0 0 32 16,-1 0 16-16,-1-4 60 15,-1-6-15-15,1-4-77 16,1 0-10-16,1 0-21 16,0 2 0-16,0-2 0 15,0 3 16-15,0 4-6 16,3 1-10-16,2 2 0 15,-1 0-21-15,1 3 11 16,-1 1-11-16,4 0-44 16,0 0 35-16,1 0-4 15,1 5 29-15,-2 6-18 16,-3 2 4-16,-4 0 10 0,-1 1-41 16,0 0 50-16,0-2-13 15,0 0 4-15,-1-1 1 16,-8-4 8-16,3-4 12 15,0 0 6-15,1-3 5 16,2 0 4-16,-3 0 39 16,-1 0-12-16,1-10-20 15,2-1 23-15,1-4-10 16,0 2-4-16,1-3-11 16,2 1-21-16,0-2-11 0,0 2-27 15,2 2-11-15,7 1 12 16,4 4-5-16,0 2-6 15,4 2-18-15,-1 4 15 16,3 0 1-16,0 0-7 16,0 6 41-16,0 6 5 15,-4 4 0-15,-4 0 9 16,-4 4 5-16,-6 2 19 16,-1 0-33-16,0 2 34 15,-16 2 30-15,-3-5-28 16,-2-3-10-16,0-5-5 15,3-6 5-15,0-5 6 16,2-2 12-16,2 0-1 0,-1-1-21 16,1-10 45-1,0-4 12-15,1-4-27 0,1-1 5 16,3-2-11-16,-2-2-17 16,5-2 0-16,3 2-12 15,3 3-17-15,0 3-5 16,0 1 5-16,8 4-18 15,5 1 12-15,2 2 1 16,4 4-59-16,1 3 41 16,1 3 23-16,0 0-52 15,-3 7 52-15,-2 9-11 16,-2 2-12-16,-3 7 17 16,-2 1 6-16,-4 4 17 15,-4-1 35-15,-1 1-46 0,0-3 34 16,-9-5 0-16,-4-1-11 15,0-6-11-15,-2-3 5 16,1-5 46-16,-3-2-56 16,0-4-13-16,-2-1 0 15,0 0 0-15,0-8 0 16,3-8 0-16,-2-3 0 16,3-6 0-16,3 0 0 15,3-2 0-15,3 0 0 16,2 0 0-16,4 0 0 15,0 5 0-15,1 0 0 0,13 0 0 16,2 4 0 0,5 2 0-16,0 4 0 15,4 2 0-15,1 7 0 16,2 3 0-16,-1 0 0 0,0 7 0 16,-2 10 0-16,-3 4 0 15,-4 2 0-15,-1 2 0 16,-8 0 0-16,-5 2 0 15,-4 0 0-15,0-2 0 16,0 2 0-16,-13-5 0 16,-5-3 0-16,-2-1 0 15,-1-4 0-15,-1-4 0 16,0-4 0-16,2-4 0 16,1-2 0-16,-1 0 0 0,-2-9 0 15,0-8 0-15,0-1 0 16,3-6 0-16,5-2 0 15,3 1 0-15,5-1 0 16,3 0 0-16,3-1 0 16,0 0 0-16,0 2 0 15,14-1 0-15,5 2 0 16,5 4 0-16,0 2 0 16,4 6 0-16,-3 6 0 15,2 6 0-15,-3 0 0 16,0 6 0-16,2 12 0 15,-1 5 0-15,-4 5 0 16,-5 3 0-16,-3 3 0 0,-7 1 0 16,-6-1 0-1,0-1 0-15,-7-1 0 0,-14-4 0 16,-3-1 0-16,-2-5 0 16,1-5 0-16,0-5 0 15,3-6 0-15,0-6 0 16,0 0 0-16,-3 0 0 15,-3-12 0-15,-4-5 0 16,0-7 0-16,-1-3 0 16,4-5 0-16,3-5 0 15,8-2 0-15,7-3 0 16,7 2 0-16,4 1 0 16,1 7 0-16,21 3 0 15,8 3 0-15,6 4 0 0,2 5 0 16,-3 6 0-16,-2 3 0 15,-3 8 0-15,-2 0 0 16,2 2 0-16,0 16 0 16,1 6 0-16,-2 6 0 15,-2 5 0-15,-4 4 0 16,-6 4 0-16,-5-3 0 16,-6 2 0-16,-5-4 0 15,-1-1 0-15,0-5 0 16,-16 0 0-16,-5-3 0 15,-8 0 0-15,-3-2 0 16,-7-2 0-16,-1-3 0 16,-2-5 0-16,2-8 0 0,2-7 0 15,6-2 0 1,-1-7 0-16,1-17 0 16,4-9 0-16,4-8 0 0,8-4 0 15,4-1 0-15,8-3 0 16,4 5 0-16,0-2 0 15,0 6 0-15,14 4 0 16,4 4 0-16,5 5 0 16,5 6 0-16,5 2 0 15,3 6 0-15,5 7 0 16,-2 3 0-16,1 3 0 16,1 3 0-16,-1 15 0 0,-3 6 0 15,-5 4 0-15,-4 4 0 16,-4 6 0-16,-8-1 0 15,-4 4 0-15,-8 0 0 16,-4-1 0-16,0-2 0 16,-14-3 0-16,-9-5 0 15,-5-3 0-15,-1-6 0 16,0-6 0-16,0-3 0 16,4-8 0-16,0-4 0 15,-2 0 0-15,-1-9 0 16,-4-12 0-16,3-7 0 15,0-4 0-15,6-5 0 16,6-1 0-16,5-3 0 0,9 0 0 16,3 1 0-16,3 2 0 15,18 4 0-15,7 0 0 16,9 7 0-16,2 0 0 16,1 10 0-16,1 5 0 15,-3 7 0-15,3 5 0 16,1 0 0-16,1 9 0 15,-3 18 0-15,-7 9 0 16,-8 7 0-16,-10 9 0 16,-6 3 0-16,-9 2 0 15,0-3 0-15,-19-5 0 16,-6-7 0-16,-7-6 0 16,-1-8 0-16,-4-7 0 15,-2-4 0-15,-2-7 0 0,0-8 0 16,4-2 0-16,-1-3 0 15,1-21 0-15,2-9 0 16,2-9 0-16,4-6 0 16,8-4 0-16,5 0 0 15,11 1 0-15,5 2 0 16,5 5 0-16,20 1 0 16,5 7 0-16,4 6 0 15,5 7 0-15,6 9 0 16,1 8 0-16,2 6 0 15,1 0 0-15,2 18 0 16,-4 10 0-16,-6 11 0 16,-13 6 0-16,-11 7 0 0,-16 3 0 15,-1 0 0 1,-15-1 0-16,-19-7 0 0,-9-8 0 16,-4-9 0-16,0-10 0 15,3-12 0-15,5-8 0 16,3 0 0-16,1-8 0 15,2-15 0-15,5-4 0 16,4-3 0-16,5-5 0 16,8-1 0-16,5-6 0 15,6-2 0-15,0-5 0 16,20-1 0-16,15 6 0 16,18 6 0-16,0 5-1670 0</inkml:trace>
  <inkml:trace contextRef="#ctx0" brushRef="#br2" timeOffset="59893.34">17989 2598 32 0,'0'0'79'0,"0"0"-40"16,0 0 33-16,0 0-3 16,0 0 3-16,0 0 11 0,0 0-24 15,0-4-16-15,0 4-20 16,0 0-19-16,0 0 3 15,0 0-7-15,0 1 4 16,-1 5 2-16,-4-1 12 16,2 1 7-16,2-5 22 15,-1-1 6-15,2 0 15 16,0 0 67-16,0 0 82 16,0 0 54-16,0 0 26 15,0-6 9-15,0-2-288 16,-3-3-18-16,2 1 0 15,1 1 0-15,0 6 0 16,0 1 0-16,0 2 0 16,0 0 0-16,0 0 0 0,0 0 0 15,0 0 0-15,0 0 0 16,7 7 0-16,2 7 0 16,1 2 0-16,-3 0 0 15,-4 1 0-15,-3-1 0 16,0 0 0-16,0-2 0 15,0-1 0-15,-6-3 0 16,-1-3 0-16,0-4 0 16,4-3 0-16,2 0 0 15,-2 0 0-15,-2 0 0 16,-3-11 0-16,0-3 0 16,2-1 0-16,5-4 0 15,1 0 0-15,0 0 0 0,0 1 0 16,3 1 0-1,6 3 0-15,2 1 0 0,1 3 0 16,3 3 0-16,-1 2 0 16,2 5 0-16,-1 0 0 15,3 0 0-15,-2 16 0 16,2 2 0-16,-6 4 0 16,-4 2 0-16,-4-2 0 15,-4 1 0-15,0-2 0 16,0-3 0-16,-9-1 0 0,-4-3 0 15,-3-2 0 1,0-5 0-16,-3-2 0 16,2-5 0-16,0 0 0 0,-2 0 0 15,2-7 0-15,-1-7 0 16,3-3 0-16,-1-2 0 16,5-1 0-16,2-3 0 15,4-1 0-15,2 0 0 16,3-1 0-16,0 5 0 15,0 0 0-15,5 2 0 16,7 4 0-16,3 1 0 16,3 5 0-16,0 3 0 15,0 5 0-15,1 0 0 16,-1 10 0-16,-1 9 0 16,-4 3 0-16,-3 4 0 0,-4-2 0 15,-4 1 0-15,-2 0 0 16,0-1 0-16,0 1 0 15,-11-5 0-15,-2-1 0 16,-2-4 0-16,-4-1 0 16,-2-6 0-16,1-1 0 15,-2-4 0-15,1-3 0 16,2 0 0-16,-4 0 0 16,0-16 0-16,-1-6 0 15,4-3 0-15,1-7 0 16,5-2 0-16,4-2 0 15,7 1 0-15,3-4 0 16,0 5 0-16,7 1 0 16,11 5 0-16,5 8 0 0,3 2 0 15,3 8 0-15,-1 8 0 16,-1 2 0-16,2 0 0 16,-3 12 0-16,-2 7 0 15,-2 7 0-15,-3 6 0 16,-2 3 0-16,-4 3 0 15,-6 1 0-15,-6 1 0 16,-1-3 0-16,0-4 0 16,-10-6 0-16,-5-3 0 15,-1-5 0-15,-3-2 0 16,0-3 0-16,-1-3 0 0,0-3 0 16,-1-2 0-1,2-5 0-15,2-1 0 16,-2 0 0-16,-1-8 0 15,-2-15 0-15,0-6 0 0,1-5 0 16,6-4 0 0,4-2 0-16,8 2 0 0,3 3 0 15,0 1 0-15,12 3 0 16,12 1 0-16,7 3 0 16,7 5 0-16,4 5 0 15,2 5 0-15,-2 8 0 16,-3 4 0-16,-2 0 0 15,-4 4 0-15,-5 14 0 16,-5 8 0-16,-2 6 0 0,-6 7 0 16,-3 2 0-16,-6 2 0 15,-6-4 0-15,0-1 0 16,-6-4 0-16,-14-3 0 16,-3-7 0-16,-2-3 0 15,-2-7 0-15,2-6 0 16,1-2 0-16,2-6 0 15,3 0 0-15,-5-6 0 16,2-11 0-16,-1-7 0 16,2-5 0-16,3-5 0 15,5-2 0-15,5-4 0 16,3-1 0-16,5 0 0 16,0 3 0-16,2 3 0 0,12 5 0 15,5 6 0-15,2 6 0 16,1 7 0-16,5 5 0 15,0 6 0-15,3 0 0 16,-2 3 0-16,0 17 0 16,-2 4 0-16,-2 11 0 15,-5 2 0-15,-8 3 0 16,-7 3 0-16,-4-3 0 16,0 2 0-16,-15-5 0 15,-6-2 0-15,-2-8 0 16,-2-7 0-16,0-3 0 15,-2-5 0-15,1-4 0 16,-1-4 0-16,-2-4 0 16,1 0 0-16,0-5 0 15,0-12 0-15,2-6 0 0,-1-2 0 16,3-7 0-16,2-3 0 16,5-5 0-16,6-4 0 15,8 1 0-15,3-2 0 16,6 2 0-16,19 8 0 15,9-1 0-15,3 6 0 16,4 8 0-16,-4 4 0 16,-1 8 0-16,-5 4 0 15,1 6 0-15,-1 0 0 16,0 7 0-16,6 16 0 0,1 6 0 16,-4 12 0-16,-4 7 0 15,-6 3 0 1,-8 0 0-16,-8-3 0 0,-8-4 0 15,0-4 0-15,-6-1 0 16,-14-1 0-16,-5-5 0 16,-7 0 0-16,-6-5 0 15,-4-7 0-15,-1-6 0 16,0-7 0-16,4-8 0 16,0 0 0-16,0-9 0 15,-4-12 0-15,1-7 0 16,-1-9 0-16,6-3 0 0,5-4 0 15,9-6 0-15,4-2 0 16,6-4 0 0,9 2 0-16,4 3 0 0,0 7 0 15,10 10 0-15,11 2 0 16,7 7 0-16,10 7 0 16,5 2 0-16,3 9 0 15,2 5 0-15,-2 2 0 16,0 5 0-16,1 18 0 15,-3 7 0-15,-3 8 0 16,-7 11 0-16,-9 1 0 16,-7 2 0-16,-12 2 0 15,-6-3 0-15,0-3 0 16,-13-3 0-16,-10-6 0 16,-5-3 0-16,-8-6 0 0,-2-7 0 15,-1-6 0-15,3-7 0 16,1-7 0-16,4-3 0 15,1-7 0-15,2-18 0 16,1-8 0-16,3-7 0 16,6-3 0-16,3-4 0 15,8-1 0-15,5 0 0 16,2 0 0-16,9 5 0 16,18 4 0-16,11 8 0 15,9 8 0-15,4 9 0 16,7 9 0-16,2 5 0 15,-5 6 0-15,-10 18 0 16,-8 7 0-16,-14 7 0 16,-12 5 0-16,-11 6 0 0,0 4 0 15,-28-2 0-15,-16 0 0 16,-8-10 0-16,-3-12 0 16,6-10 0-16,6-13 0 15,7-6 0-15,3-8 0 16,5-16 0-16,3-5 0 15,4-5 0-15,6-3 0 16,6-1 0-16,9-2 0 16,0 0 0-16,10 0 0 15,20 8 0-15,4 8-244 16,-5 7-1255-16</inkml:trace>
  <inkml:trace contextRef="#ctx0" brushRef="#br2" timeOffset="67117.25">22738 6176 16 0,'0'0'34'15,"0"0"1"-15,0 0-6 16,0 0 3-16,0 0-6 16,0 0 0-16,0 0-6 15,0 39 0-15,0-38 4 16,0 0 5-16,0 0 5 15,0-1 17-15,0 0 10 16,0 0 34-16,0 0 57 16,0 0 121-16,0-14 139 15,0-2-165-15,0-1-168 16,0 1 6-16,0 7-56 0,0 4-6 16,3 2-23-16,-1 1 0 15,0 2-23-15,0 0-40 16,4 0-27-16,0 2 22 15,2 8 57-15,-1 7 11 16,-1 3-11-16,-6 5 11 16,0 3 6-16,0 1 38 15,-12-3-44-15,-1-3 6 16,-1-8 16-16,5-5-16 16,3-7 22-16,2-3-5 15,-2 0 74-15,-6-6 93 16,-2-9-131-16,1-8-59 0,4-4 0 15,3-5 0-15,3-4 0 16,3 2 0-16,0-2 0 16,9 5 0-16,10 3 0 15,3 7 0-15,1 7 0 16,1 6 0-16,0 6 0 16,-1 2 0-16,2 0 0 15,-3 14 0-15,-1 6 0 16,-6 4 0-16,-6 1 0 15,-3 4 0-15,-6 4 0 16,0 1 0-16,-10 0 0 16,-9-3 0-16,-1-9 0 15,0-6 0-15,7-9 0 16,-2-6 0-16,0-1 0 16,-4 0 0-16,-4-5 0 0,-2-9 0 15,1-6 0 1,2-3 0-16,4-3 0 0,1-5 0 15,7 0 0-15,2-4 0 16,4 2 0-16,4-3 0 16,0 4 0-16,6 0 0 15,12 3 0-15,6 5 0 16,7 2 0-16,3 5 0 16,5 4 0-16,0 7 0 15,-3 6 0-15,-5 0 0 16,-3 19 0-16,-4 8 0 15,-6 5 0-15,-5 3 0 0,-5 5 0 16,-7 0 0-16,-1-2 0 16,-3 4 0-1,-16 0 0-15,-5-5 0 16,-4-6 0-16,-2-7 0 0,-3-7 0 16,-1-7 0-16,-2-6 0 15,3-4 0-15,2 0 0 16,3-6 0-16,-2-12 0 15,0-7 0-15,2-6 0 16,6-3 0-16,5-1 0 16,8-1 0-16,4 2 0 15,5 0 0-15,0 3 0 16,8 5 0-16,10 2 0 0,6 5 0 16,7 5 0-16,3 4 0 15,8 9 0-15,0 1 0 16,-2 2 0-16,-4 17 0 15,-2 5 0-15,-8 7 0 16,-6 3 0-16,-5 3 0 16,-10 3 0-16,-5 4 0 15,0-2 0-15,-16 1 0 16,-8-5 0-16,0-6 0 16,-5-7 0-16,1-9 0 15,1-6 0-15,-1-7 0 16,-4-3 0-16,0 0 0 15,-1-15 0-15,-2-8 0 16,7-4 0-16,4-4 0 0,4-4 0 16,6-4 0-16,6 0 0 15,7-1 0-15,1 1 0 16,1 1 0-16,19 3 0 16,7 4 0-16,7 5 0 15,5 4 0-15,1 6 0 16,2 3 0-16,-3 10 0 15,1 3 0-15,-3 2 0 16,-2 21 0-16,-7 8 0 16,-6 4 0-16,-7 4 0 15,-6 4 0-15,-8-1 0 16,-1 2 0-16,0-1 0 16,-10-3 0-16,-6-5 0 15,-5-8 0-15,0-8 0 16,2-8 0-16,-4-7 0 0,-2-4 0 15,-5 0 0-15,-6-8 0 16,2-12 0-16,-2-8 0 16,5-6 0-16,4-9 0 15,3-3 0-15,5-4 0 16,7 3 0-16,7 1 0 16,5 3 0-16,0 2 0 15,12 3 0-15,14 2 0 0,8 7 0 16,9 8 0-1,2 8 0-15,3 10 0 0,0 3 0 16,-2 9 0 0,-5 17 0-16,-3 8 0 15,-7 7 0-15,-5 5 0 16,-6 4 0-16,-9 2 0 0,-10-1 0 16,-1 0 0-16,-4 1 0 15,-17-4 0-15,-3-3 0 16,-6-8 0-16,-5-6 0 15,0-12 0-15,-2-5 0 16,1-9 0-16,-4-5 0 16,-2-1 0-16,-1-19 0 15,1-7 0-15,0-10 0 16,6-5 0-16,6-7 0 0,8-6 0 16,7-2 0-16,6 1 0 15,6 2 0-15,3 3 0 16,3 8 0-16,12 6 0 15,7 8 0-15,7 5 0 16,4 6 0-16,7 9 0 16,7 7 0-16,5 2 0 15,4 14 0-15,1 15 0 16,-7 11 0-16,-8 6 0 16,-10 3 0-16,-12 2 0 15,-11 1 0-15,-9 3 0 16,0-1 0-16,-16-2 0 15,-8-6 0-15,-11-6 0 16,-1-12 0-16,-3-10 0 0,3-8 0 16,0-10 0-16,2 0 0 15,2-12 0-15,-2-15 0 16,6-9 0-16,1-4 0 16,6-7 0-16,9-1 0 15,8-2 0-15,4 3 0 16,10 3 0-16,15 4 0 15,5 9 0-15,5 10 0 16,3 9 0-16,3 12 0 16,3 0 0-16,-6 15 0 15,-7 10 0-15,-10 4 0 16,-12 2 0-16,-8-2 0 16,-1 0 0-16,-9-6 0 15,-11-4 0-15,-4-5 0 16,0-6 0-16,3-3 0 0,2-5 0 15,4 0 0-15,0 0 0 16,1 0 0-16,-3 0-1087 16,-6-5 432-16,-1-5 425 15</inkml:trace>
  <inkml:trace contextRef="#ctx0" brushRef="#br2" timeOffset="72153.5">22413 2276 70 0,'0'0'38'16,"0"0"15"-16,0 0 8 15,0 0-15-15,0 0-28 16,0 0-12-16,0 0-1 16,1-9-3-16,-1 17 5 15,2-2 1-15,-2 0 4 16,0 1 5-16,0-1 3 0,0-2-7 15,0-1 11-15,0 0 4 16,0-3 1-16,0 0 32 16,0 0 33-16,0 0 52 15,-2-2 41-15,-1-8 102 16,-4-2-196-16,3-3-31 16,2 0 17-16,2 3-35 15,0-1 60-15,0 1-25 16,0 3-45-16,6 4 23 15,1 2-28-15,1 2-23 0,0 1-6 16,3 0 0-16,1 3-29 16,0 11 0-16,0 5 18 15,-4-1 11-15,-5 2 17 16,-2-1 0-16,-1 1 0 16,0-2-17-16,-1-2 6 15,-11-4 29-15,-3 0-18 16,0-6 29-16,-3 0 6 15,3-3-11-15,-1-3-18 16,1 0 1-16,1 0-24 16,1-15 0-16,3-4 0 15,2-3 0-15,5-1 0 16,3 1 0-16,0 0 0 0,0 3 0 16,5 4 0-16,6 2 0 15,1 3 0-15,0 4 0 16,2 4 0-16,1 2 0 15,2 0 0-15,0 13 0 16,-1 6 0-16,-2 2 0 16,-4 3 0-16,-5-2 0 15,-5 3 0-15,0 0 0 16,0-1 0-16,-8 2 0 16,-10-1 0-16,-2-3 0 15,-2-5 0-15,-1-4 0 16,-1-8 0-16,0-5 0 15,1 0 0-15,0-7 0 16,-1-13 0-16,3-6 0 0,4-7 0 16,3-1 0-16,6 0 0 15,5-2 0-15,3 3 0 16,0 4 0-16,2 3 0 16,14 2 0-16,5 6 0 15,7 4 0-15,7 4 0 16,5 5 0-16,0 5 0 15,-1 0 0-15,-2 4 0 16,-3 14 0-16,-6 7 0 16,-6 4 0-16,-6 2 0 15,-8 2 0-15,-7 4 0 16,-1 3 0-16,-3 1 0 16,-16 1 0-16,-6-2 0 15,-3-5 0-15,-3-9 0 16,-3-7 0-16,0-8 0 0,1-7 0 15,2-4 0-15,1 0 0 16,4-18 0-16,4-11 0 16,1-8 0-16,6-4 0 15,0-4 0-15,6 0 0 16,5 0 0-16,2 2 0 16,2 7 0-16,0 2 0 15,14 6 0-15,8 5 0 16,11 7 0-16,10 2 0 15,8 8 0-15,4 6 0 0,-3 0 0 16,-3 7 0-16,-10 13 0 16,-6 4 0-16,-9 6 0 15,-8 4 0-15,-7 5 0 16,-9 4 0-16,0 7 0 16,-10 6 0-16,-16-3 0 15,-5-3 0-15,-3-11 0 16,1-9 0-16,0-12 0 15,5-10 0-15,-1-5 0 16,0-3 0-16,-1-5 0 16,-3-17 0-16,0-6 0 15,2-7 0-15,2-9 0 16,4-4 0-16,7-3 0 0,6 0 0 16,6 1 0-1,6 5 0-15,0 3 0 0,14 6 0 16,13 4 0-16,7 5 0 15,8 9 0-15,10 6 0 16,2 10 0-16,1 2 0 16,-4 3 0-16,-2 19 0 15,-9 7 0-15,-4 8 0 16,-9 8 0-16,-8 3 0 16,-8 9 0-16,-10 6 0 15,-1 3 0-15,-7 0 0 16,-17-9 0-16,-4-11 0 15,-4-12 0-15,-1-9 0 16,-1-11 0-16,-5-8 0 0,-4-6 0 16,-2 0 0-16,0-20 0 15,-1-6 0-15,7-10 0 16,6-10 0-16,7-8 0 16,3-7 0-16,10-3 0 15,3 1 0-15,10 10 0 16,0 8 0-16,8 9 0 15,13 8 0-15,11 5 0 16,11 7 0-16,9 9 0 16,9 6 0-16,6 1 0 15,-6 7 0-15,-8 16 0 16,-6 6 0-16,-11 9 0 16,-7 5 0-16,-10 7 0 15,-12 7 0-15,-7 5 0 16,-6 3 0-16,-22-5 0 0,-9-6 0 15,-6-8 0-15,-8-8 0 16,0-12 0-16,1-11 0 16,3-9 0-16,3-6 0 15,2-4 0-15,6-18 0 16,4-12 0-16,6-6 0 16,3-9 0-16,6-9 0 15,6-2 0-15,6 3 0 16,5 7 0-16,0 11 0 15,20 9 0-15,5 8 0 0,11 6 0 16,7 7 0-16,6 6 0 16,1 3 0-16,-3 6 0 15,-5 18 0-15,-6 7 0 16,-6 11 0-16,-9 5 0 16,-11 8 0-16,-10 3 0 15,-1 0 0-15,-24-5 0 16,-10-6 0-16,-4-13 0 15,2-9 0-15,4-10 0 16,3-14 0-16,3-1 0 16,4-7 0-16,-1-15 0 15,6-8 0-15,2-6 0 16,5-5 0-16,3-7 0 16,7-1 0-16,1 3 0 15,1 6 0-15,25 9 0 0,11 10 0 16,10 10 0-16,9 7 0 15,1 4 0-15,-2 0 0 16,-10 12 0-16,-9 8 0 16,-14 4 0-16,-11 3 0 15,-11 4 0-15,0 0 0 16,-17 1 0-16,-16-1 0 16,-8-4 0-16,-3-8 0 15,2-9 0-15,5-8 0 16,7-2 0-16,8-8 0 15,2-13 0-15,7-8 0 16,4-6 0-16,5-2 0 0,4-3 0 16,0 3 0-16,9 4 0 15,10 5 0-15,5 6 0 16,3 3-1343-16,-5 1 861 16</inkml:trace>
  <inkml:trace contextRef="#ctx0" brushRef="#br0" timeOffset="79792.67">16194 3074 66 0,'0'0'62'15,"0"0"15"-15,0 0 34 16,0 0 56-16,0 0 30 0,0 0 95 16,0 0 136-16,0-60-13 15,0 49-183-15,-1 1-232 16,-1 1 0-16,2 3 0 15,-1 3 0-15,-1 2 0 16,2 1 0-16,-1 0 0 16,-1 0 0-16,0 0 0 15,2 0 0-15,-2 0 0 16,2 0 0-16,0 0 0 16,0 0 0-16,0 0 0 15,0 0 0-15,0 0 0 16,0 0 0-16,0 0 0 15,0 0 0-15,0 0 0 0,0 0 0 16,0 0 0-16,0 0 0 16,0 0 0-16,0 0 0 15,0 0 0-15,0 0 0 16,0 0 0-16,0 0 0 16,0 0 0-16,0 1 0 15,0-1 0-15,0 0 0 16,0 0 0-16,0 0 0 15,0 0 0-15,0 2 0 16,0-2 0-16,0 0 0 16,0 0 0-16,0 0 0 15,0 0 0-15,0 4 0 16,0 0 0-16,0 5 0 16,6 1 0-16,1 0 0 0,3 1 0 15,0 2 0-15,5-1 0 16,0 1 0-16,3 0 0 15,-1 0 0-15,2 2 0 16,1 1 0-16,1 1 0 16,0 4 0-16,3-1 0 15,1 5 0-15,1 0 0 16,-1 2 0-16,2 0 0 16,3 0 0-16,0-1 0 15,0 3 0-15,1-2 0 0,2 1 0 16,1-1 0-16,5 2 0 15,0 1 0 1,3 1 0-16,3 2 0 0,2 3 0 16,2 1 0-1,-1 3 0-15,1 3 0 0,3-1 0 16,1 1 0-16,3-1 0 16,6 2 0-16,0-1 0 15,2 3 0-15,3 0 0 16,-1 4 0-16,1 3 0 15,2 2 0-15,0 2 0 16,3 3 0-16,3 1 0 16,5 3 0-16,8 1 0 15,3 1 0-15,5 1 0 0,1 2 0 16,3 4 0-16,0 4 0 16,3 5 0-16,-3 0 0 15,-2 3 0-15,0 0 0 16,-3 3 0-16,1 0 0 15,5 1 0-15,0-4 0 16,5 3 0-16,3-5 0 16,1 2 0-16,3 1 0 15,-2 1 0-15,2 1 0 16,-3 1 0-16,-2-2 0 16,-3 1 0-16,1-1 0 15,3 2 0-15,2-3 0 16,-1-1 0-16,3-3 0 15,-4-2 0-15,3 1 0 0,-1 0 0 16,-3 3 0-16,-1 2 0 16,-5 1 0-16,-4 1 0 15,1-3 0-15,2 0 0 16,-2-1 0-16,-2-2 0 16,-2-5 0-16,-2-2 0 15,-4-4 0-15,-1-1 0 16,-3-3 0-16,-9-2 0 15,-2-2 0-15,-6 1 0 16,-7-6 0-16,-5-4 0 16,-6-4 0-16,-5-9 0 15,-9-7 0-15,-6-3 0 16,-6-9 0-16,-3-3 0 16,-7-7 0-16,-5-4 0 0,-6-3 0 15,-1-3 0-15,-2-2 0 16,0 0 0-16,0 0 0 15,1 0 0-15,-1 0 0 16,0 0 0-16,0 0 0 16,0 0 0-16,0 0 0 15,0 0 0-15,0 0 0 16,0 0 0-16,0 0 0 16,0 0 0-16,0 0 0 15,0 0 0-15,0 0 0 16,0 0 0-16,0 0 0 15,0 0 0-15,0 0 0 16,0 0 0-16,0 0 0 16,2 0 0-16,-2 0 0 0,0 0 0 15,0 0 0-15,0 0 0 16,0 0 0-16,0 0 0 16,0 0 0-16,0 0 0 15,0 0 0-15,0 0 0 16,0 0 0-16,0 0 0 15,0 0 0-15,0 0 0 16,0 0 0-16,0 0 0 16,0 0 0-16,0 0 0 15,0 0 0-15,0 0 0 16,0 0 0-16,0 4 0 0,-8 7 0 16,-22-5-1218-16,-23-5 490 15</inkml:trace>
  <inkml:trace contextRef="#ctx0" brushRef="#br0" timeOffset="98396">6885 10446 25 0,'0'0'40'15,"0"0"-10"-15,0 0 2 16,0 0-1-16,0 0-2 16,0 0 1-16,0 0-4 15,0 0-1-15,-15-22 0 16,9 21 4-16,1-1 5 15,-6 0-5-15,-1 2-7 16,-3 0-4-16,0 0-4 16,-1 0 1-16,-1 0 6 15,6 0 7-15,-5 0 22 0,1 0-21 16,0 0 5 0,0 0-12-16,-4 4-2 0,4-1 21 15,-1 1-18-15,-5 3-2 16,3 2 15-16,-3-3-33 15,3 0 9-15,2 1 0 16,-2-2-9-16,0 1 17 16,-3 2-17-16,-1 1 7 15,-1 2 20-15,-4 3-27 16,2 0 14-16,-2 2-7 16,2 2-10-16,0 1 7 0,0 1 3 15,3 3-6 1,0 0 3-16,2 1-7 0,-2 1 0 15,3 3 8 1,-1 1-4-16,-2 1 3 0,1 3-3 16,-1 0 7-16,4-1 1 15,-2-1-9-15,4-1-3 16,-2-3 27-16,4-1-27 16,0 0 0-16,0 0 0 15,-2-1 0-15,1 3 12 16,0-2-12-16,1 1 0 15,0 2 8-15,3-3-4 16,-1 0-4-16,5 0 0 16,-1-3 0-16,2 1 0 0,0 2-4 15,-2-1 4-15,0 0 8 16,2 2 1-16,0 0-9 16,0 0 4-16,0 2-4 15,5 0 0-15,1 5 0 16,0 0 0-16,0 2-13 15,0-1 26-15,0-1-22 16,0 2 18-16,1-1-5 16,3 2 0-16,1-1 0 15,-2 1-4-15,6 1 0 16,-1 1 0-16,2 0 9 16,2 0-9-16,4 1 0 15,2 0 0-15,1 2-9 0,1-3 22 16,2 2-21-16,1-1 12 15,0-5-4-15,0 3 0 16,2-3 4-16,2 1-8 16,0-3 12-16,-2 0-8 15,2-3 13-15,1 1-13 16,0 1-5-16,0-3 5 16,5 2 5-16,1 1-5 15,0 1 16-15,2 0-16 16,3 0 5-16,0-4-5 15,2-2 0-15,3-2 4 16,-2 0 5-16,2-2-4 16,0 1-1-16,-3-1-4 15,1-1 0-15,0-2-9 16,-1-6 9-16,0-3 0 0,-1-3-13 16,5-4 13-16,-2-1 13 15,6-2-13-15,-1 1 0 16,1-2-9-16,-4 0 9 15,1 0 9-15,-1 0-9 16,0-2 0-16,1-6-4 16,2-4-1-16,1-2-8 15,2-3 1-15,-2 0 12 16,-4 0 12-16,-1 0-8 16,-5 0-8-16,-1 1 8 15,-2-4 14-15,-2-4-13 16,4-3-5-16,1-7 0 0,3-3 22 15,3-1-22 1,0 0 0-16,1 1 5 0,-7 6 13 16,-5 2-9-16,-3-1 1 15,-7 2-10-15,-2-3 111 16,-5-3-14-16,2-4 20 16,-2-3-35-16,1-1-70 15,-2-1-1-15,-1 1 17 16,0 2-28-16,-2 4 34 15,-7-1-29-15,-3 0 63 16,-3 0 53-16,0-5-28 16,0-1-17-16,-4-1-76 0,-4-2 0 15,0-2 0-15,0-1 0 16,2-1 0-16,0-1 0 16,-3 0 0-16,3 2 0 15,0 1 0-15,-1 4 0 16,-5 2 0-16,3 2 0 15,-3 1 0-15,-1 0 0 16,-1-1 0-16,3 5 0 16,0-1 0-16,2 4 0 15,-2 2 0-15,1 3 0 16,1 3 0-16,-2 3 0 16,0 0 0-16,0 2 0 0,2 1 0 15,-3 1 0-15,2-1 0 16,-2 1 0-16,3 0 0 15,-3-1 0-15,-3 2 0 16,0-1 0-16,0 0 0 16,0-1 0-16,-3-1 0 15,2 0 0-15,-2 0 0 16,3 2 0-16,0 3 0 16,2 0 0-16,-1 2 0 15,1-1 0-15,-2 0 0 16,-2 2 0-16,-2-1 0 15,1 1 0-15,-1 1 0 16,-2 2 0-16,3-2 0 16,0 0 0-16,0-1 0 15,0 1 0-15,-1-1 0 16,-1 2 0-16,-2-4 0 16,-5 3 0-16,-4-1 0 0,3 2 0 15,-5-1 0-15,0 1 0 16,3 1 0-16,3 1 0 15,5 2 0-15,1-3 0 16,0 2 0-16,-1-2 0 16,-2 1 0-16,-3-2 0 15,0 2 0-15,-1 0 0 16,-2 0 0-16,6 0 0 16,3 1 0-16,3 2 0 15,2 1 0-15,4-1 0 16,1 1 0-16,0 0 0 0,2 1 0 15,1-1 0-15,-2 0 0 16,2 0 0-16,-1 0 0 16,2 2 0-16,-3-1 0 15,-1 2 0-15,-1-1 0 16,-6-1 0-16,-4 1 0 16,2 0 0-16,-2-2 0 15,0 0 0-15,2 0 0 16,1 2 0-16,1-1 0 15,3 0 0-15,6 2 0 0,-1 0 0 16,1 0 0 0,-6 0-152-16,1 0-193 0,-3 9-50 15,0 10-9-15,2 4 14 16,3-2 187-16</inkml:trace>
  <inkml:trace contextRef="#ctx0" brushRef="#br0" timeOffset="99415.3">6558 11344 35 0,'0'0'64'0,"0"0"-9"16,0 0 25-16,0 0 13 16,0 0 75-16,0 0 110 15,0 0-98-15,-4-13 194 16,-1 8 0-16,-2 3-28 15,4-1-346-15,0 0 0 0,1 3 0 16,1 0 0 0,-1 0 0-16,-4 0 0 0,-7 1 0 15,-2 15 0-15,-7 5 0 16,-2 6 0-16,7 0 0 16,0 3 0-16,3 1 0 15,6-1 0-15,1 2 0 16,4 2 0-16,3-1 0 15,0-1 0-15,7-5 0 16,10-4 0-16,5-9 0 16,5-2 0-16,4-6 0 15,4-6 0-15,-4 0 0 16,-1-5 0-16,-6-10 0 16,-8-3 0-16,-1-3 0 15,-6-4 0-15,-1-5 0 16,-5-3 0-16,-3-2 0 15,0-3 0-15,-2 2 0 0,-10-1 0 16,-4 3 0-16,4 6 0 16,1 8 0-16,3 9 0 15,6 5 0-15,-1 6 0 16,3 0 0-16,0 0-979 16,5 13 235-16,14 1 544 15</inkml:trace>
  <inkml:trace contextRef="#ctx0" brushRef="#br0" timeOffset="100165.21">7018 11393 127 0,'0'0'100'0,"0"0"164"15,0 0 368-15,0 0 198 16,-23-75-736-16,23 74-94 16,0 1 0-16,-1 0 0 15,1 0 0-15,0 0 0 16,0 12 0-16,0 14 0 0,0 15 0 16,0 12 0-1,0 12 0-15,0 7 0 16,0 3 0-16,0-4 0 0,0-11 0 15,0-11 0-15,0-16 0 16,0-11 0-16,0-13 0 16,1-5 0-16,-1-4 0 15,2 0 0-15,-2-12 0 16,0-12 0-16,0-13 0 16,0-14 0-16,-3-17 0 15,-6-6 0-15,-1-1 0 16,2 6 0-16,-1 13 0 15,4 5 0-15,-1 5 0 0,1-2 0 16,3 5 0 0,2 3 0-16,0 5 0 0,7 7 0 15,4 4 0-15,1 8 0 16,-2 7 0-16,2 2 0 16,6 7 0-16,8 0 0 15,5 0 0-15,3 8 0 16,3 11 0-16,-1 1 0 15,-3 7 0-15,-6 1 0 16,-12 6 0-16,-13 6 0 16,-2 2 0-16,-22 3 0 15,-15 0 0-15,-9-5 0 16,-3-4 0-16,4-5 0 16,14-9 0-16,7-8 0 15,12-4 0-15,7-6 0 16,4 2 0-16,1 3 0 15,1 4 0-15,22 6 0 0,18-1 0 16,9-1 0-16,8-3 0 16,0-3 0-16,-1-3 0 15,-8 1 0-15,-10-2-175 16,-8 2-671-16,-7 1 255 16,-9 0 373-16,-7-1 83 15</inkml:trace>
  <inkml:trace contextRef="#ctx0" brushRef="#br0" timeOffset="103732.74">3521 11152 62 0,'0'0'25'0,"0"0"17"16,0 0-15-16,0 0 7 15,0 0 7-15,0 0 3 16,-80-23-5-16,80 23-11 15,0 0-14-15,0 0-14 16,0 0-8-16,0 0-4 16,0 0 2-16,0 0 7 15,11 1 3-15,7 6 3 16,6 2 2-16,19-1-2 16,9 2 2-16,12-2 4 0,5-1-6 15,3 0-2 1,2-1 7-16,4 0-6 15,1 0 2-15,-3 1-4 0,3 1 0 16,-3 2-7-16,-3-1-10 16,-1-1 14-16,-5-1 0 15,-6-2 3-15,-4 2-3 16,-9 0-1-16,-5-1 0 16,-4 1 4-16,-5 0-2 15,-1-2 2-15,-2 3 0 16,2-1 0-16,4 0 0 15,5 0-3-15,3-1 2 16,1 1 0-16,-1-2-1 0,-5 0 2 16,-7 0 0-16,-8 0 1 15,-4 1-2-15,0 0 2 16,1-1-1 0,1 0 1-16,4 0-1 0,1 1 1 15,-1-2 0-15,-2-2-1 16,-4 3 0-16,-3-3 1 15,3 3-1-15,-6-1 0 16,-2-1 0-16,-1-2 0 16,-1 1-1-16,2-2-1 15,8 1 0-15,-2 1 2 16,2-1 0-16,0 3 0 16,-6-1-1-16,-3 1 1 15,0-1-1-15,-5 0 0 0,1-1 1 16,2-1 1-16,1 2 1 15,2-3-2-15,5 1-2 16,3-1 2-16,-3 1 0 16,0 1 1-16,-3 0 0 15,-4 0 1-15,-3 1-2 16,1-3 1-16,0 2 0 16,-5-1 2-16,1-1 7 15,-4 0-6-15,1 1-1 16,-2-1 5-16,0 2-4 15,0-2 2-15,0 0-4 16,0 0 8-16,6 0 0 16,3 1-1-16,4 1 4 0,1 0 64 15,0-2-50-15,-3 0-14 16,0 0 3-16,-3 0-11 16,-2 2 3-16,-3-1-1 15,-1-1-6-15,-1 0 8 16,-1 0-7-16,0 0-4 15,0 0 2-15,0 4-25 16,0 3-133-16,-1 4 0 16,-26 4 59-16</inkml:trace>
  <inkml:trace contextRef="#ctx0" brushRef="#br0" timeOffset="104715.12">3725 13328 111 0,'0'0'11'15,"0"0"-2"-15,0 0-1 16,0 0-6-16,0 0-1 16,0 0 4-16,0 0 5 15,19 0-2-15,7-1 7 16,12-8-7-16,10-1-3 16,12-4 0-16,9-2-1 15,5-1 0-15,4-1 5 16,10-2-1-16,6-2 2 15,3-4 5-15,1 2-3 16,-4-1 0-16,-7-1 8 16,-5 3-7-16,-3 0-8 0,-6 1-1 15,0 0 0-15,0 1 0 16,-1-3-3-16,-3 3 1 16,-4 0-2-16,-1-1 1 15,0 3 1-15,0-1-2 16,2 2 0-16,-3-1 3 15,-5 1 0-15,-7 1-3 16,-5-1-3-16,-1-2 3 16,-4 1 1-16,1 0-1 15,0 2 0-15,1 2 3 16,-4 0-3-16,-6 4-1 16,0 1 1-16,1 0 0 15,-1 1-1-15,4-4 1 16,-1 0 1-16,-2 2 0 0,-4-3-1 15,-3 2 0-15,-6 2 0 16,0 2 3-16,-5 1-3 16,-7 1 1-16,-3 2-1 15,-3 3 0-15,-1 0 0 16,-2 1 0-16,0 0 0 16,0 0 0-16,0 0-2 15,0 0-1-15,0 0-4 16,0 0-16-16,-5 0-22 15,-7 0 5-15,-9 0-24 16,-4 3-29-16</inkml:trace>
  <inkml:trace contextRef="#ctx0" brushRef="#br0" timeOffset="105884.79">2245 11279 66 0,'0'0'54'0,"0"0"10"16,0 0 10-16,0 0 14 15,0 0 48-15,0 0 24 16,-15-68 33-16,15 62-26 16,0 2 0-16,6 0-43 15,9 1-124-15,10 1 10 16,5 2-5-16,3 0-1 16,-2 2-8-16,-4 14 4 15,-2 2 0-15,-8 6-15 16,-1 3-25-16,-7 4 40 15,-6 1 0-15,-3 2 5 16,0 0 10-16,-1-4-15 0,-8-6 0 16,-1-5 25-16,2-8-25 15,5-5 0-15,0-6 34 16,3 0-34 0,0 0 99-16,0-4 47 0,3-13-34 15,13-8-106-15,7-8-6 16,5-3-112-16,5-3 84 15,0 0-26-15,-6 2 21 16,-5 2 1-16,-1 3 53 16,-8 3-31-16,-2 4 10 15,-4 5 0-15,-4 5 10 16,0 6 7-16,-1 5-17 0,-2 2 43 16,0 2-5-16,0 0-38 15,0 6-65-15,-5 12-98 16,-8 11 139-16,-4 8 24 15,1 4 0-15,4 4-20 16,3-2 40-16,6-5-20 16,3-3 0-16,0-9 19 15,0-3 7-15,7-5-11 16,4 0 6-16,4-1 85 16,-3-3-68-16,-3-1 62 15,1-4-27-15,-7-2-34 16,0-4 42-16,0-3-76 15,-3 0 18-15,0 0 52 16,0 0-75-16,0 0 29 16,0 0-29-16,0 0-258 0,5 0-378 15,1 0-68-15,0 2 449 16</inkml:trace>
  <inkml:trace contextRef="#ctx0" brushRef="#br0" timeOffset="106239.84">3002 11516 89 0,'0'0'175'0,"0"0"203"0,0 0 698 15,0 0-747 1,0 0-329-16,0 0 0 0,0-56 0 15,0 56 0-15,0 0 0 16,0 1 0-16,0 14 0 16,4 9 0-16,3 10 0 15,-2 4 0-15,-2 2 0 16,0-3 0-16,-3-4 0 16,1-4 0-16,1-5 0 15,-2-4 0-15,0-4 0 16,0-5 0-16,0-3 0 15,0-4 0-15,0 3 0 16,3-1 0-16,-3 1-369 0,0-2-772 16,0-3 783-1</inkml:trace>
  <inkml:trace contextRef="#ctx0" brushRef="#br0" timeOffset="107312.57">2408 13398 64 0,'0'0'54'0,"0"0"-31"15,0 0 18-15,0 0 0 16,0 0-10-16,0 0 3 16,74-18 10-16,-41 18 0 15,-2 0 1-15,-4 13 3 16,-3 8-15-16,-3 3 15 16,-5 6-18-16,-5 2-11 15,-7 3 2-15,-4 2 10 16,0 1-2-16,-4 0-12 15,-17-2-17-15,1-2 41 16,1-9-36-16,3-10-8 0,10-8 11 16,6-6-3-16,0-1 21 15,0-2 12-15,3-18 44 16,18-10-39 0,4-8-25-16,5-1-18 0,1-2 16 15,-1-2-13-15,1 4 16 16,-4 1-11-16,-6 4-5 15,-3 6 43-15,-6 4-33 16,1 4 42-16,-5 6 36 16,-4 4-7-16,-2 6 34 15,-2 1 0-15,0 3-13 16,0 0 19-16,0 0-112 0,0 0-12 16,0 14-57-16,-6 9 45 15,-6 9 12-15,-3 3 12 16,3 4 27-16,3 0-39 15,5 1-5-15,4-1 5 16,0 1 11-16,0-4 1 16,10-2-12-16,2-4 0 15,0-4 23-15,3-2-52 16,0-4 12-16,4-7-229 16,3-6-150-16,10-7-37 15,7 0 125-15,4-14 143 16,-3-4 56-16</inkml:trace>
  <inkml:trace contextRef="#ctx0" brushRef="#br0" timeOffset="107663.63">3173 13615 148 0,'0'0'25'16,"0"0"54"-16,0 0 34 15,100-2 57-15,-72 16 43 16,-1 4-23-16,-8 9 4 16,-8 7-18-16,-11 10-79 15,0 8-1-15,-27 7 36 0,-9 3-30 16,-6-5 99 0,4-10-90-16,11-15-111 15,12-17 0-15,12-10 0 0,3-5 0 16,3 0 0-16,28-13 0 15,11-7 0-15,6-5 0 16,-3 5 0-16,-8 1 0 16,-13 5 0-16,-3 3 0 15,-11 5 0-15,-4 1-105 16,-2 0-554-16,-4-2-48 16,0-4 358-16,0-7 160 15</inkml:trace>
  <inkml:trace contextRef="#ctx0" brushRef="#br0" timeOffset="109201.12">2557 9629 14 0,'0'0'24'16,"0"0"9"-16,0 0-4 16,0 0-9-16,0 0 2 15,0 0 1-15,-9-14-6 16,7 14 0-16,2 0-9 15,0 0 0-15,0 0 4 16,0-2-5-16,0 2-5 16,0 0 3-16,0 0-5 15,0 0 4-15,0 0 0 16,0 0 5-16,0-1 20 0,0 1 2 16,0-2 16-1,0 2 25-15,0-2 1 0,0 1 14 16,0 1-24-16,0 0-11 15,0 0 27-15,0-2-18 16,0 1-11-16,2 1 27 16,8-2-65-16,11 1-24 15,6 1 27-15,1 0-15 16,-2 0 24-16,-4 11-24 16,-1 9 0-16,-3 8-9 15,-3 9 9-15,-6 11 0 16,-6 7 4-16,-3 3 5 15,0-1-5-15,-12-5-4 16,-6-11 0-16,6-13-4 16,6-13 20-16,0-9-20 15,5-6 8-15,1 0 30 0,0-3 81 16,0-18 226-16,0-9-330 16,0-4-11-16,16-3-33 15,5 0-31-15,0 3 43 16,0-1 5-16,-1 2 16 15,-6 0 0-15,5-1 0 16,-2 5 16-16,-1 2-6 16,-2 3-10-16,-4 4 0 15,-4 6 5-15,0 4 11 16,-6 6 0-16,0 3-16 16,0 1 22-16,0 0-22 15,0 0-5-15,0 0-122 16,0 11 18-16,-8 7 109 0,-3 6 0 15,-1 4 9 1,-3 2 11-16,1 5-10 0,1 4 10 16,-2 2 30-16,6 2-50 15,3 2 16-15,4-1-16 16,2-5 0-16,0-3 0 16,20-6 0-16,10-7-16 15,4-4-74-15,6-6-236 16,2-5-61-16,-3-2 120 15,0-6 127-15</inkml:trace>
  <inkml:trace contextRef="#ctx0" brushRef="#br0" timeOffset="109531.26">3222 9971 111 0,'0'0'32'16,"0"0"51"-16,0 0 19 15,0 0 64-15,0 0 78 16,0 0-73-16,-22-17-16 16,4 35-151-16,-3 6 38 15,2 3-42-15,5-2 4 16,7-2-4-16,7-5-9 0,0-4 9 16,10-2 0-1,8-5 18-15,3-3-18 0,-2-4 23 16,1 0 18-16,-4-3 35 15,-1-7-61-15,-3-1 10 16,-6-1 30-16,-3 0-39 16,0-1-11-16,-3-1-10 15,0 0-47-15,0-2-321 16,-3 2-55-16,-3-1 163 16,-1 1 105-16</inkml:trace>
  <inkml:trace contextRef="#ctx0" brushRef="#br0" timeOffset="109993.32">3212 9205 77 0,'0'0'49'0,"0"0"23"15,0 0 14-15,0 0 31 16,0 0 75-16,0 0 24 16,0-20-12-16,10 10-94 15,7-3-69-15,2-1-18 16,9 0-23-16,-1 1-14 15,-4 5-87-15,-7 6-289 16,-7 2 68-16,-9 7 169 0,0 17 62 16,-6 9 32-16</inkml:trace>
  <inkml:trace contextRef="#ctx0" brushRef="#br0" timeOffset="110145.9">3233 9399 56 0,'0'0'58'0,"0"0"16"15,0 0 20-15,0 0 50 16,0 0 44-16,0 0-85 16,43-27-62-16,-13 13-41 15,7-4-23-15,-1 2-185 16,-5-2-30-16,-4-3 95 16</inkml:trace>
  <inkml:trace contextRef="#ctx0" brushRef="#br0" timeOffset="110768.76">3662 8897 24 0,'0'0'52'15,"0"0"-22"-15,0 0-8 16,0 0-2-16,0 0 5 16,0 0-1-16,0-39 14 15,0 34 7-15,0-2 20 0,0-1 46 16,0-3 57 0,0 2 138-16,0-1 185 0,0 3-22 15,0 0-312-15,0 5-157 16,0-2 0-16,0 4 0 15,0 0 0-15,0 0 0 16,0 0 0-16,0 0 0 16,0 0 0-16,0 0 0 15,0 0 0-15,0 0 0 16,5 14 0-16,4 10 0 16,7 10 0-16,-1 6 0 15,3-1 0-15,1 2 0 16,-5-4 0-16,2-5 0 15,-4-4 0-15,-1-8 0 16,-3-6 0-16,-2-7 0 0,-4-6 0 16,1 1 0-16,-3-2 0 15,0 0-535-15,0 0-391 16,-5 0 532-16</inkml:trace>
  <inkml:trace contextRef="#ctx0" brushRef="#br0" timeOffset="110927.33">3623 9077 40 0,'0'0'119'15,"0"0"-35"-15,0 0 13 16,0 0-52-16,0 0-39 16,116-67-6-16,-67 52-39 0,-4 0-68 15,-2-5-3-15</inkml:trace>
  <inkml:trace contextRef="#ctx0" brushRef="#br0" timeOffset="111243.77">3968 8634 94 0,'0'0'65'0,"0"0"65"15,0 0 178-15,0 0 373 16,-3-74 88-16,3 70-769 15,0 2 0-15,0 2 0 16,0 0 0-16,0 2 0 16,0 18 0-16,6 14 0 15,8 12 0-15,2 9 0 16,1 3 0-16,-3-1 0 0,0-6 0 16,-4-7 0-16,2-9 0 15,-4-8 0-15,-1-9 0 16,-3-5 0-16,-2-5 0 15,-2-4 0-15,0 1 0 16,3 1 0-16,-3 5-278 16,0 3-822-16,0-1 661 15</inkml:trace>
  <inkml:trace contextRef="#ctx0" brushRef="#br0" timeOffset="112774.63">3825 9875 52 0,'0'0'57'15,"0"0"-4"-15,0 0 14 16,0 0 6-16,0 0 5 16,0 0 14-16,-21 0 3 15,21 0-24-15,0 0-2 16,0 0-15-16,0 0-3 16,0 0 6-16,0 0-44 15,0 0-6-15,0 0 13 16,3 0-20-16,9 0 0 15,10 4 0-15,8 6 21 16,6 0-9-16,3-2 10 16,0 0-18-16,-1 0 19 15,-2-1-12-15,0 0 9 16,1 3 9-16,5-2-8 0,1 0 21 16,1 3-10-16,2-2-23 15,-3 1 23-15,3 3-27 16,-2 0-1-16,-1-1 14 15,-3 1 7-15,-1-1 9 16,4 0 10-16,-1 2 23 16,6 0-9-16,-2 2-10 15,3-2-10-15,-7 2-5 16,3 0-28-16,-4 0 17 16,-3-1-16-16,-4 1 11 15,-4-3-12-15,0-2 7 16,-3 0-12-16,-2-1 0 0,-1 1 33 15,0-2-38-15,1 2 16 16,-1-2-11-16,3 2 11 16,1 1 0-16,-1 0-11 15,2 0 0-15,-4 1 6 16,-1-2-12-16,-4 1 12 16,0-1 0-16,-1 1 5 15,2-1-11-15,0 0 0 16,0-1 6-16,3 2-1 15,1 1-5-15,-1 0 6 16,3 0-12-16,-2 0 6 0,-1-2 0 16,-4-1-5-1,-1 1-7-15,-1-3 12 0,-3-2 0 16,1 2 0-16,-2-3 6 16,0 0-12-16,0 2 1 15,2-1 5-15,-1 0-6 16,0 0 12-16,-1 0-12 15,-2 0 17-15,1 0-22 16,-4-1 5-16,6 1 6 16,-2-1 6-16,-2-1-6 15,4 1 0-15,-5-1 0 16,2 0 0-16,-3 1 0 16,-3-3 0-16,3 3 6 15,-2-3-6-15,-1-1 5 0,-1 0-5 16,-2-1 0-16,0 0 0 15,-2 1 12-15,2 1-24 16,-1-2 18-16,1 0-6 16,1 1 11-16,-1-1 1 15,0 3-1-15,5 0-22 16,1 1-1-16,1 1 12 16,-1-1 0-16,0 0 12 15,3-1-12-15,-5-1 0 16,1 3-6-16,-2-4 6 15,4 2 6-15,-1 0 5 16,3-1 0-16,1 1-5 16,-2 0-6-16,0 0-6 15,0-2 6-15,-3 2 6 16,-1 0 6-16,-2-2-18 0,2 2 6 16,-1 0 0-16,-1-2 6 15,-2 1-6-15,-2-2-6 16,1 0-6-16,-2 1 24 15,0-1-18-15,0 0 12 16,0 2-12-16,0-2 12 16,0 0-12-16,0 0 6 15,0 0-28-15,0 0-302 16,0 0-409-16,-2 0 316 16</inkml:trace>
  <inkml:trace contextRef="#ctx0" brushRef="#br0" timeOffset="120372.47">1657 3555 59 0,'0'0'55'0,"0"0"2"16,0 0 12-16,0 0 20 16,0 0 81-16,0 0 53 15,0 0 85-15,-16-5-30 16,16 5-25-16,0 0-34 15,0 0-5-15,0 0-161 16,0 0-53-16,0 0 0 16,0 0 0-16,0 0 0 15,0 0 0-15,0 0 0 16,0 0 0-16,0 0 0 16,0 0 0-16,10 0 0 15,14 0 0-15,12 0 0 16,9 0 0-16,7 0 0 15,2 0 0-15,1 0 0 0,-3 0 0 16,-7 0 0-16,-2 0 0 16,-3 0 0-16,-10 0 0 15,-6 0 0-15,-12 0 0 16,-9 0 0-16,-3 0 0 16,0 0 0-16,0 0 0 15,0 0 0-15,0 0 0 16,0 0 0-16,0 0 0 15,0 0 0-15,0 0 0 16,0 0-13-16,0 0-797 16,0 0 70-16,3 0 477 0,-3-8 71 15</inkml:trace>
  <inkml:trace contextRef="#ctx0" brushRef="#br0" timeOffset="121057.24">2254 3286 168 0,'0'0'48'0,"0"0"61"15,0 0 127-15,0 0 112 16,0 0 55-16,0 0-14 15,0-12-73-15,0 12-286 16,0 0-30-16,0 0 0 16,0 0 0-16,0 0 0 15,3 4 0-15,21 9 0 16,7 5 0-16,8 1 0 16,4 1 0-16,-1 0 0 15,-3 0 0-15,2-2 0 16,-2-4 0-16,-3 0 0 15,-3-2 0-15,-3-1 0 16,-3-1 0-16,-7 0 0 0,-6-3 0 16,-5-2 0-16,-3-1 0 15,-5-2 0-15,-1-2 0 16,0 0 0-16,0 0 0 16,0 0 0-16,0 0 0 15,0 1 0-15,0-1 0 16,0 4 0-16,0 5 0 15,-4 7 0-15,-11 8 0 16,0 5 0-16,-4 7 0 16,1 0 0-16,0-4 0 15,0 0 0-15,6-9 0 16,3-4 0-16,0-6 0 16,3-5 0-16,3-1 0 15,0-4 0-15,-3 3 0 0,3-1 0 16,-1 0 0-1,-1 0 0-15,4 0 0 16,-2-2 0-16,1-2 0 0,2-1 0 16,0 0 0-16,0 0 0 15,0 0 0-15,0 0 0 16,0 0 0-16,0 0 0 16,0 0-352-16,0 0-701 15,0-7 658-15,0 1 202 16</inkml:trace>
  <inkml:trace contextRef="#ctx0" brushRef="#br0" timeOffset="148864.91">4790 9669 37 0,'0'0'66'0,"0"0"-20"15,0 0 25-15,0 0-7 16,0 0 7-16,0 0 16 16,0 0 10-16,0 0 10 15,-18 1 8-15,18-1-11 16,0 0-24-16,0 0-7 15,0 0-40-15,0 0-4 0,0 0-29 16,11 0-8-16,14-10-81 16,8-3 89-16,3-1 55 15,-3 2-13-15,-11 2-42 16,-4 3 0-16,-11 3 9 16,-2 1 7-16,-4 3-2 15,-1 0-10-15,0 0 10 16,0 0 31-16,0 0-45 15,0 0-68-15,0 0-134 16,0 0-81-16,0 0 30 0,0 0 95 16,0 0 27-1</inkml:trace>
  <inkml:trace contextRef="#ctx0" brushRef="#br0" timeOffset="149315.22">5191 9175 139 0,'0'0'71'16,"0"0"101"-16,0 0 130 15,0 0 137-15,0 0 161 16,0 0-276-16,-17-31-324 0,17 31 0 15,0 0 0 1,0 0 0-16,-2 0 0 0,2 5 0 16,0 12 0-1,0 7 0-15,2 8 0 0,7 6 0 16,2 1 0-16,0 2 0 16,3 0 0-16,0 0 0 15,-3-6 0-15,2-3 0 16,1-3 0-16,-5-7 0 15,-1-2 0-15,-3-2 0 16,-2-6 0-16,0 0 0 16,0-4 0-16,-3-5 0 0,3-1 0 15,-3 0 0 1,0-2 0-16,0 0 0 0,0 0 0 16,0 0 0-16,0 0 0 15,0-4-312-15,0-9-752 16,2-6 554-16</inkml:trace>
  <inkml:trace contextRef="#ctx0" brushRef="#br0" timeOffset="149780.97">5484 9328 109 0,'0'0'62'0,"0"0"13"16,0 0-29-16,0 0-17 16,0 0 6-16,0 0 7 15,3 0-5-15,-3 0 22 16,0 0 37-16,0 0 13 16,0 0 18-16,0 0 26 15,0-4-4-15,0 2 31 16,0 1-14-16,0-1-18 15,3-1-13-15,0-2-54 16,0 1-75-16,1 2 45 16,-1 0-51-16,0 2-5 15,-1 0-13-15,4 0-16 16,1 0 34-16,-2 8 0 16,5 2 0-16,-5 0-12 0,-4 2 12 15,-1-4 0-15,0 1 35 16,0-2 11-16,0-5 58 15,0 1-68-15,0-3-36 16,0 0 0-16,0 0 0 16,0 0 0-16,-4-4 0 15,-1-10 0-15,5-9 0 16,0-2-906-16,5-5 80 16,11-1 577-16</inkml:trace>
  <inkml:trace contextRef="#ctx0" brushRef="#br0" timeOffset="150576.59">5715 8953 95 0,'0'0'48'15,"0"0"19"-15,0 0-22 16,0 0-21-16,84-66 11 16,-38 45 1-16,-1-1-2 0,-1 2-3 15,-6 0-10 1,-11 8-8-16,-12 2-9 0,-7 7-1 16,-6 3-1-16,-2 0-2 15,0 3-56-15,-19 13-25 16,-10 4 60-16,-8 1-19 15,1-2 27-15,5-3-1 16,2-5 13-16,7-2 1 16,3-3 2-16,5-2 12 15,4 0 13-15,1-1 21 16,3-1 27-16,6-2 35 16,0 1 22-16,0 0-39 15,-3 6-29-15,3 6-44 16,0 8 5-16,0 7 49 15,0 7 23-15,0 2-46 0,6 2 17 16,3 1-18-16,-3-6-8 16,0-3 12-16,0-6 11 15,-3-6-55-15,-2-8 32 16,1-6-37-16,-2-5 11 16,3 0-6-16,-3 0 98 15,4 0 93-15,-1-3 12 16,8-9-114-16,4-2-99 15,4-2 0-15,5 2 0 16,-2 6 0-16,4 3 0 16,-1 3 0-16,0 2 0 15,1 0 0-15,-3 3 0 16,-3 11 0-16,-2 4 0 16,-6 8 0-16,-6 6 0 0,-6 10 0 15,0 8 0-15,-8 1 0 16,-10-5 0-16,-4-10 0 15,1-12 0-15,8-12 0 16,1-7 0-16,9-3 0 16,1-2 0-16,2 0 0 15,0 0 0-15,0 0 0 16,0-4 0-16,0-6 0 16,0-4 0-16,5 1 0 15,5-1 0-15,1 4 0 16,-2 3-988-16,-8 3 261 0,-1 4 427 15</inkml:trace>
  <inkml:trace contextRef="#ctx0" brushRef="#br0" timeOffset="183223.65">4559 10679 10 0,'0'0'71'16,"0"0"-23"-16,0 0-3 15,0 0-6-15,0 0-3 16,0 0-15-16,0 0-2 16,11 0 8-16,-11 0 10 15,0 0 3-15,0 2 0 16,0 2 5-16,0-3-5 0,0-1-11 15,0 0 21 1,0 0 50-16,0 0 72 16,0-1 82-16,0-9 18 0,0 0-231 15,-5 3 29-15,5 4-53 16,0 3 48-16,0 0-59 16,0 0-6-16,0 0-71 15,0 0-73-15,0 3 63 16,3 11 81-16,6-3 34 15,-5 3-8-15,-1-1-5 16,-3-5-16-16,0 0 32 16,0-4-11-16,0-3 28 0,-1-1 39 15,-5 0-9-15,-6 0 59 16,6 0 7-16,-5-8-74 16,1-7-76-16,1-2 0 15,0-6 0-15,3-4 0 16,-1-3 0-16,7 0 0 15,0 1 0-15,0 2 0 16,16 3 0-16,6 3 0 16,7 4 0-16,2 4 0 15,5 5 0-15,-3 6 0 16,-2 2 0-16,-3 3 0 16,-5 19 0-16,-1 9 0 15,-7 9 0-15,-7 9 0 16,-8 4 0-16,0 1 0 15,-11 2 0-15,-11-1 0 0,-8-1 0 16,2-8 0-16,-2-7 0 16,3-12 0-16,6-9 0 15,8-8 0-15,2-6 0 16,4-3 0-16,4-1 0 16,3 0 0-16,0 0 0 15,0 0 0-15,0 0 0 16,7 0 0-16,19-6 0 15,12-6 0-15,10 1 0 16,9-1 0-16,-2 4 0 16,3 4 0-16,-8 1 0 15,-6 3 0-15,-5 0 0 0,-8 0 0 16,-5 0 0 0,-13 0 0-16,-4 0 0 0,-8 0 0 15,-1 0 0-15,0 0 0 16,0 0 0-16,-1 1 0 15,-11 6-425-15,-3 3-617 16,-6 5 651-16</inkml:trace>
  <inkml:trace contextRef="#ctx0" brushRef="#br0" timeOffset="185200.77">4490 12368 26 0,'0'0'32'16,"0"0"-4"-16,0 0-6 15,0 0-1-15,0 0-3 16,0 0 0-16,5 4 4 16,-5-3 4-16,1-1-2 0,-1 0 2 15,0 0 6-15,0 0 13 16,0 0 41-16,0-2 47 16,0-4 69-16,0 1-114 15,0 4-25-15,0-1 31 16,0 2-24-16,0 0-70 15,0 0-17-15,0 0-20 16,0 0 17-16,0 0-22 16,0 3-16-16,0 2 45 15,3 3-1-15,-1-2 28 16,-2-2-7-16,0-1 16 16,0-1-19-16,0-2 30 15,0 0 11-15,0 0 8 16,0 0 106-16,0 0 48 15,-3-5 107-15,-8-7-73 0,0-6-212 16,0-3 13-16,3-4-42 16,5 0 0-16,3 0 0 15,0 2 0-15,3 0 0 16,11 3 0-16,7 1 0 16,1 4 0-16,4 2 0 15,4 9 0-15,1 4 0 16,2 0 0-16,-3 7 0 15,-2 13 0-15,-4 9 0 16,-4 7 0-16,-6 3 0 16,-4 2 0-16,-10 6 0 15,0-3 0-15,-1 0 0 16,-17-3 0-16,0-1 0 16,-6-4-13-16,0-3 2 0,-4-5 11 15,3-6 0-15,-1-7-18 16,4-5 18-16,4-8 42 15,6-2-42-15,0 0 0 16,6 0 0-16,2 0 0 16,2-1 0-16,2-3 0 15,0-1 0-15,0-2 0 16,3-3-47-16,19-2-75 16,11-1 82-16,8 2-18 15,5 4 53-15,2 4-41 16,-2 3 23-16,-3 0 12 15,-4 0 0-15,-3 0 11 16,-3 0 0-16,-6 4 11 0,-5-1-11 16,-3-2 11-1,-5-1 35-15,-5 2 5 0,-4-2-5 16,-2 0 12 0,-3 0 35-16,0 0-46 0,0 0-47 15,0 0 0-15,0 0 0 16,0 0 0-16,0 0 0 15,0 0 0-15,0 0 0 16,0 0 0-16,0 0 0 16,0 0 0-16,0 0 0 0,0 0 0 15,0 0 0 1,0 1 0-16,0-1 0 0,0 0 0 16,0 0 0-16,0 0 0 15,0 0 0-15,0 0 0 16,0 0 0-16,0 2 0 15,0-2 0-15,0 1 0 16,0-1 0-16,0 0 0 16,0 0 0-16,0 0 0 15,0 0 0-15,0 0 0 16,0 0 0-16,0 0 0 16,0 0 0-16,0 1-163 15,0 0-363-15,0 3 17 16,-1-2 89-16,-5 0 213 15,2-2 83-15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42:56.1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1299 11511 85 0,'0'0'38'15,"0"0"9"-15,0 0 10 16,0 0-2-16,0 0 22 15,0 0 28-15,0 0 30 16,0 0 27-16,-25 21-17 16,25-19 21-16,0 0 15 15,0-1-86-15,0-1-7 16,0 0-23-16,0 0-38 0,0 0-27 16,0 0-5-16,0 2-44 15,3-1 49-15,10 0-58 16,9 2 58-16,13-3 0 15,7 0 15-15,8 0 1 16,1-3 11-16,-2-1-22 16,-8 1 39-16,-10 2-28 15,-7 1-16-15,-12 0 11 16,-5 0-6-16,-4 0 6 16,-3 0-11-16,0 0 0 15,0 0 22-15,0 0-22 16,0 0-320-16,0 0-233 15,0 0 174-15,0 0 204 16,0 0 41-16</inkml:trace>
  <inkml:trace contextRef="#ctx0" brushRef="#br0" timeOffset="438.4">1682 11318 85 0,'0'0'71'16,"0"0"41"-16,0 0 100 15,0 0 51-15,0 0-15 0,0 0-10 16,-3-3-114-16,3 3-103 16,0 3-21-16,0 5-52 15,17 3 52-15,11 1 26 16,7 1-16-16,7-2 6 15,2-1-16-15,-5-2 21 16,0-5-21-16,-8 0 0 16,-7-2 0-16,-5-1 31 15,-7 0-26-15,-7 0 11 16,-1 0-6-16,-4 2 1 16,0-1-5-16,0 3-6 15,0 5 0-15,0 3 76 16,0 6-71-16,0 3 45 0,0 3-27 15,-4 1-1-15,-7 4 12 16,-4 1-23-16,-4 2-11 16,0-4 17-16,-1-2-17 15,4-3-233-15,1-4-274 16,0 5 29-16,6-5 214 16,1 2 82-16</inkml:trace>
  <inkml:trace contextRef="#ctx0" brushRef="#br0" timeOffset="1149.93">1372 13753 121 0,'0'0'97'0,"0"0"32"15,0 0 159-15,0 0 214 16,0 0 45-16,0 0-184 15,-65-14-363-15,65 14 0 16,0 0 0-16,0 0 0 16,0 0 0-16,10 0 0 15,17 2 0-15,7 5 0 16,11-2 0 0,4 0 0-16,2 0 0 0,-3-2 0 15,-8 0 0-15,-4 1 0 16,-6-1 0-16,-14 0 0 0,-4-2 0 15,-9 1 0-15,0-2-524 16,-2 0-124-16,7 0 210 16,-1-2 198-16,-2-10 87 15</inkml:trace>
  <inkml:trace contextRef="#ctx0" brushRef="#br0" timeOffset="1565.82">1714 13480 141 0,'0'0'118'15,"0"0"203"-15,0 0 411 16,0 0 3-16,0 0-735 0,0 0 0 16,-15-11 0-16,15 11 0 15,0 0 0-15,3 0 0 16,19 10 0-16,8 1 0 15,6 1 0-15,3 1 0 16,4 0 0-16,2-2 0 16,1 0 0-16,0-2 0 15,0 3 0-15,-4-1 0 16,-6 2 0-16,-6 0 0 16,-6 3 0-16,-8 0 0 15,-7 1 0-15,-1 1 0 16,-8 3 0-16,0 4 0 15,-3 9 0-15,-21 9 0 0,-9 11 0 16,-4 5 0 0,-2-2 0-16,4-11 0 0,10-15 0 15,7-12 0-15,9-10-123 16,5-6-779-16,4-3 232 16,0-5 422-16</inkml:trace>
  <inkml:trace contextRef="#ctx0" brushRef="#br0" timeOffset="4747.35">5435 9999 53 0,'0'0'35'0,"0"0"6"15,0 0-14-15,0 0 7 16,0 0 3-16,0 0-6 16,-59 18 1-16,52-15 3 15,0 0-6-15,1 0 15 16,-2 0 18-16,-2-1 4 16,2 1-2-16,-1 1-14 15,-1-2 25-15,4 2-8 16,0-4 3-16,6 2 20 0,0-2-38 15,-3 0 5-15,3 0-24 16,0 0 38-16,0 0 67 16,0 0 97-16,0 0 6 15,0 0 37-15,0 0-278 16,0 0 0-16,0 0 0 16,0 0 0-16,0 0 0 15,0 0 0-15,0 0 0 16,0 0 0-16,0 0 0 15,0 0 0-15,0 4 0 16,-3 3 0-16,-3 4 0 16,-4 2 0-16,2-1 0 15,1-2 0-15,-1-1 0 16,4-5 0-16,1-1 0 0,3-3 0 16,0 0 0-16,0 0 0 15,0 0 0-15,0 0 0 16,-3 0 0-16,3 0 0 15,0 0 0-15,0 0 0 16,0 0 0-16,0 0 0 16,0 0 0-16,0 0 0 15,0 0 0-15,0 0 0 16,0 0 0-16,18-3 0 16,19-17 0-16,35-13 0 15,29-11 0-15,14-12 0 16,9-2 0-16,-2-9 0 15,-1-4 0-15,-2 1 0 0,-8 5 0 16,-17 11 0 0,-20 11 0-16,-20 14 0 0,-20 12 0 15,-16 10 0-15,-13 7 0 16,-5 0 0-16,0 0 0 16,0 0 0-16,-15 8 0 15,-13 13 0-15,-16 7 0 16,-20 11 0-16,-11 4 0 15,-14 10 0-15,-12 8 0 16,-7 4 0-16,2 0 0 16,8-6 0-16,13-11 0 15,18-13 0-15,20-12 0 0,22-13 0 16,16-10 0-16,9 0 0 16,0 0 0-16,3 0 0 15,37-23 0-15,32-18 0 16,29-15 0-16,24-12-794 15,-8 1-80-15,-26 3 610 16</inkml:trace>
  <inkml:trace contextRef="#ctx0" brushRef="#br0" timeOffset="14866.08">5045 10419 10 0,'0'0'64'0,"0"0"-16"15,0 0 5-15,0 0 1 16,0 0 3-16,0 0 9 16,0 0 26-16,0 0 54 0,-49-69 2 15,34 59 13-15,2-2 68 16,-2 1-9-16,-1-2 4 16,-1 1 42-16,1 0-57 15,-4 0-209-15,2 1 0 16,-4 1 0-16,-3 0 0 15,-1 1 0-15,-2 2 0 16,-1-1 0-16,3 3 0 16,-1 0 0-16,-3 3 0 15,3 0 0-15,-4 2 0 16,-5 0 0-16,0 0 0 16,-1 0 0-16,-5 4 0 15,0 6 0-15,2 0 0 16,0-2 0-16,10 1 0 0,4-2 0 15,4 2 0-15,1-1 0 16,1 2 0-16,-2 3 0 16,0 4 0-16,0 4 0 15,5 3 0-15,-2 0 0 16,5 0 0-16,1 2 0 16,3-2 0-16,2 8 0 15,1 0 0-15,1 6 0 16,1 2 0-16,2 2 0 15,0 5 0-15,2 3 0 16,1 2 0-16,0 2 0 0,0 0 0 16,0-3 0-1,1-5 0-15,13-1 0 0,8-2 0 16,5-1 0-16,7-3 0 16,7 0 0-16,8-3 0 15,6 0 0-15,3-7 0 16,6-2 0-16,-3-7 0 15,4-6 0-15,2-7 0 16,0-7 0-16,0 0 0 16,0-16 0-16,-7-9 0 15,-3-9 0-15,-4-7 0 16,-4-6 0-16,-2-5 0 0,-1-1 0 16,-7-5 0-16,-3-2 0 15,-8 2 0-15,-4 1 0 16,-11 3 0-16,-8 2 0 15,-5 3 0-15,-3-2 0 16,-18 0 0-16,-9-1 0 16,-10 1 0-16,1 6 0 15,2 8 0-15,1 8 0 16,3 7 0-16,3 5 0 16,0 5 0-16,0 2 0 15,-1 2 0-15,-3 4 0 16,-3 2 0-16,2 2-198 15,9 3-881-15,6 10 531 16</inkml:trace>
  <inkml:trace contextRef="#ctx0" brushRef="#br0" timeOffset="26695.05">4880 11919 70 0,'0'0'35'15,"0"0"7"-15,0 0-3 16,0 0-5-16,0 0-2 15,0 0 1-15,0 0 10 16,-72-58-2-16,60 54 36 16,-1 1-18-16,1-1 3 15,-6 1 15-15,1 0-19 16,-3 0 16-16,-1 3-8 16,3-2-2-16,-6 2 28 15,5 0-1-15,-1-2-61 0,-1 2 20 16,-1 0-18-16,2 0-4 15,-2 0 46-15,0 4-60 16,1 5 22 0,-3 1-20-16,0 1-1 0,-1 2 17 15,2 1-32-15,-2 2 5 16,3-1 0-16,1 2 0 16,1-1-5-16,-2 4 0 15,-5 5 0-15,-6 7 5 16,-1 4-5-16,3-1-5 15,4-4 0-15,6-6 5 16,3-1-16-16,2 0 16 16,4-1 0-16,-3 0 6 0,4-1-6 15,4 1 0-15,-3 1 5 16,2 1 5-16,5 3-20 16,-3-1-6-16,3 5 16 15,1 1 11-15,1-2-11 16,-1 0 0-16,2 0 10 15,0 0-10-15,0 1 31 16,0 0-31-16,0 3 17 16,8 0-17-16,1-2 0 15,3 0 0-15,-2 1 11 16,4-4-6-16,1 1-5 16,3-1 11-16,4 0-11 15,5-3 16-15,4 0-16 16,5 0 17-16,3-3-6 0,7-2-6 15,-1 0-5-15,4-5-16 16,0-3 10-16,4-2 1 16,6-4-6-16,4-4 5 15,7-4 1-15,-3 0 10 16,-3 0-10-16,-1-12 16 16,-2-11-11-16,0-7 27 15,-4-4-16-15,-8-1 27 16,-6-2-15-16,-7-1 27 15,-3-3 41-15,-5-5-34 16,-4-6 6-16,-4-4-28 16,-4 0 17-16,-7-1-11 15,-1 2 6-15,-8 2-47 16,0-1 0-16,-2 2 0 16,-10 1 0-16,-6 3 0 0,0 4 0 15,-4 2 0-15,-5 2 0 16,0 1 0-16,-1 2 0 15,-2 2 0-15,0 4 0 16,-1 4 0-16,1 2 0 16,-1 3 0-16,-2 2 0 15,2 2 0-15,1 3 0 16,3 2 0-16,9 3 0 16,0 0 0-16,6 5 0 15,3 0 0-15,2 2 0 0,2 0 0 16,2 2 0-16,0 1 0 15,2 0 0-15,1 0 0 16,0 0 0-16,0 0 0 16,0 0 0-16,0 0 0 15,0 0 0-15,0 0 0 16,0 0-374-16,0 5-460 16,-3 9 317-16,-8-3 323 15</inkml:trace>
  <inkml:trace contextRef="#ctx0" brushRef="#br0" timeOffset="46611.32">27720 1319 8 0,'0'0'73'16,"0"0"-50"-16,0 0 25 15,0 0 2-15,0 0 12 0,0 0-8 16,0 0 23 0,0 0 42-16,-73-23 9 0,73 23-32 15,0 0-58 1,0 0-14-16,0 0-24 0,0 0-49 15,18 16-51-15,18 9 46 16,22 12 47-16,19 5 14 16,17 9-1-16,18 6 3 15,15 5 10-15,9 3-6 16,10-2-13-16,6-2 0 16,2-2-6-16,-1-4 3 15,-9-3 3-15,-16-4 18 0,-16-1-9 16,-15-3-9-1,-8-6 0-15,-11-3 0 0,-9-4-2 16,-14-6-14-16,-12-3 16 16,-12-8 5-16,-10-6-5 15,-12-5 9-15,-7 0-7 16,-2-3 20-16,0 0 49 16,0 0-1-16,-6 0 16 15,-13 0-69-15,-11 0-17 16,-11 0-432-16,-7-10 199 15,-1-4 36-15</inkml:trace>
  <inkml:trace contextRef="#ctx0" brushRef="#br0" timeOffset="48659.46">28557 1299 26 0,'0'0'32'0,"0"0"-6"16,0 0 15-16,0 0 0 15,0 0-6-15,0 0 0 16,-14 4 8-16,13-2 10 15,1-2-3-15,0 0-10 16,0 0-4-16,0 0-12 16,7 0-22-16,16 0-2 15,16-4-8-15,13-2 8 0,4 0 25 16,-6 1-7 0,-16 2-2-16,-15 2 7 15,-11 1-14-15,-8 0 2 16,0 0 4-16,0 0-5 0,0 0 3 15,-2 0 6-15,-1 0-3 16,-3 0-16-16,0 3-27 16,1-1-119-16,3 0-28 15,2-2 26-15</inkml:trace>
  <inkml:trace contextRef="#ctx0" brushRef="#br0" timeOffset="49077.34">29227 1076 34 0,'0'0'112'16,"0"0"-48"-16,0 0 23 16,0 0 42-16,0 0 29 15,0 0-80-15,-39-19-43 16,23 33-15-16,-1 9-20 15,-1 4-10-15,6 6-17 16,4 1 11-16,8-1 7 16,0-1-24-16,8-5-9 15,12-8 33-15,4-2-51 16,2-9 55-16,1-6 1 0,-2-2 4 16,-5 0 19-1,-4-10-10-15,-4-7 17 0,-3-2 95 16,-4-4 71-16,-4-1 173 15,-1 0 23-15,0 0 37 16,-6 2-425-16,-10 1 0 16,4 3 0-16,0 4 0 15,5 6 0-15,2 3 0 16,3 4 0-16,2 1-352 16,0 0-567-16,0 13 403 15,0 6 309-15</inkml:trace>
  <inkml:trace contextRef="#ctx0" brushRef="#br0" timeOffset="49396.02">29592 1337 233 0,'0'0'123'0,"0"0"176"16,0 0 139-16,0 0-115 15,0 0-21-15,0 0-26 16,0 2-223-16,0-1-53 16,0 1 0-16,0 1 0 15,0-1 0-15,0 0 0 16,0-2 0-16,0 0 0 16,0 0 0-16,0 0 0 0,0 0 0 15,0 0 0 1,0 0 0-16,0 0 0 0,0 0 0 15,0-7 0-15,0-9-134 16,2-3-1046-16,8-7 681 16,6-8 295-16</inkml:trace>
  <inkml:trace contextRef="#ctx0" brushRef="#br0" timeOffset="49759.6">29730 937 77 0,'0'0'82'0,"0"0"15"16,0 0 25-16,0 0-14 15,0 0-67-15,0 0-28 16,-5 11-13-16,1 6 0 16,-1 1 5-16,4-2 1 15,1 0 2-15,0 2 25 16,12 0-1-16,10 2 48 15,5 0 33-15,2-1 72 16,1 2 57-16,-1-1-76 16,-5 1 57-16,-3 2-64 15,-5-1-107-15,-7 3 75 16,-6 0-87-16,-3-3-4 0,0-1-36 16,-2-5 0-16,-13-2 0 15,-2-2 0-15,-7-4 0 16,-3-3 0-16,-3-3-76 15,2-2-464-15,1 0-127 16,1-11 232-16,4-10 237 16</inkml:trace>
  <inkml:trace contextRef="#ctx0" brushRef="#br0" timeOffset="49918.18">29749 958 12 0,'0'0'76'15,"83"-39"-12"1,-35 21-23-16,6 3-16 0,-1 3-15 16,-6 4-10-16,-11 8-22 15,-15 0-52-15,-18 0-42 16</inkml:trace>
  <inkml:trace contextRef="#ctx0" brushRef="#br0" timeOffset="51145.89">27729 3473 2 0,'0'0'27'16,"0"0"9"-16,0 0-11 16,0 0-1-16,-84 33 7 15,75-30 2-15,5-1 1 16,2-1 4-16,2-1 3 16,0 1-29-16,0-1-1 15,0 0-11-15,5 3-9 16,23-3-11-16,29 0 17 15,35-18 3-15,47-17 10 0,34-15 8 16,33-8 11-16,19-5-10 16,9-5-1-16,8 0 2 15,-4 3 15-15,-12 5 1 16,-29 7-2-16,-32 10-19 16,-43 7 22-16,-37 11-17 15,-33 8 6-15,-30 9-13 16,-17 5-7-16,-5 3 29 15,-6 0-35-15,-28 0-26 16,-20 14-11-16,-24 7-168 16,-10 3 80-16,-4-3 16 15</inkml:trace>
  <inkml:trace contextRef="#ctx0" brushRef="#br0" timeOffset="53478.7">26384 3923 128 0,'0'0'36'15,"0"0"6"-15,0 0 9 16,0 0 3-16,0 0-9 15,0 0 5-15,84-36-11 16,-45 36-12-16,-2 0 3 16,-1 18 16-16,-5 6 3 15,-7 8-28-15,-10 6-1 16,-7 5 11-16,-7 2-1 16,0-6-4-16,0-4 7 15,-9-9 0-15,3-11-1 16,5-8 10-16,1-7 5 15,0 0 130-15,1-20 144 0,17-11-58 16,5-10-263-16,5-4 0 16,-1 0 0-16,-4 2 33 15,-3 1-10-15,-8 5 28 16,-3 4-51-16,-5 3 18 16,2 7 33-16,-4 7-45 15,-2 6 115-15,0 4-50 16,0 3-71-16,0 3 0 15,0 0 0-15,0 0 0 16,0 0 0-16,0 16 0 16,-6 8 0-16,1 9 0 15,2 9 0-15,2 0 0 16,1 1 0-16,0-3 0 0,4-4 0 16,16-9 0-16,8-5 0 15,12-7-600-15,12-5-109 16,7-10 291-16,-1 0 189 15</inkml:trace>
  <inkml:trace contextRef="#ctx0" brushRef="#br0" timeOffset="53711.71">27257 4048 181 0,'0'0'97'0,"0"0"224"16,0 0 230-16,0 0-140 15,0 0-88-15,0 0-160 16,15 21-163-16,-4 3 0 16,1 4 0-16,-2 3 0 15,-3-2 0-15,-3-1 0 0,-3-1 0 16,-1-3 0-16,0-4 0 16,0-5 0-16,0-4-794 15,0-9-10-15,5-2 518 16</inkml:trace>
  <inkml:trace contextRef="#ctx0" brushRef="#br0" timeOffset="54581.3">28546 2499 56 0,'0'0'44'16,"0"0"22"-16,0 0 18 15,0 0 65-15,0 0 85 16,0 0 124-16,-1-61 190 0,1 60-87 16,0 1-414-1,0 0-47-15,0 0 0 0,0 8 0 16,0 18 0-16,6 16 0 16,5 13 0-16,3 5 0 15,-2 1 0-15,3-7 0 16,-3-8 0-16,1-7 0 15,-2-11 0-15,-4-9 0 16,-2-9 0-16,-2-7 0 16,-1-3 0-16,-2 0 0 0,2 0 0 15,-2 0 0 1,0 0 0-16,0 0 0 0,0 0 0 16,0 7-175-16,0 8-1255 15,0 10 1045-15</inkml:trace>
  <inkml:trace contextRef="#ctx0" brushRef="#br0" timeOffset="55257.5">27968 5197 57 0,'0'0'47'0,"0"0"-29"15,0 0 26-15,0 0-11 16,0 0-19-16,0 0-5 16,-5 7 4-16,27-17 8 15,32-21-7-15,39-21 30 16,41-27 22-16,29-17-11 15,11-13 0-15,8-7 52 16,6-1-20-16,14 4-13 0,9 0-17 16,0 5-30-1,-7 5-27-15,-26 13-7 0,-23 11 7 16,-27 16 17-16,-34 17-14 16,-34 16 11-16,-29 15 16 15,-22 9-30-15,-9 6 0 16,0 0-10-16,-24 21-159 15,-19 12 7-15,-30 14-52 16,-26 9 60-16,-23 5-36 16</inkml:trace>
  <inkml:trace contextRef="#ctx0" brushRef="#br0" timeOffset="55889.34">26829 5565 130 0,'0'0'35'0,"0"0"12"15,0 0 17-15,90-63-4 16,-50 53 16-16,0 6 3 16,-6 4-20-16,-4 1-14 15,-8 17-11-15,-3 7-5 16,-5 5 23-16,-6 7-9 15,-3 3 13-15,-5 2-23 16,0-1-10-16,0-6 4 16,0-11-13-16,0-11-8 15,0-10-2-15,0-3 3 16,1-9 34-16,11-19 50 16,6-12-32-16,6-10-59 0,2-3-9 15,-1 6 9-15,-3 4 18 16,-7 12-18-16,-8 9 18 15,-4 9 5-15,-3 7 0 16,0 5 133-16,0 1 112 16,0 0-144-16,0 0-84 15,-4 11-40-15,-4 13-40 16,-1 11 34-16,2 8 6 16,7 5 0-16,0 1-6 15,0-1 1-15,16-6-24 16,5-7 13-16,8-8-156 15,10-8-299-15,10-8 63 16,10-5 153-16,5-3 97 16,-4 2 37-16</inkml:trace>
  <inkml:trace contextRef="#ctx0" brushRef="#br0" timeOffset="56189.53">27712 5781 58 0,'0'0'43'0,"0"0"-9"0,0 0 17 15,0 0-5-15,102 8 7 16,-83 15 1-16,-5 10 6 16,-10 7 46-16,-4 10 49 15,0-1 27-15,-4-8 27 16,-4-13 18-16,5-14-53 15,3-11-21-15,0-3-69 16,24-4-50-16,21-27-34 16,18-10 69-16,2-4-69 15,-4 4-376-15,-15 7-57 16,-14 6 66-16,-12-3 69 16,-9-6 108-16</inkml:trace>
  <inkml:trace contextRef="#ctx0" brushRef="#br0" timeOffset="56855.99">28827 3890 137 0,'0'0'83'16,"0"0"64"-16,0 0 152 0,0 0 99 16,0 0 17-1,0 0-91-15,0-4-80 0,0 4-244 16,0 0 0-16,0 4 0 16,0 7 0-16,0 5 0 15,0 9 0-15,0 4 0 16,0 5 0-16,9 3 0 15,1 2 0-15,-1-3 0 16,0 0 0-16,0-5 0 16,-3-6 0-16,-1-10 0 15,-4-5 0-15,-1-7 0 0,0-3 0 16,0 0 0-16,0 0 0 16,0 0 0-16,0 0 0 15,0-3 0-15,0-5 0 16,0-4-1350-1,-9-2 819-15</inkml:trace>
  <inkml:trace contextRef="#ctx0" brushRef="#br0" timeOffset="59149.16">28096 2707 69 0,'0'0'34'0,"0"0"13"16,0-111 1-16,3 64 17 15,7 0 11-15,-2 1 64 16,2 4 21-16,5 1 16 16,3 3 129-16,6 1-121 15,6-1 73-15,3 3-135 16,2 3-43-16,5 2 46 16,1 8-97-16,-4 3-23 15,-2 6 46-15,1 7-40 16,5 6-24-16,5 0-11 0,8 13 12 15,0 13-7-15,-1 5-11 16,-2 10 29 0,-2 7-11-16,-7 4 34 0,-4 9-23 15,-10 8 6-15,-3 3 28 16,-6 4 1-16,-6-2-29 16,-6-6 0-16,-5-2 5 15,-2-4 1-15,0-5-12 16,-9-5 0-16,-12-5 24 15,-9-3-24-15,-7-6 0 16,-5-6 0-16,-10-3 0 16,-3-6 0-16,-3-7 0 0,0-6 0 15,2-7 0 1,2-3 0-16,2 0 0 0,2-15 0 16,3-11 0-16,-1-8 0 15,0-14 0-15,5-17 0 16,6-19 0-16,8-19 0 15,13-10 0-15,15-3-65 16,1 9-323-16,17 14-197 16,15 11 20-16,2 10 302 15</inkml:trace>
  <inkml:trace contextRef="#ctx0" brushRef="#br0" timeOffset="60146.48">26210 890 38 0,'0'0'69'16,"0"0"-7"-16,0 0-6 0,0 0-9 15,0 0-1 1,110-44-7-16,-69 44 9 0,2 0 3 16,-3 16-17-16,-4 11-2 15,-8 8-7-15,-11 10-9 16,-11 7 22-16,-6 1-10 15,-5-1-2-15,-13-11 3 16,1-11-19-16,4-13 18 16,6-10 1-16,4-7 23 15,3 0 90-15,0-4 91 16,10-21 95-16,14-13-300 16,5-8-17-16,11-4-22 15,-4 1 5-15,-3 2 6 16,-7 2 33-16,-7 5-33 15,-5 7 16-15,-6 4 46 0,-4 8-62 16,-2 7 50-16,-2 7-50 16,0 5 120-16,0 2 36 15,0 0-156-15,0 9-167 16,-3 16 87-16,-8 12 46 16,-1 8 17-16,1 7 17 15,3-2 0-15,5-2 11 16,3-3 0-16,0-7-11 15,18-5 0-15,7-5-284 16,8-2-276-16,7-6 154 16,1-1 194-16,-1-9 49 15</inkml:trace>
  <inkml:trace contextRef="#ctx0" brushRef="#br0" timeOffset="60460.66">27090 1068 135 0,'0'0'73'0,"0"0"67"16,0 0 136-16,0 0-41 15,0 0-168-15,0 0-67 16,-58 80-24-16,43-31 4 16,8 0 17-16,7-7-11 15,0-13 4-15,4-9-16 16,15-11-21-16,7-9 13 0,2-4 34 15,1-18 55-15,-5 0 14 16,-8 0-42-16,-7 2 171 16,-9 3-2-16,0 1 105 15,0 2-51-15,-9 0-187 16,-12 3 1-16,-3 1-64 16,2 8-276-16,-1 2-417 15,7 0 81-15,12 15 343 16</inkml:trace>
  <inkml:trace contextRef="#ctx0" brushRef="#br0" timeOffset="61796.45">30286 612 46 0,'0'0'31'16,"0"0"7"-16,0 0 11 15,0 0-6-15,-3-79 9 16,-4 66 26-16,-3 1 28 16,-3-1 6-16,-5 2 35 15,-9 1-29-15,-7 0 45 16,-12 4-140-16,-7 1 18 15,-8 3 13-15,-4 2 5 16,-5-1-5-16,1 1 0 16,-1 0 83-16,2 0 57 0,-1 0-104 15,-1 0 76-15,-2 4-27 16,-4 6-86-16,1 5-53 16,-4 3 0-16,1 5 0 15,0 7 0-15,-3 5 0 16,3 3 0-16,4 6 0 15,1 1 0-15,4-1 0 16,6 3 0-16,5 1 0 16,8 1 0-16,6 2 0 15,7 4 0-15,5 1 0 16,7-3 0-16,7 0 0 16,6-4 0-16,8 1 0 15,4-2 0-15,3 0-18 16,25 4-52-16,20-3 59 15,18 1-30-15,20-7 29 0,21-9-22 16,14-4 34-16,9-10 6 16,6-6 22-16,6-10-10 15,2-4 40-15,1-1-53 16,1-16 13-16,-6-1-18 16,-13-5-41-16,-13 3 41 15,-16-5-5-15,-17 0 5 16,-14-5 34-16,-9-6-16 15,-7-9 16-15,-6-5-21 16,-2-10-13-16,-3-2 0 16,-1-3 0-16,-2-5 0 15,-7-2 0-15,-10 1 0 16,-11 3 0-16,-9 7 0 16,0 2 0-16,-23 5 0 0,-5 3 0 15,-2 4 0-15,-1 8 0 16,-2 3 0-16,-2 4 0 15,-6 4 0-15,-6 2 0 16,-9 3 0-16,-7 9 0 16,-9 7-82-16,-2 7-625 15,-2 0-93-15,-3 16 541 16,1 2 99-16</inkml:trace>
  <inkml:trace contextRef="#ctx0" brushRef="#br0" timeOffset="63784.78">28981 3662 69 0,'0'0'21'0,"0"0"18"0,0 0 8 15,0 0 8 1,-17-73 3-16,7 61 18 0,-5-3 8 16,-5-1 49-16,-2 4-26 15,-5-2 24-15,0 5 55 16,-1 1-37-16,-1 5-36 16,-2 3-2-16,-5 0-64 15,-7 2 1-15,-5 13-37 16,-5 10 38-16,-2 7-22 15,1 10-27-15,4 8 5 16,7 5 17-16,6 5-22 16,6 1-11-16,10 4 0 0,9 3-5 15,12 1-39-15,0 3 2 16,22-3 21-16,16-2 27 16,11-6-21-16,13-10-31 15,12-10 57-15,3-14-44 16,2-12 44-16,-1-13 15 15,-5-2-15-15,-3-15 44 16,-1-15 19-16,-5-8-21 16,-12-5-5-16,-6-5 7 15,-10-8 10-15,-5-11 36 16,-5-8 156-16,-8-10-112 16,-8-2-134-16,-10-1 0 15,0 6 0-15,-18 13 0 16,-6 11 0-16,-4 12 0 15,-2 9 0-15,-2 7 0 16,-1 6 0-16,-3 7 0 0,-2 12 0 16,-2 5-846-16,-2 20 78 15,-3 17 506-15</inkml:trace>
  <inkml:trace contextRef="#ctx0" brushRef="#br0" timeOffset="72464.17">11455 5581 56 0,'0'0'37'0,"0"0"7"16,0 0 3-16,0 0-4 15,0 0 2-15,0 0 11 16,0 0 17-16,-11 5 12 16,11-3-6-16,0-2-35 15,0 1-15-15,0-1-29 16,0 0-3-16,2 0-10 16,19 0-50-16,16 0 63 15,11-4 23-15,4-4-2 16,-6 2 11-16,-10 2-21 0,-9 1-4 15,-9 1 0-15,-8 2-3 16,-7-1-2-16,-3 1 1 16,0 0 3-16,0 0 5 15,0 0 5-15,0 0-16 16,0 0 0-16,0 0-51 16,0 0-86-16,-1 1-42 15,1-1 50-15,0 0-23 16</inkml:trace>
  <inkml:trace contextRef="#ctx0" brushRef="#br0" timeOffset="73038.55">12240 5161 93 0,'0'0'25'16,"0"0"46"-16,0 0 18 15,0 0-10-15,0 0 10 16,0 0 4-16,0-11-20 15,-3 11-54-15,-5 13-19 16,-4 5 0-16,-3 9 29 16,0 2-14-16,5 1 2 0,4-1-5 15,6-4 4-15,0-3-11 16,0 1 13-16,3-3-16 16,12-2 6-16,1 1 9 15,5-1-11-15,1-1 24 16,1 1 39-16,1-1-32 15,-2 0 11-15,2 0 43 16,-6-2 4-16,0 1 47 16,-5 0-61-16,-1 1 29 15,-6-4-23-15,3 3 8 16,-6-6-44-16,0-1 46 0,-3-4-62 16,0 0-1-1,0 1 18-15,0 3 0 0,-9 4 13 16,-13 2-65-16,-2 0 0 15,-3 0 0-15,3-5 0 16,5-4-226-16,4-4-356 16,-2-2 125-16,2 0 35 15,-2-4 261-15,1-19 51 16</inkml:trace>
  <inkml:trace contextRef="#ctx0" brushRef="#br0" timeOffset="73283.32">12301 5194 52 0,'85'-35'32'16,"7"-2"23"-16,-5 6-12 15,-22 10 0-15,-24 8-3 16,-20 6-19-16,-17 6-13 15,-4 1-3-15,0 0-5 16,-3 0-2-16,-18 17-31 16,-13 9-5-16,-8 4-46 15,-10 0-50-15</inkml:trace>
  <inkml:trace contextRef="#ctx0" brushRef="#br0" timeOffset="74646.2">10683 6567 50 0,'0'0'36'16,"0"0"8"-16,0 0-8 16,0 0 4-16,0 0-1 0,0 0 2 15,-59-11 3-15,59 9-13 16,0 1-5-16,1-3-18 15,17-2-8-15,13-2 0 16,13-4 5-16,8 2 3 16,0 3-4-16,2 3 1 15,6 4-4-15,13 0 2 16,23 0 1-16,23 0 1 16,22 4-2-16,25-4 1 15,23 2-3-15,14-2 10 16,9 0-8-16,-8 0-3 15,-19 7 0-15,-25 4 0 0,-18 3 2 16,-10 2 1 0,-5-2-3-16,-1-7 0 0,1-6-1 15,-4-1 2-15,-8-4-2 16,-15-9 1-16,-21 1 0 16,-26 3 7-16,-22 4-6 15,-15 2 0-15,-8 2 2 16,-7 1 4-16,1-2 1 15,-2 2 7-15,0 0 19 16,0 0 1-16,0 0 1 0,0 0-8 16,0 0-24-1,0 0 10-15,0 0-10 0,0 0 7 16,0 0-11-16,0 0 5 16,1 0 1-16,-1 0-6 15,0 0 7-15,0 0-3 16,0 0-1-16,0 0 10 15,0 0 0-15,0 0 39 16,0 0 26-16,0 0 11 16,0 0-5-16,0 0-18 15,0 0-18-15,0 0-30 16,0 0-13-16,0 0-10 16,0 0 5-16,0 0 0 15,-1 0-4-15,-1 0 4 16,1 0 9-16,1 0 0 0,0 0 5 15,0 0-14-15,0 0-37 16,0 0-433-16,-5 0 129 16,-8 0 159-16</inkml:trace>
  <inkml:trace contextRef="#ctx0" brushRef="#br0" timeOffset="76611.69">11104 8777 24 0,'0'0'21'0,"0"0"17"0,0 0-8 15,0 0 2-15,0 0-5 16,0 0 6-16,-76 66-8 16,65-58 0-16,1-1-4 15,3 1 4-15,2-4-3 16,4-3-2-16,-1 0-1 16,1-1 0-16,1 0 1 15,0 0-8-15,0 0 4 16,0 0-16-16,23-2-1 15,28-24 1-15,42-19 13 16,47-24 2-16,39-21-2 16,34-12-6-16,22-6-5 15,12-3 0-15,7-1 2 16,-5 5-4-16,-13 5 2 0,-20 13 3 16,-25 9-5-1,-24 8-4-15,-31 8 3 0,-24 12 2 16,-26 8-1-16,-25 12 0 15,-22 10 0-15,-18 11 0 16,-13 7 7-16,-8 4-6 16,0 0 10-16,0 0-4 15,0 0 7-15,0 0 2 16,0 0-8-16,0 0 4 16,0 0-2-16,0 0 9 15,0 0 7-15,0 0 9 16,0 0-24-16,0 0 22 15,0 0-3-15,0 0-14 0,0 0 2 16,0 0-15-16,0 0 6 16,0 0-9-16,0 0 6 15,0 0-9-15,0 0 6 16,0 0 0-16,0 0-3 16,0 0-12-16,0 0 9 15,0 0-98-15,0 0-150 16,-13 7 108-16,-13 3 35 15,-20 1-42-15</inkml:trace>
  <inkml:trace contextRef="#ctx0" brushRef="#br0" timeOffset="78236.45">12210 7183 27 0,'0'0'31'15,"0"0"4"-15,0 0 1 16,0 0-4-16,0 0 21 16,0 0-2-16,0-27 21 15,0 27 27-15,0 0 7 16,-2 0-2-16,1 0 14 16,-1 0-40-16,1 0-21 15,-2 0-44-15,1 1 28 16,-11 10-41-16,-7 6 0 15,-5 7 38-15,-2 7-27 0,6 1-11 16,5 7-4 0,4 4-15-16,3 7 19 0,8 5 0 15,1 3-3 1,4-1-20-16,18-7 23 0,8-9-27 16,6-10-7-16,6-10 14 15,0-10 13-15,1-5 7 16,-3-6-10-16,0 0-22 15,-5-12 24-15,-5-6-1 16,-8-3 9-16,-4 0 23 16,-9 0 3-16,-8 2-16 15,-1 3 24-15,0 0-7 0,-18 2 15 16,-7 3-42-16,-6 2-4 16,-8 5 0-16,-5 4-26 15,-2 4-83-15,3 20-118 16,9 13-43-16,4 8 121 15,3 7 23-15</inkml:trace>
  <inkml:trace contextRef="#ctx0" brushRef="#br0" timeOffset="78948.59">11304 10634 33 0,'0'0'34'15,"-86"51"1"-15,51-29-1 16,10-5-12-16,14-5-6 15,7-5-11-15,4-4-5 0,0-2 0 16,31-1-1-16,30-23 1 16,39-29 30-16,46-35 3 15,50-25-5-15,38-21-14 16,26-9 11 0,14-5-20-16,5-5 0 0,0-4 2 15,-6 0-5-15,-19 5-2 16,-30 17 3-16,-38 17-1 15,-38 24 1-15,-32 22 1 16,-32 17 4-16,-28 19-2 16,-23 13 2-16,-21 10 10 15,-10 9 37-15,-2 3-13 0,-6 0-42 16,-28 9-121-16,-22 14 12 16,-11 7 13-16,-9 3-16 15</inkml:trace>
  <inkml:trace contextRef="#ctx0" brushRef="#br0" timeOffset="81280.42">12496 9040 43 0,'0'0'35'15,"0"0"8"-15,0 0 8 16,0 0-8-16,0 0 5 15,0 0 6-15,0-8-6 0,3 1-1 16,11-7-38-16,14-10-9 16,15-9-11-16,17-6 11 15,7 1 0-15,-6 3 3 16,-10 8 5-16,-13 9-7 16,-18 8-1-16,-10 5 3 15,-8 5 2-15,-2 0 12 16,0 0 27-16,0 0 7 15,0 0 2-15,0 0-19 16,0 0-25-16,0 13-3 16,0 14 3-16,0 14 2 15,-2 10 24-15,2 7 27 0,0 1 22 16,0-1 5-16,0-3 36 16,5-5-2-16,1 0-56 15,0-2-18-15,0-3-20 16,3-4 33-16,-3-6-46 15,-3-6-11-15,0-8-5 16,-2-9-57-16,-1-6-434 16,0-3 70-16,0-3 239 15,-16 0 37-15</inkml:trace>
  <inkml:trace contextRef="#ctx0" brushRef="#br0" timeOffset="81417.06">12759 9231 100 0,'0'0'16'0,"135"-60"37"16,-26 20-27-16,18-5-24 15,4-6-2-15,-17-1-115 16</inkml:trace>
  <inkml:trace contextRef="#ctx0" brushRef="#br0" timeOffset="90606.49">12032 7249 37 0,'0'0'24'0,"0"0"13"16,-51-81 11-16,38 52 0 15,1 2 18-15,6 0 38 16,3 6 51-16,0 4 51 16,3 6 133-16,0 8-14 15,0 3-41-15,0 0-234 16,0 7-50-16,0 21-124 15,0 18 124-15,0 18 102 16,0 14 64-16,0 11-28 16,-16 6-96-16,-11 1-42 0,3-8 0 15,0-15 0 1,3-16 0-16,9-16 0 0,9-12 0 16,3-9 0-16,2-10 0 15,24-10 0-15,22 0 0 16,20-28 0-16,20-13 0 15,7-9 0-15,-1-2 0 16,-4 1 0-16,-12 5 0 16,-10 11 0-16,-16 6 0 15,-16 10 0-15,-14 2 0 0,-10 5 0 16,-6 1 0 0,-1-1 0-16,-5-1 0 0,0-3 0 15,0 0 0-15,0-4 0 16,0 2 0-16,-5 3 0 15,-1 0 0-15,-2 1 0 16,2 1 0-16,-1 4 0 16,3 3 0-16,2 5 0 15,2 1 0-15,0 0 0 16,0 11 0-16,0 22 0 16,0 19 0-16,6 17 0 15,9 11 0-15,0 5 0 16,3-3 0-16,-3-4 0 15,4-9 0-15,-5-13 0 16,-1-9 0-16,-1-15 0 0,-2-9 0 16,-4-9 0-16,-3-7 0 15,-1-4 0-15,-2-3 0 16,0 0 0-16,0 0 0 16,0 0 0-16,0 0 0 15,0 0 0-15,0 0 0 16,0 0 0-16,0 0 0 15,0 0 0-15,0 0 0 16,0 0 0-16,0 0 0 16,0 0 0-16,0 0 0 15,0 0 0-15,0 0 0 16,0 0 0-16,0 0 0 16,0 0 0-16,0 0 0 15,0 0 0-15,0 0 0 0,0 0 0 16,0 0 0-16,0 0 0 15,0 0 0-15,0 0 0 16,0 0 0-16,0 0 0 16,0 0 0-16,0 0 0 15,0 0 0-15,0 0 0 16,0 0 0-16,0 0 0 16,0 0 0-16,0 0 0 15,0 0 0-15,0 0 0 16,-5 0-937-16,-20-11 317 15,-14-12 244-15</inkml:trace>
  <inkml:trace contextRef="#ctx0" brushRef="#br0" timeOffset="91255.15">11711 7361 103 0,'0'0'37'0,"0"0"42"16,0 0 27-16,0 0 70 16,0 0 140-16,0 0 54 0,-67-62-225 15,79 65-129-15,27 16 10 16,25 11 250-16,24 7-19 15,15 8-117-15,15 8-140 16,-2 4 0-16,-5 6 0 16,-7-3 0-1,-17-2 0-15,-14-5 0 0,-20-6 0 16,-15-3 0-16,-19-2 0 16,-10-5 0-16,-9-3 0 15,-24-4 0-15,-26-5 0 16,-19-5 0-16,-18-11 0 15,-7-9 0-15,2-9 0 16,7-25 0-16,13-17 0 0,14-13 0 16,16-12 0-16,17-5 0 15,19 0 0-15,6 5 0 16,28 8 0-16,22 11 0 16,24 13 0-16,15 13 0 15,7 18 0-15,-2 13 0 16,-18 11 0-16,-13 25 0 15,-19 11 0-15,-20 11 0 16,-24 9 0-16,-13 3 0 16,-42 1 0-16,-14-9 0 15,-6-17 0-15,6-18 0 16,18-20 0-16,11-7 0 16,17-25 0-16,10-17 0 15,8-8 0-15,5-6 0 0,0 2 0 16,15 4 0-16,9 13-47 15,9 12-985-15,5 10 356 16,-2 5 468-16</inkml:trace>
  <inkml:trace contextRef="#ctx0" brushRef="#br0" timeOffset="91926.14">13060 7188 23 0,'0'0'44'0,"0"0"8"15,0 0-4-15,0 0 14 16,0 0 10-16,0 0 26 16,-6-58 24-16,4 58 64 15,-1 0-1-15,2 0-30 16,-2 0-155-16,-7 14-13 15,-2 13-3-15,-3 10 16 16,6 1 25-16,7-5-17 0,2-3 0 16,21-7-8-16,23-8 42 15,21-6 106-15,16-5 153 16,4-4 97-16,-9 0-299 16,-12 4-99-16,-15 6 0 15,-16 6 0-15,-11 2 0 16,-11 3 0-16,-8 4 0 15,-3 4 0-15,-19 3 0 16,-22 1 0-16,-14-4 0 16,-8-9 0-16,-1-10 0 15,3-10-668-15,6-1-184 16,-1-23 536-16,0-12 153 16</inkml:trace>
  <inkml:trace contextRef="#ctx0" brushRef="#br0" timeOffset="92072.74">12854 7236 128 0,'0'0'45'16,"109"-77"9"-16,-13 32 32 15,18 1-5-15,9 4-57 16,-4 11-24-16,-14 12-58 16,-25 8-92-16,-32 5-31 15</inkml:trace>
  <inkml:trace contextRef="#ctx0" brushRef="#br0" timeOffset="92878.07">12932 7006 117 0,'0'0'46'0,"0"0"57"16,-75-85 48-16,60 64 149 15,6 9 188-15,6 4 53 0,3 4-240 16,0 4-301 0,8 0 0-16,28 7 0 0,22 14 0 15,24 11 0-15,9 10 0 16,3 8 0-16,-9 5 0 15,-5-5 0-15,-11-4 0 16,-9-9 0-16,-13-6 0 16,-11-7 0-16,-9-6-203 15,-12-8-440-15,-2-3 47 16,-4-7 306-16,0-8 144 16,2-22 84-16,-4-13 7 15,-4-17 39-15,-3-8 16 16,0-2 25-16,-16 5 10 15,-1 12 8-15,0 12 18 0,3 13 25 16,4 11 46-16,4 11 108 16,1 6 132-16,-4 11-292 15,-9 26-8-15,-4 19-72 16,-15 25 140-16,-10 13 28 16,-6 5-30-16,-7-6-54 15,3-21-44-15,11-24-6 16,15-23-17-16,11-18 41 15,4-7-12-15,1-19 94 16,-6-16-140-16,8-8 0 16,8-9 0-16,5-4-13 15,3-2 2-15,19 5 5 16,7 6-81-16,8 15 24 16,5 11 22-16,4 15 41 15,-1 6-23-15,-2 15-11 0,-10 17-12 16,-12 10 35-16,-9 8 11 15,-12 6 6-15,-16 3 28 16,-25 0 0-16,-9-10 52 16,3-12-74-16,9-18 57 15,10-14 7-15,8-5-58 16,2-10-18-16,7-18 0 16,5-7 0-16,6-2 0 15,0 0 0-15,14 4 0 16,5 10-134-16,-4 7-358 15,3 9-132-15,0 7 194 0,-2 0 254 16,-5 5 69 0</inkml:trace>
  <inkml:trace contextRef="#ctx0" brushRef="#br0" timeOffset="95596.21">11039 7461 126 0,'0'0'19'16,"0"0"35"-16,0 0 9 15,0 0 27-15,0 0 29 0,-96-58-10 16,69 86-73 0,-10 15-10-16,-5 14 7 15,3 8 30-15,8 5-19 16,7 2-23-16,16 3-9 0,8-5 2 16,5-4-14-1,26-11 0-15,14-8-3 0,15-13-8 16,13-15 11-16,6-12 0 15,-3-7 5-15,-13-16 20 16,-20-10 2-16,-16-3 10 16,-15 0-4-16,-11 2 23 15,-1 0 43-15,-15 3 87 16,-18 4-90-16,-16 8-65 16,-10 7-31-16,-7 5-10 15,0 19-276-15,5 18-182 0,8 5 92 16,8 4 169-16</inkml:trace>
  <inkml:trace contextRef="#ctx0" brushRef="#br0" timeOffset="100454.43">2858 10949 86 0,'0'0'42'0,"0"0"14"16,0 0 18-16,0 0 24 15,-66-76 4-15,52 65 60 16,0 2 41-16,-2 2-20 15,2 1 69-15,-5 2-121 16,2 1 68-16,-5 0-47 16,-3 3-25-16,-2 0-52 15,-1 0 6-15,-2 0-57 0,-3 1-24 16,-1 12 0-16,-2 4 0 16,-3 5 0-16,-1 5 0 15,-2 7 0-15,3 6 0 16,-1 2 0-16,3 5 0 15,2-2 0-15,4 3 0 16,9 0 0-16,2 6 0 16,7 2 0-16,7 5 0 15,6 5 0-15,0 3 0 16,13 5 0-16,17 1 0 16,7-2 0-16,11-10 0 15,9-4 0-15,7-7 0 16,9-2 0-16,-1-2 0 15,1-8 0-15,1-12 0 16,-8-13 0-16,1-15 0 0,-1-3 0 16,8-32 0-16,1-19 0 15,4-15 0-15,-12-11 0 16,-13-12 0-16,-17-5 0 16,-12 1 0-16,-14-2 0 15,-8 4 0-15,-3 2 0 16,-19 3 0-16,-17 8 0 15,-11 8 0-15,-15 11 0 0,-14 10 0 16,-5 10 0 0,-4 11 0-16,6 7 0 0,6 7 0 15,6 3 0-15,4 6 0 16,11 6 0-16,10 2 0 16,11 15-735-16,4 24-157 15,0 4 605-15</inkml:trace>
  <inkml:trace contextRef="#ctx0" brushRef="#br1" timeOffset="121646.34">8447 11664 51 0,'0'0'48'0,"0"0"4"15,0 0 6-15,0 0 4 16,0 0 19-16,0 0 42 16,0 0 37-16,0 0 37 15,0 0 60-15,0 0-43 16,0 0-49-16,0 0-78 15,0 0-48-15,0 0 0 16,0 0-28-16,2 0-11 16,2 0-28-16,17 0-33 15,18-2-9-15,26-6 70 16,22-3 98-16,11-3-76 16,-1 4-11-16,-6 1-5 15,-7 1 28-15,-1-1-23 0,1-1 11 16,-3-1-10-16,-1-1-7 15,-1 0-5-15,-12 0 6 16,-10 2-12-16,-11 0 6 16,-7 1-33-16,-6 3 33 15,-9 1-6-15,-10 2-5 16,-6 3 11-16,-8 0 11 16,0 0 0-16,0 0-5 15,0 0 11-15,0 0 17 16,0 0-12-16,0 0-22 15,0 0-28-15,0 0-45 16,0 0-315-16,0 0-188 16,-11 0 195-16,-9 0 216 15</inkml:trace>
  <inkml:trace contextRef="#ctx0" brushRef="#br1" timeOffset="125414.3">16081 9334 34 0,'0'0'41'16,"0"0"-4"-16,0 0 10 16,0 0 6-16,0 0 5 15,0 0-3-15,-3 79 18 16,3-73 16-16,-1 0 0 0,1-1-5 15,0 0-9 1,-2-1-31-16,2 0 3 0,0-2-34 16,0 2 27-1,0-2 0-15,0 0-2 0,0 0 11 16,0-1-46-16,0 0-3 16,0-1-30-16,22 0-11 15,23 0 41-15,24 0 45 16,16-4-6-16,3-7-31 15,-6-1-4-15,-10 2 26 16,-10 0-22-16,-14 3-4 16,-15 3 0-16,-17 1-4 0,-8 3-164 15,-5 0-4-15,-3 0 4 16,0 0 8-16,0 0 79 16,-18 0 20-1,-10 9-1-15,-11 1 2 0,-7 1 23 16,-4 1 16-16,1-3-2 15,0 1 10-15,7-3 1 16,5-2 2-16,2-2 3 16,7 0 3-16,1-2 0 15,6-1 2-15,5 0 10 16,0 0 11-16,5 0 9 16,-2 0 8-16,4 0 11 15,-2-2 5-15,2-3 10 16,-1 1 43-16,2 0 31 15,2 0 93-15,0 0 19 0,1 1 63 16,2 0-25-16,-2 1 9 16,2 0-257-16,0 1-42 15,2 1 0-15,1 0 0 16,0 0 0-16,0 0 0 16,0 0 0-16,0 0 0 15,0 3 0-15,13 15 0 16,14 4 0-16,14 5 0 15,9 1 0-15,4 3 0 16,1 2 0-16,-9 0 0 16,-3 1 0-16,-9 2 0 15,-5-1 0-15,-6-1 0 16,-6-5 0-16,-2-8 0 16,-5-5 0-16,-5-4 0 0,-2-8 0 15,-3-1 0-15,0-2 0 16,0-1 0-16,0 1 0 15,0 4 0-15,-6 6 0 16,-13 4 0-16,-6 8 0 16,-10 4 0-16,1 1 0 15,-4 6 0-15,-2 0 0 16,-2 4 0-16,2 1 0 16,0-1 0-16,3-7 0 15,7-2 0-15,10-9 0 16,6-6 0-16,4-5 0 0,6-3 0 15,2-5 0-15,2 1 0 16,0-2 0-16,0 0 0 16,0 0 0-16,0 0 0 15,0 0 0-15,5 1 0 16,20 2 0-16,16 0 0 16,15-2 0-16,14-1 0 15,12 0 0-15,3 0 0 16,-1 0 0-16,-3 0 0 15,-14 0 0-15,-12 0 0 16,-13 0 0-16,-14 0 0 16,-12 0 0-16,-8 0 0 15,-8 0 0-15,0 0 0 0,0 0 0 16,0 0 0-16,0 0 0 16,0 0 0-16,0 0 0 15,-2 0 0-15,-1 0 0 16,3 0 0-16,0 0 0 15,0 0 0-15,0 0 0 16,0 0 0-16,0 0 0 16,0-5 0-16,0-7-1294 15,24-10 712-15</inkml:trace>
  <inkml:trace contextRef="#ctx0" brushRef="#br1" timeOffset="127162.65">17697 9193 39 0,'0'0'51'0,"0"0"8"16,0 0 22-16,0 0 26 16,0 0 5-16,0 0 42 15,-19-32 60-15,13 28 45 16,1 4-8-16,-4 0-39 16,-4 3-118-16,-8 20-49 15,-4 18-34-15,0 14 18 16,3 9 10-16,8 8-16 15,4 5-5-15,9 5 10 0,1 8-22 16,9 6 11-16,21 2-5 16,10-5-1-16,6-8 7 15,3-9-13-15,-1-14 13 16,-3-13-12-16,-8-14 5 16,-5-11-5-16,-7-6 6 15,-10-8-7-15,-3-3 13 16,-8-5-18-16,-4-2 17 15,0 0 6-15,0 0-23 16,0 0-52-16,3-6-274 0,5-13-543 16,5-13 358-1,7-12 283-15</inkml:trace>
  <inkml:trace contextRef="#ctx0" brushRef="#br1" timeOffset="127927.61">18154 9574 78 0,'0'0'50'16,"0"0"20"-16,0 0 4 15,0 0 29-15,0 0 28 16,0 0-42-16,71-35-24 15,-37 35-3-15,1 4 19 16,-5 17-19-16,-5 10-4 16,-5 7-5-16,-7 8 5 0,-10 3-24 15,-3 1 3-15,0-7-5 16,-2-8-5-16,-5-9 14 16,0-13-17-16,4-7 15 15,3-6-24-15,0 0 55 16,0-11 244-16,0-13-45 15,11-8-269 1,10-5-23-16,8-3-64 0,-1 2 24 16,-1 2 23-16,-3 2 35 15,-8 4 10-15,-4 6 1 16,-3 4 5-16,-4 5 6 16,-4 5 1-16,1 5 51 15,-2 5 58-15,0 0-51 16,0 0-76-16,0 0 0 15,0 0 0-15,0 4 0 0,-10 10 0 16,0 6 0-16,-5 2 0 16,5 4 0-16,2-1 0 15,1-1 0-15,2 0 0 16,4-2 0-16,1-1 0 16,0 1 0-16,0 1 0 15,0-1 0-15,10 2 0 16,-1 0 0-16,2-1 0 15,2-2 0-15,-1-3-53 16,6-4-619 0,0-4-28-16,3-3 364 0,-3-2 168 15</inkml:trace>
  <inkml:trace contextRef="#ctx0" brushRef="#br1" timeOffset="128275.42">18913 9952 96 0,'0'0'147'0,"0"0"120"15,0 0 360-15,0 0 143 16,0 0-630-16,0 0-140 0,0-37 0 15,0 37 0-15,0 0 0 16,0 13 0-16,1 6 0 16,4 8 0-16,-2 0 0 15,-3 5 0-15,0-3 0 16,0-2 0-16,0-6 0 16,0-5 0-16,0-7 0 15,0-5 0-15,0-4-134 16,6 0-773-16,7-3 350 15,5-17 318-15,2-10 29 16</inkml:trace>
  <inkml:trace contextRef="#ctx0" brushRef="#br1" timeOffset="128428.02">19252 9701 143 0,'0'0'79'16,"0"0"95"0,0 0-60-16,88-52-63 15,-57 47-32-15,-3 5-19 0,-3 0-123 16,-9 16-60-16,-13 13 46 16</inkml:trace>
  <inkml:trace contextRef="#ctx0" brushRef="#br1" timeOffset="128610.64">19316 9928 96 0,'0'0'100'0,"0"0"55"0,0 0 23 16,0 0-74-16,104-42-88 16,-68 35-16-16,3 2-131 15,3-3-129-15,-1-2 88 16</inkml:trace>
  <inkml:trace contextRef="#ctx0" brushRef="#br1" timeOffset="128930.89">19902 9542 82 0,'0'0'79'15,"0"0"46"-15,0 0 147 0,0 0 200 16,0 0 97-16,0 0-238 15,-17-57-331-15,13 73-35 16,-3 16-34-16,1 15 69 16,0 6 6-16,6 1 6 15,0-9-12-15,3-11-6 16,14-13-52-16,3-9 47 16,2-11 11-16,4-1 23 15,-1-7 46-15,-4-16-23 16,-3-2 6-16,-9-3 0 0,-6-2-16 15,-3 3-36-15,-3-4 0 16,-15 2 0-16,-6 0 0 16,0 5 0-1,4 8 0-15,6 6 0 0,11 10 0 16,3 0-1004-16,6 11 210 16</inkml:trace>
  <inkml:trace contextRef="#ctx0" brushRef="#br1" timeOffset="129215.11">20530 9851 341 0,'0'0'157'0,"0"0"78"15,0 0 671-15,0 0-498 16,0 0-408-16,0 0 0 15,14-2 0-15,-14 19 0 16,0 7 0-16,0 6 0 16,-14 1 0-16,-8 3 0 15,-2-2-163-15,3-1-738 16,8-10 252-16,8-12 419 16</inkml:trace>
  <inkml:trace contextRef="#ctx0" brushRef="#br1" timeOffset="129889.5">20881 9536 120 0,'0'0'69'16,"0"0"35"-16,0 0 42 16,0 0 18-16,83-61 33 15,-53 58 37-15,1 3-44 16,-1 0-61-16,0 9-35 16,-3 12-29-16,-7 9-11 15,-6 8-15-15,-8 5-16 16,-6 4 16-16,0-7-22 0,0-8-17 15,-6-9 17-15,3-12-6 16,1-7-11-16,2-4 11 16,0 0-11-16,4-7 63 15,15-16 0-15,7-4-63 16,3-6-34 0,0 0-18-16,-5 4 35 0,-6 1 17 15,-4 3-11-15,-5 0 11 16,-2 1 22-16,-3 2-10 15,0 3-6-15,-4 8 5 16,0 5 18-16,0 4 17 16,0 2 64-16,0 0-70 0,0 0-34 15,0 0-6-15,0 12-46 16,0 9 11-16,-4 8 35 16,1 2 23-16,3 3 6 15,0 0-6-15,0 0-5 16,13-1 0-16,5-2-36 15,6-3 0-15,4-4-253 16,7-4-563-16,1-8 275 16,-6-5 331-16</inkml:trace>
  <inkml:trace contextRef="#ctx0" brushRef="#br1" timeOffset="130209.24">21761 9740 130 0,'0'0'79'16,"0"0"89"-16,0 0 104 15,0 0 2-15,0 0 13 16,0 0-87-16,40 2-49 16,-38 16-45-16,-2 5 25 15,0 6 7-15,-12 5-27 16,-5-2-111-16,0-5 0 15,6-9 0-15,5-9 0 16,5-4 0-16,1-4 0 0,0-1 0 16,0 0 0-1,15 0 0-15,10 0 0 0,8 0 0 16,10-3 0-16,3-1-464 16,3-2-343-16,-1-5 350 15,-8-4 257 1</inkml:trace>
  <inkml:trace contextRef="#ctx0" brushRef="#br1" timeOffset="130487.5">22375 9482 164 0,'0'0'84'16,"0"0"186"-16,0 0 284 15,0 0-60-15,0 0-303 16,0 0-133-16,111-56-47 16,-76 52-11-16,-6 4-97 15,-8 0-403-15,-9 22-94 16,-12 8 249-16,0 6 211 15,-21-1 29-15</inkml:trace>
  <inkml:trace contextRef="#ctx0" brushRef="#br1" timeOffset="130605.19">22469 9646 82 0,'0'0'37'16,"0"0"33"-16,0 0 15 0,0 0 9 16,0 0 3-16,0 0-84 15,62-4-13-15,-23-1-78 16,4-3-55-16,0-3-12 15</inkml:trace>
  <inkml:trace contextRef="#ctx0" brushRef="#br1" timeOffset="130978.18">22913 9383 86 0,'0'0'54'16,"0"0"39"-16,0 0 109 15,0 0 205-15,3-77 373 0,-3 71-355 16,0 5-425-16,0 1 0 16,0 0 0-16,0 0 0 15,-11 18 0-15,-3 9 0 16,-5 8 0-16,3 5 0 16,7-1 0-16,6-1 0 15,3-3 0-15,0-6 0 16,6-5 0-16,8-7 0 15,0-6 0-15,3-6 0 16,2-5 0-16,-1 0 0 16,-1-12 0-16,-3-5 0 0,-3-1 0 15,-5-1 0 1,-4 0 0-16,-2-1 0 16,0 0 0-16,0 3 0 0,-8 3 0 15,-1 3 0 1,0 5 0-16,2 2-897 0,1-4 50 15</inkml:trace>
  <inkml:trace contextRef="#ctx0" brushRef="#br1" timeOffset="131236.87">23296 8944 168 0,'0'0'152'0,"0"0"208"16,0 0 258-16,114 12-55 16,-75 25-377-16,1 12-186 15,-6 17 0-15,-10 20 0 16,-17 12 0-16,-7 5 0 16,-22 1 0-16,-15-9 0 15,-2-11 0-15,0-12 0 16,6-11 0-16,1-14-803 15,-3-15-141-15</inkml:trace>
  <inkml:trace contextRef="#ctx0" brushRef="#br1" timeOffset="133837.84">16080 12067 53 0,'0'0'35'16,"0"0"4"-16,0 0-3 15,0 0-6-15,0 0-6 16,0 0-4-16,0 0-2 16,0 8-7-16,0-7-9 0,13 1-2 15,8-2 3-15,9 0 9 16,1 2-12-16,-5 3-32 16,-9 6-28-16,-6 7 7 15,-8 8 12-15,-3 5-4 16</inkml:trace>
  <inkml:trace contextRef="#ctx0" brushRef="#br1" timeOffset="133970.5">16116 12325 35 0,'0'0'47'16,"0"0"-17"-16,0 0 8 0,0 0-9 16,0 0-13-16,0 0-10 15,59-10-12-15,-14-3-17 16,0-3-51-16</inkml:trace>
  <inkml:trace contextRef="#ctx0" brushRef="#br1" timeOffset="134892.78">17305 11930 18 0,'0'0'76'0,"0"0"-11"16,0 0 17-16,0 0 31 15,0 0 81-15,0 0 93 0,0-43 79 16,0 43 10-16,0 0-69 16,0 0-144-16,0 0-163 15,0 0 0-15,0 0 0 16,0 0 0-16,0 2 0 15,0 10 0-15,0 10 0 16,0 10 0-16,0 6 0 16,1 5 0-16,4 4 0 15,-2 2 0-15,0-2 0 16,1-3 0-16,2-6 0 16,-2-7 0-16,1-8 0 15,-1-9 0-15,-2-6 0 0,-1-5 0 16,-1-3 0-16,0 0 0 15,0 0-24-15,0 0-493 16,0-10-100-16,-9-8 25 16,-8-2 389-16</inkml:trace>
  <inkml:trace contextRef="#ctx0" brushRef="#br1" timeOffset="135120.25">17133 12185 123 0,'0'0'58'15,"0"0"10"-15,0 0-26 16,0 0-19-16,0 0-13 0,131-20 67 16,-62 7-43-16,-3 2-24 15,-10 2-10-15,-8 1-1 16,-8 5-79-16,-14 3-29 15,-10 0-2-15,-8 0-28 16</inkml:trace>
  <inkml:trace contextRef="#ctx0" brushRef="#br1" timeOffset="135501.22">18042 11870 107 0,'0'0'131'15,"0"0"171"-15,0 0 441 16,0 0 21-16,0 0-764 16,0 0 0-16,-7-41 0 15,7 41 0-15,0 15 0 16,0 17 0-16,0 11 0 15,3 10 0-15,2 3 0 16,1-2 0-16,-3-8 0 0,3-7 0 16,0-9 0-16,-2-6 0 15,-1-7 0-15,-1-6 0 16,-2-5 0-16,0-1 0 16,0-5 0-16,0 0 0 15,0 0 0 1,0 0 0-16,0 0 0 0,-3 0 0 15,-10 0-30-15,-2-6-1280 16,-3-8 813-16</inkml:trace>
  <inkml:trace contextRef="#ctx0" brushRef="#br1" timeOffset="139088.59">18908 11540 95 0,'0'0'63'0,"0"0"24"0,0 0-14 16,0 0-3-16,0 0 3 15,0 0-29-15,0 0 18 16,-91 124 22-16,60-58-8 16,6 9-39-16,5 6-4 15,7 3-1-15,10-2-12 16,3-4 3-16,6-8-13 16,21-8 7-16,6-5 3 15,3-10 3-15,-1-8 33 16,1-9 26-16,-8-10 2 15,-7-3-34-15,-4-7 34 16,-8-2-50-16,-6-6 3 16,-2 0-22-16,-1-2-10 15,0 0-5-15,0 0 27 16,0 0 52-16,0 0-73 0,0-2-6 16,0-12-396-16,-1-4-177 15,1-5 257-15,0-2 137 16</inkml:trace>
  <inkml:trace contextRef="#ctx0" brushRef="#br1" timeOffset="139891.74">19190 12069 61 0,'0'0'85'16,"0"0"-35"-16,0 0 29 16,0 0 25-16,0 0 46 15,0 0 41-15,-1 2 19 16,1-2 6-16,1 0-84 15,25 0-67-15,11-9-50 16,14-4 11-16,2 3 0 16,-8 5-15-16,-10 3 4 15,-12 2 6-15,-7 0-4 16,-8 0-17-16,-3 0 5 0,-5 0 1 16,0 0-1-16,0 0 6 15,0 0 0-15,0 0-11 16,0 0-6-16,0 0-90 15,0 0-238-15,0 0-45 16,1 0 61-16,8 0 166 16,7 0 29-16</inkml:trace>
  <inkml:trace contextRef="#ctx0" brushRef="#br1" timeOffset="140234.81">19757 11761 127 0,'0'0'53'0,"0"0"61"16,0 0 93-16,0 0 124 16,0 0 33-16,0 0-43 15,0-25-160-15,-2 36-161 16,2 15 28-16,0 12-28 15,0 11 109-15,0 5 18 16,2 4-22-16,6-2-105 16,1-5 0-16,1-6 0 15,-1-7 0-15,-1-9 0 0,-5-4 0 16,-2-9 0-16,1-7 0 16,-2-6 0-16,1-3 0 15,2 0 0-15,6 0-47 16,6-7-584-16,9-6-214 15,4-4 494-15</inkml:trace>
  <inkml:trace contextRef="#ctx0" brushRef="#br1" timeOffset="140468.19">20150 12141 139 0,'0'0'129'0,"0"0"162"15,0 0 314-15,0 0 121 16,0 0-569-16,0 0-157 16,0 0 0-16,0 0 0 15,-2 0 0-15,2 0 0 16,0 0 0-16,0 0 0 16,0 0 0-16,5 0-684 15,14-3-163-15,5-13 535 16,7-6 108-16</inkml:trace>
  <inkml:trace contextRef="#ctx0" brushRef="#br1" timeOffset="140790.87">20531 11798 125 0,'0'0'108'15,"0"0"71"-15,0 0 67 16,0 0-25-16,0 0-121 15,0 0-100-15,-1 23 0 16,-2 5 34-16,-1 2-13 16,4-2-4-16,0-6-4 15,4-2 7-15,11-3 92 16,4-1 128-16,3 0 42 16,1 1-41-16,0 0-153 0,-4 3-88 15,-4 3 0-15,-6-1 0 16,-6 3 0-16,-3 1 0 15,0-5 0-15,-18-3 0 16,-6-5 0-16,-3-4 0 16,2-6-329-16,0-3-534 15,0 0 364-15,0 0 303 16</inkml:trace>
  <inkml:trace contextRef="#ctx0" brushRef="#br1" timeOffset="140942.04">20476 11817 90 0,'0'0'55'0,"0"0"15"15,130-43-22-15,-73 33-14 0,4 3-32 16,-3 4-2-16,-8 0-100 16,-12 2-33-16</inkml:trace>
  <inkml:trace contextRef="#ctx0" brushRef="#br1" timeOffset="141390.4">20958 11516 120 0,'0'0'51'15,"0"0"54"-15,0 0 22 16,0 0-4-16,0 0-33 16,115-20 88-16,-72 45 66 15,1 15-19-15,-2 15 46 16,-5 11-82-16,-8 7-34 0,-7 9-51 16,-12 2-39-16,-10-4-65 15,0-3 0-15,-12-13 0 16,-4-12 0-16,-1-10 0 15,7-14-13-15,2-10-455 16,7-7-226-16,1-10 179 16,0-1 334-16</inkml:trace>
  <inkml:trace contextRef="#ctx0" brushRef="#br1" timeOffset="141951.9">22317 11603 92 0,'0'0'62'15,"0"0"52"-15,0 0 52 16,0 0 161-16,-3-77 215 16,1 75 85-16,2 2-510 15,0 0-117-15,-2 0 0 0,2 17 0 16,0 18 0-16,0 18 0 15,0 10 0-15,0 0 0 16,7 3 0-16,2-4 0 16,2-6 0-16,2-6 0 15,-1-11 0-15,-1-8 0 16,-2-10 0-16,-3-7-730 16,-3-4-22-16,-3-4 436 15,0-5 162-15</inkml:trace>
  <inkml:trace contextRef="#ctx0" brushRef="#br1" timeOffset="142102.5">22216 11939 109 0,'0'0'33'16,"112"-32"6"-1,-39 15-27-15,6 1-8 0,-1 1-4 16,-7 2-47-16,-16 3-78 15</inkml:trace>
  <inkml:trace contextRef="#ctx0" brushRef="#br1" timeOffset="144255.12">23745 11547 134 0,'0'0'86'0,"0"0"85"15,0 0 191-15,0 0 99 16,0 0 43-16,0 0-175 16,-58-65-329-16,43 65 0 15,-9 18 0-15,-3 16 0 16,1 10 0-16,2 8 0 16,9 6 0-16,7 1 0 15,8 1 0-15,0-3 0 16,12-7 0-16,12-9 0 15,3-11 0-15,0-14 0 0,0-12 0 16,1-4 0-16,1-12 0 16,-3-12 0-16,-5-6 0 15,-9 1 0-15,-7-5 0 16,-5 2 0-16,0 0 0 16,-2-2 0-16,-13 3 0 15,-4 3 0-15,-1 5 0 16,-1 5 0-16,4 8 0 15,6 6 0-15,8 4-284 16,3 0-957-16,21 4 859 16</inkml:trace>
  <inkml:trace contextRef="#ctx0" brushRef="#br1" timeOffset="144489.5">24124 11575 174 0,'0'0'157'16,"0"0"270"-16,0 0 225 15,0 0-287-15,0 0-262 16,0 0 24-16,124 62-85 16,-81-28-42-16,-4-1 0 0,-7-7 0 15,-6-8-42-15,-5-2-724 16,-6-10 90-16,-6-6 383 15,-3 0 127-15</inkml:trace>
  <inkml:trace contextRef="#ctx0" brushRef="#br1" timeOffset="144698.93">24414 11447 130 0,'0'0'122'16,"0"0"80"-16,0 0 43 15,0 0-141-15,0 0-75 16,-14 87 308-16,-11-30 60 16,-11 7-21-16,-6 4-271 15,0-7-105-15,8-13 0 0,13-16 0 16,14-20-431-16,7-9-299 16,7-3 213-16,19-6 283 15</inkml:trace>
  <inkml:trace contextRef="#ctx0" brushRef="#br1" timeOffset="144982.17">24690 11492 152 0,'0'0'135'0,"0"0"99"15,0 0 42-15,0 0 16 16,97 15-64-16,-81 24 10 0,-7 13-13 15,-9 9 18-15,-3 2-219 16,-21-5-24-16,2-13 0 16,5-16 0-16,9-13 0 15,8-10 0-15,0-6 0 16,11 0 0-16,22 0 0 16,14-6 0-16,5-5 0 15,-12 2 0-15,-13 5 0 16,-15 4-789-16,-6 0 2 15,-2 0 498-15</inkml:trace>
  <inkml:trace contextRef="#ctx0" brushRef="#br1" timeOffset="145419">25974 11387 152 0,'0'0'115'16,"0"0"187"-16,0 0 407 15,0 0 18-15,0 0-685 16,0 0-42-16,-3-15 0 16,-3 41 0-16,2 14 0 15,-1 11 0-15,5 9 0 16,0 3 0-16,0-6 0 15,5-5 0-15,5-14 0 16,2-13 0-16,-3-10 0 16,-3-6 0-16,-3-6-475 15,-3-2-426-15,0-1 520 0,-1 0 227 16</inkml:trace>
  <inkml:trace contextRef="#ctx0" brushRef="#br1" timeOffset="145579.84">25779 11667 52 0,'0'0'104'16,"0"0"-18"-16,0 0 42 15,0 0-72-15,0 0-49 16,112-31-7-16,-39 27-5 16,16 0-85-16,10-5-38 15,3-1 13-15</inkml:trace>
  <inkml:trace contextRef="#ctx0" brushRef="#br1" timeOffset="145929.68">26877 11372 109 0,'0'0'78'0,"0"0"82"16,0 0 117-16,0 0 213 15,0 0 46-15,-91-50-163 16,73 50-349-16,-2 17-24 15,0 13 0-15,0 8 0 16,7 8 0-16,7 1 0 16,6-3 0-16,0-8 0 0,10-7 0 15,13-10 0 1,6-11 0-16,7-8 0 16,2 0 0-16,-1-11 0 15,-4-9 0-15,-8-5 0 0,-4 2 0 16,-12 0 0-16,-7 0 0 15,-2 1 0-15,0 0 0 16,-19-1 0-16,-1 2 0 16,-3 3 0-16,8 6 0 15,8 8 0-15,7 4 0 16,12 0-1128-16,25 0 383 16</inkml:trace>
  <inkml:trace contextRef="#ctx0" brushRef="#br1" timeOffset="146198.96">27372 11304 100 0,'0'0'115'16,"0"0"168"-16,0 0 406 16,0 0 171-16,0 0-860 15,0 0 0-15,14-31 0 16,14 51 0-16,8 5 0 15,4 6 0-15,-4 5 0 16,-6 0 0-16,-8 1 0 16,-4-3 0-16,-9-6 0 15,-6-9 0-15,0-10 0 0,-3-6-694 16,0-3 138-16,0 0 144 16,1-18 230-16,1-9 22 15</inkml:trace>
  <inkml:trace contextRef="#ctx0" brushRef="#br1" timeOffset="146400.41">27651 11289 25 0,'0'0'100'0,"0"0"34"15,0 0 129-15,0 0 160 16,0 0 68-16,0 0-232 16,-6 9-145-16,-16 25-4 15,-8 12 18-15,-9 9-128 16,-4 5 0-16,4-4 0 15,12-11 0-15,12-16 0 0,15-15-180 16,0-8-573-16,29-6 129 16,11 0 375-16,3-17 50 15</inkml:trace>
  <inkml:trace contextRef="#ctx0" brushRef="#br1" timeOffset="146664.72">27954 11272 200 0,'0'0'114'0,"0"0"238"16,0 0 160-16,0 0-254 0,0 0-155 15,0 0 265 1,39 74-228-16,-39-31-140 16,-6 5 0-16,-13-2 0 15,2-6 0-15,8-14 0 0,8-10 0 16,1-6 0-16,14-7 0 15,24-3 0-15,17 0 0 16,9-11 0-16,-1-3 0 16,-14 2 0-16,-16 4-1185 15,-21-2 592-15,-9-3 340 16</inkml:trace>
  <inkml:trace contextRef="#ctx0" brushRef="#br1" timeOffset="147130.4">29006 11260 179 0,'0'0'158'16,"0"0"158"-16,0 0 280 16,0 0-178-16,0 0-305 15,112-22-78-15,-64 16-35 16,-6 4-142-16,-13 2-434 15,-11 12 14-15,-16 15 298 0,-2 7 141 16,-30 1 30-16</inkml:trace>
  <inkml:trace contextRef="#ctx0" brushRef="#br1" timeOffset="147232.62">29110 11434 6 0,'0'0'60'16,"0"0"-7"-16,0 0 12 16,0 0-6-16,0 0 67 15,134-10-56-15,-72-4-70 16,-4 0-39-16,-3-2-126 15,-12 1-39-15</inkml:trace>
  <inkml:trace contextRef="#ctx0" brushRef="#br1" timeOffset="147796.12">30235 11391 54 0,'0'0'110'0,"0"0"-29"15,0 0 46-15,0 0 38 0,0 0 18 16,0 0-80-16,99-12-7 16,-24 2 82-16,0 0-31 15,-13 2-12-15,-24 3 47 16,-18 3-115-16,-17 2-34 15,-3 0-33-15,-3 0 0 16,-23 0-95-16,-5 2 63 16,1 4-263-16,9 0-183 15,20-5 54-15,2-1 197 16</inkml:trace>
  <inkml:trace contextRef="#ctx0" brushRef="#br1" timeOffset="148184.31">31007 11129 138 0,'0'0'127'16,"0"0"198"-16,0 0 358 15,0 0 32-15,0 0-656 16,0 0-59-16,0-35 0 15,0 35 0-15,0 0 0 16,0 0 0-16,0 0 0 16,0 11 0-16,4 12 0 0,4 9 0 15,2 12 0 1,0 5 0-16,4 3 0 16,-2 1 0-16,-2-4 0 0,-4-7 0 15,0-6 0-15,-2-7 0 16,-2-11 0-16,-2-9 0 15,0-4 0-15,0-5 0 16,1 0 0-16,-1 0 0 16,0 0 0-16,0 0 0 15,0 0 0-15,0-6 0 16,3-8-111-16,7-3-1388 16,6-1 1127-16</inkml:trace>
  <inkml:trace contextRef="#ctx0" brushRef="#br1" timeOffset="148515.44">31478 11356 84 0,'0'0'140'0,"0"0"67"16,0 0 221-16,0 0 170 15,0 0-234-15,0 0-180 16,0-4-142-16,0 4-42 16,0 2 0-16,-1 2 0 15,-2-1 0-15,0-2 0 0,0-1 0 16,3 0 0-16,0 0 0 16,0 0 0-16,0 0 0 15,0 0 0-15,0 0 0 16,-5-3 0-16,-1-2 0 15,2-3 0-15,2 3 0 16,2-2 0-16,0-6-1168 16,15-9 525-16</inkml:trace>
  <inkml:trace contextRef="#ctx0" brushRef="#br1" timeOffset="148920.21">31796 11057 125 0,'0'0'82'15,"0"0"18"-15,0 0 1 16,0 0-29-16,0 0-22 16,0 0 25-16,-64 66-3 15,49-40-47-15,2-2-15 16,7-3 3-16,4-4-13 15,2-2 2-15,0 1 6 16,15 0 15-16,4-1 118 16,7 4 53-16,2-4 76 0,2 0-11 15,3 0-14 1,-2-1-78-16,-4 0-154 16,-5 0-13-16,-5-1 0 15,-6 0 0-15,-6 0 0 0,-2 0 0 16,-3 0 0-16,0 3 0 15,-15-4 0-15,-9-2 0 16,-3-3 0-16,-1-3 0 16,4-4 0-16,2 0-419 15,2 0-567-15,-2-1 574 16,-3-15 236-16</inkml:trace>
  <inkml:trace contextRef="#ctx0" brushRef="#br1" timeOffset="149085.76">31784 11043 87 0,'0'0'55'0,"134"-45"20"15,-46 26 0-15,5 1-18 16,-1 3-31-16,-10 4-24 16,-22 5-2-16,-26 6-81 15,-29 0-23-15,-14 17 2 16</inkml:trace>
  <inkml:trace contextRef="#ctx0" brushRef="#br1" timeOffset="150218.37">28548 12389 98 0,'0'0'63'0,"0"0"31"16,0 0 62-16,0 0 115 15,0 0 65-15,0 0-51 0,1-32-131 16,1 32-94-16,2 0-38 16,8 12-22-16,3 12 0 15,7 11 72-15,4 2-16 16,-2 3-45-16,0-2-11 16,-2 1-17-16,-1-9-534 15,0-3 19-15,3-10 233 16,1-11 134-16</inkml:trace>
  <inkml:trace contextRef="#ctx0" brushRef="#br1" timeOffset="150712.6">29019 12422 127 0,'0'0'71'15,"0"0"75"-15,0 0 117 0,0 0 181 16,0 0 33-16,0 0-293 15,2-40-184-15,-2 44-28 16,0 18-12-16,-14 7 40 16,-9 8 45-16,-7 0 18 15,-3-4-35-15,3-4-10 16,3-8-13-16,9-8 18 16,5-5-17-16,4-4 17 0,4-1-23 15,4-2 0-15,-1-1 17 16,2 0 6-16,-1 0 12 15,-2 0 23-15,-1 0 1 16,2-1-59-16,2 1 0 16,0 0 0-16,0 0 0 15,0 0 0-15,0 0 0 16,0 0 0-16,0 10 0 16,0 11 0-16,10 8 0 15,-2 3 0-15,-2 5 0 16,0-3 0-16,1 0 0 15,-4-3 0-15,2-4 0 16,-4-6 0-16,1-2 0 16,-2-4 0-16,0-9 0 15,0-4 0-15,1-2 0 0,-1 0 0 16,0 0 0-16,0 0 0 16,2 0 0-16,10-6 0 15,13-12-1221-15,11-9 600 16</inkml:trace>
  <inkml:trace contextRef="#ctx0" brushRef="#br1" timeOffset="150927.01">29495 12491 128 0,'0'0'91'15,"0"0"81"-15,0 0 30 0,0 0-88 16,0 0-33-16,83-32-57 16,-52 32-24-16,-3 0-213 15,-9 6-52-15,-10 13 95 16,-9 6 46-16</inkml:trace>
  <inkml:trace contextRef="#ctx0" brushRef="#br1" timeOffset="151063.66">29567 12683 43 0,'0'0'54'16,"0"0"8"-16,0 0-11 0,0 0-28 15,0 0-19 1,0 0-4-16,77 0-34 0,-13-6-28 16,17-15-66-1</inkml:trace>
  <inkml:trace contextRef="#ctx0" brushRef="#br1" timeOffset="151433">30520 12271 86 0,'0'0'147'16,"0"0"14"-16,0 0 254 0,0 0 181 15,0 0 4 1,0 0-558-16,-101-16-42 0,74 44 0 15,0 11 0-15,3 4 0 16,6 7 0-16,5-3 0 16,11-4 0-16,2-9 0 15,11-11 0-15,17-7 0 16,8-11 0-16,3-5 0 16,3-3 0-16,-2-18 0 15,-3-5 0-15,-4 0 0 16,-12-4 0-16,-6 0 0 15,-11 2 0-15,-4 1 0 16,-1 3 0-16,-18 2 0 16,-7 2 0-16,-6 3 0 15,0 2 0-15,3 7 0 0,-6 2-764 16,-6-1-167-16,-8 1 681 16</inkml:trace>
  <inkml:trace contextRef="#ctx0" brushRef="#br1" timeOffset="154457.71">1870 4838 91 0,'0'0'48'16,"0"0"31"-16,0 0-7 15,0 0 65-15,0 0 48 16,0 0 115-16,-69 0 37 16,69 0-14-16,0 0-92 0,0 0 13 15,0 0-244-15,0 0 0 16,0 0 0-16,0 0 0 15,0 0 0-15,0 0 0 16,0 0 0-16,5 0 0 16,7 0 0-16,17-6 0 15,16-3 0-15,17-1 0 16,8 0 0-16,3 2 0 16,-7 4 0-16,-6 0 0 15,-10 2 0-15,-14 1 0 16,-12-1 0-16,-12 2 0 15,-6 0 0-15,-4 0 0 16,-2 0 0-16,0-1 0 16,0 1 0-16,0 0 0 15,0 0 0-15,0 0 0 16,0 0 0-16,0-2-203 0,5 0-569 16,9-5 134-16,5-9 387 15,7-9 77-15</inkml:trace>
  <inkml:trace contextRef="#ctx0" brushRef="#br1" timeOffset="154830.31">2627 4449 148 0,'0'0'62'0,"0"0"102"0,0 0 172 16,0 0 95-1,0 0-235-15,0 0-196 0,5 0-49 16,20 25 49-16,12 4 24 16,6-1 22-16,2-4 6 15,1-5-26-15,2-3 33 16,0-4-37-16,-2-3 11 16,0 1-33-16,-5 1 0 15,-10 2 22-15,-3 0-22 16,-10 2 0-16,-7 1-38 15,-8 2 27-15,-3 4-6 16,0 4-10-16,-5 5 27 16,-14 7 66-16,-4 8 17 0,-8 4 75 15,-2 3-66 1,-5 0-34-16,2-4-58 0,4-6-110 16,7-15-793-16,10-22 290 15,9-9 383-15</inkml:trace>
  <inkml:trace contextRef="#ctx0" brushRef="#br1" timeOffset="159210.84">16181 14136 36 0,'0'0'53'15,"0"0"3"-15,0 0 6 16,0 0 3-16,0 0 10 15,0 0 29-15,0 0 6 16,-61 0 39-16,57 0 6 16,1 0 48-16,3 0-70 15,0 0-7-15,0 0-43 16,0 0-77-16,4 0-6 0,23-3-84 16,19-1 84-1,17 0 47-15,10-2 0 0,1 0-37 16,-5 0 28-16,-8-1-33 15,-4 0 33-15,-9-2-38 16,-9 4-148-16,-5 0-52 16,-13 4-63-16,-7 1 39 15,-6 0-1-15,-8 0 81 16,0 0 70-16,0 4 34 16,-6 3 19-16,-16 3 9 15,-11 3-20-15,-9-1-25 16</inkml:trace>
  <inkml:trace contextRef="#ctx0" brushRef="#br1" timeOffset="159854.76">16204 14289 77 0,'0'0'52'15,"0"0"11"-15,0 0 16 16,0 0 36-16,0 0 68 15,0 0 90-15,-42-64 153 16,39 57 52-16,0 0-177 16,3 4-301-16,0 0 0 15,0 3 0-15,0 0 0 16,0 0 0-16,0 0 0 16,0 0 0-16,0 0 0 15,0 0 0-15,0 0 0 16,0 2 0-16,0 10 0 0,12 10 0 15,11 6 0-15,9 3 0 16,5 5 0-16,7-3 0 16,0 1 0-16,0-3 0 15,-7-4 0-15,-6-2 0 16,-5-6 0-16,-7-3 0 16,-7-3 0-16,-3 0 0 15,-6-2 0-15,-3-1 0 16,0 1 0-16,0 2 0 15,-20 4 0-15,-6 7 0 16,-10 4 0-16,-5 8 0 16,-5 0 0-16,1 1 0 15,2-2 0-15,10-7 0 16,12-7 0-16,10-12 0 16,6-6 0-16,5 0 0 0,0-3 0 15,0 4 0-15,21 2 0 16,12-1 0-16,12 0 0 15,11-5 0-15,2 0 0 16,4 0 0-16,-3-1 0 16,-5-7 0-16,-11 1 0 15,-11 0 0-15,-13 7 0 16,-13 0 0-16,-6 0 0 16,0 0 0-16,0 0 0 15,0 0-163-15,-5 0-316 0,1 5-97 16,-2-2 87-16,6-3 276 15</inkml:trace>
  <inkml:trace contextRef="#ctx0" brushRef="#br1" timeOffset="160342.87">17954 13880 14 0,'0'0'102'0,"0"0"-7"16,0 0 5-16,0 0-33 15,0 0 23-15,-108 71 37 16,76-11 57-16,0 9 16 16,8 11-47-16,5 5-12 15,14-2-61-15,5-1-38 16,27-5-11-16,23-9-31 0,11-7 48 15,8-12 17-15,-4-13 1 16,-14-14 13-16,-10-8 52 16,-18-7-51-16,-10-3-4 15,-10-4-53-15,-3 0 12 16,0 0-17-16,0 0-18 16,0 0 0-16,0 0-65 15,0-9-486-15,0-9-424 16,0-5 721-16</inkml:trace>
  <inkml:trace contextRef="#ctx0" brushRef="#br1" timeOffset="161004.14">18404 14311 134 0,'0'0'65'16,"0"0"44"-1,0 0 50-15,0 0 68 0,0 0 134 16,0 0-47-16,61-46-215 16,-35 56-88-16,7 15 22 15,1 11-11-15,-9 10 5 16,-4 5-5-16,-9 2 17 16,-8-5-39-16,-4-4 17 15,0-10-12-15,-1-12-10 16,-5-11 5-16,3-8 0 15,3-3 50-15,0-4 151 16,0-20-44-16,21-10-157 0,16-15 0 16,12-2 0-16,1 2 0 15,-4 6 0-15,-13 8 0 16,-13 8 0-16,-7 6 0 16,-7 5 0-16,-5 5 0 15,-1 4 0-15,0 0 0 16,0 6 0-16,0 0 0 15,0 1 0-15,0 0 0 16,0 1 0-16,-1 16 0 16,-8 8 0-16,-1 8 0 15,0 0 0-15,4 1 0 16,3-1 0-16,3-5 0 16,0-2 0-16,0-4 0 15,0-5 0-15,5-3 0 16,8-4 0-16,5-2 0 0,7-1 0 15,8-1-833-15,0 0-1 16,-2-2 545-16</inkml:trace>
  <inkml:trace contextRef="#ctx0" brushRef="#br1" timeOffset="161339.34">19247 14507 92 0,'0'0'206'0,"0"0"182"16,0 0 421-16,0 0-257 15,0 0-552-15,0 0 0 16,6 2 0-16,0 10 0 0,1 7 0 16,1 4 0-16,-1 2 0 15,-2 2 0-15,0-2 0 16,-4-2 0-16,-1-5 0 15,0-4 0-15,0-4 0 16,0-3 0-16,0-3 0 16,0-4 0-16,0 0 0 15,4 0 0-15,-2 0 0 16,2 0 0-16,1 0 0 16,2-7-295-16,5-7-730 15,0-9 552-15,0-4 266 0</inkml:trace>
  <inkml:trace contextRef="#ctx0" brushRef="#br1" timeOffset="161791.23">19918 14341 45 0,'0'0'111'0,"0"0"-29"15,0 0 41-15,0 0 83 16,0 0 36-16,0 0-60 0,-4-11-97 15,32 2-85-15,14 2-12 16,3 1 3-16,-2 5-417 16,-18 1 157-16,-14 7 116 15,-11 13 56-15</inkml:trace>
  <inkml:trace contextRef="#ctx0" brushRef="#br1" timeOffset="161937.81">19973 14486 97 0,'0'0'55'0,"0"0"20"16,0 0-20-1,0 0-40-15,105-10-3 16,-51 2-12-16,5-2-34 0,4-5-77 16</inkml:trace>
  <inkml:trace contextRef="#ctx0" brushRef="#br1" timeOffset="162286.87">20781 14076 55 0,'0'0'119'0,"0"0"41"16,0 0 164-16,0 0 86 0,0 0-190 15,0 0-176-15,-58 32-44 16,32 8 21-16,11 7 0 15,7 2-21-15,8-4 5 16,0-7 0-16,10-10-5 16,12-8-21-16,10-12 21 15,6-8 6-15,3 0 82 16,-2-15-39-16,-7-9 22 16,-6-2 2-16,-9-2 121 15,-9 3 9-15,-8-2-203 16,0 2 0-16,-2 1 0 15,-14 0 0-15,-2-1 0 16,-3 7 0-16,5 4 0 0,6 9 0 16,5 5 0-16,5 12-1550 15,0 12 1176-15</inkml:trace>
  <inkml:trace contextRef="#ctx0" brushRef="#br1" timeOffset="162505.79">21229 14321 150 0,'0'0'151'15,"0"0"250"-15,0 0 398 16,0 0-253-16,0 0-546 16,0 0 0-16,16 23 0 15,-13-2 0-15,-3 8 0 16,-2 7 0-16,-20 6 0 0,-5 2 0 15,-1-5-694-15,5-8-284 16,9-15 665-16</inkml:trace>
  <inkml:trace contextRef="#ctx0" brushRef="#br1" timeOffset="163218.29">21867 14041 91 0,'0'0'75'0,"0"0"33"16,0 0 11-16,0 0 83 15,0 0 42-15,0 0-19 16,61-50-107-16,-39 57-2 16,5 16-4-16,-6 6-37 15,0 8-5-15,-6 6 8 16,-3 6 1-16,-9-2-5 16,-3-2-16-16,0-8-24 15,0-11-28-15,0-12 5 16,0-10 13-16,0-4-19 15,18-4 36-15,9-17-6 16,13-11-12-16,5-2-23 0,-5-5-6 16,-6 6 6-16,-10 0 30 15,-6 2-30-15,-7 3 0 16,-5 2 0-16,-1 3 0 16,-3 8 0-16,1 7 0 15,-3 4 0-15,0 4 0 16,0 0 0-16,0 0 0 15,0 5 0-15,0 14 0 16,-8 9 0-16,-5 12 0 16,3 3 0-16,-1-1 0 15,10-2 0-15,1-10 0 16,12-8 0-16,17-7 0 16,15-6-369-16,9-5-300 15,6-4 131-15,-6 0 284 16,-11 0 44-16</inkml:trace>
  <inkml:trace contextRef="#ctx0" brushRef="#br1" timeOffset="163553.91">22816 14241 115 0,'0'0'101'0,"0"0"20"16,0 0 22-16,0 0 39 0,98-11 90 16,-82 20-33-16,-6 11-109 15,-6 5-7 1,-4 6 56-16,0 7 71 0,-14 3-58 16,-11 1-192-16,0-6 0 15,7-11 0-15,9-12 0 16,9-8 0-16,0-5 0 15,0 0 0-15,24 0 0 16,12-6 0-16,7-6 0 16,3 1 0-16,-7 2 0 15,-4 2-134-15,3 1-914 16,-2-7 481-16,4-8 342 16</inkml:trace>
  <inkml:trace contextRef="#ctx0" brushRef="#br1" timeOffset="163794.26">23492 14069 149 0,'0'0'75'16,"0"0"79"-16,0 0 150 15,0 0-29-15,0 0 66 16,79-18-171-16,-42 12-121 0,0-2-49 16,-4 5-91-16,-5 3-473 15,-11 0 90-15,-12 14 241 16</inkml:trace>
  <inkml:trace contextRef="#ctx0" brushRef="#br1" timeOffset="163927.91">23580 14252 26 0,'0'0'163'16,"0"0"-71"-16,0 0 183 16,0 0 85-16,0 0-162 15,0 0-198-15,61-14-38 16,-18 0-405-16,5-1 32 16</inkml:trace>
  <inkml:trace contextRef="#ctx0" brushRef="#br1" timeOffset="164271.87">24142 13805 176 0,'0'0'159'16,"0"0"276"-16,0 0 575 15,0 0-743-15,0 0-267 16,0 0 0-16,0-12 0 15,0 17 0-15,0 15 0 0,0 13 0 16,0 17 0-16,0 4 0 16,0 3 0-16,2 0 0 15,1-6 0-15,1 0 0 16,1-7 0 0,2-3 0-16,-3-7 0 0,1-9 0 15,-1-8 0-15,-2-5 0 16,0-9 0-16,-1-2 0 15,-1-1 0-15,0 0 0 16,0 0 0-16,2 0 0 16,-1-12 0-16,-1-23-1616 15</inkml:trace>
  <inkml:trace contextRef="#ctx0" brushRef="#br1" timeOffset="164553.74">24584 13436 372 0,'0'0'193'16,"0"0"-87"-16,0 0 410 16,132 59 26-16,-75-18-224 15,-3 8-318-15,-15 10 0 16,-12 6 0-16,-14 8 0 15,-13 2 0-15,0 0 0 16,-10-7 0-16,-8-8 0 0,-5-5 0 16,-2-5 0-16,-2-7 0 15,2-3 0-15,-4-11-1389 16,-2-8 884-16</inkml:trace>
  <inkml:trace contextRef="#ctx0" brushRef="#br1" timeOffset="166291.6">16864 15962 52 0,'0'0'58'0,"0"0"17"15,0 0 11-15,0 0 8 16,0 0 54-16,0 0 23 0,-7-32 0 15,9 28-54-15,12 1-71 16,9 0-46-16,9 2-24 16,10 1-21-16,4 0-260 15,-2 3-24-15,-11 11 152 16</inkml:trace>
  <inkml:trace contextRef="#ctx0" brushRef="#br1" timeOffset="166476.19">16896 16256 135 0,'0'0'87'0,"0"0"11"0,0 0 40 16,0 0-3-16,0 0-53 16,92-43-75-16,-50 42-7 15,2 1-77-15,0 0-172 16,-1 0 72-16,2 0 25 15</inkml:trace>
  <inkml:trace contextRef="#ctx0" brushRef="#br1" timeOffset="167323.91">18370 15907 60 0,'0'0'70'0,"0"0"-3"16,0 0 31-16,0 0 50 15,0 0 93-15,0 0 73 16,-18-57 167-16,15 55-128 0,3 1-138 16,0 1-215-16,0 0 0 15,0 0 0-15,0 0 0 16,0 0 0-16,-2 0 0 16,2 0 0-16,0 7 0 15,-1 9 0-15,1 11 0 16,0 9 0-16,0 3 0 15,0 6 0-15,0 5 0 16,3-1 0-16,3-3 0 16,1-6 0-16,1-8 0 0,-1-5 0 15,-1-4 0-15,0-6 0 16,-3-1 0-16,2-6 0 16,-2-3 0-16,-1-1 0 15,-2-6 0-15,2 0 0 16,-2 0 0-16,0 2 0 15,0-2 0-15,0 0 0 16,0 0 0-16,0 0 0 16,1 0 0-16,-1 0 0 15,0 0 0-15,2 0 0 16,1 0-290-16,2 0-395 16,5 0 95-16,2-6 338 15,-2-12 101-15</inkml:trace>
  <inkml:trace contextRef="#ctx0" brushRef="#br1" timeOffset="168715.74">17941 15984 7 0,'0'0'44'15,"0"0"-3"1,0 0-2-16,0 0 0 0,0 0 18 15,0 0 8 1,2-54 23-16,-2 48 72 0,0 4 58 16,0 0 156-16,0 2-11 15,0 0-101-15,0 0-118 16,0 0-63-16,0 0-75 16,0 4-6-16,0 11-116 15,0 11 116-15,1 9 18 16,4 4 11-16,3 6 23 15,-1 1 0-15,3-4-28 0,-2-3-24 16,-1-4 0-16,0-2 0 16,-3-7 0-16,0-2 0 15,-1-8 0-15,-3-6 0 16,0-6-105-16,0-1-380 16,2-3-15-16,-2 1-4 15,0-1 307-15,-13 0 56 16</inkml:trace>
  <inkml:trace contextRef="#ctx0" brushRef="#br1" timeOffset="168902.23">17795 16223 79 0,'0'0'52'0,"0"0"-4"0,0 0 6 16,0 0-32-16,88-22 5 15,-24 9 6-15,13 2-26 16,12-1-7-16,4 2-36 16,-7 4-58-16,-17-2 2 15</inkml:trace>
  <inkml:trace contextRef="#ctx0" brushRef="#br1" timeOffset="169619.9">19278 15695 86 0,'0'0'58'0,"0"0"20"16,0 0 27-16,0 0 79 16,0 0-42-16,0 0-85 15,-65 27-40-15,29 24 76 16,-3 15 25-16,12 9-13 16,9 10-29-16,15 2-26 15,3-1-9-15,21-6 2 16,15-12-18-16,9-11-10 15,7-9 4-15,5-12-4 16,-6-9 21-16,-8-5-25 16,-10-10 25-16,-18-4 55 15,-4-6-20-15,-8 0 46 16,-3-2-20-16,0 0 18 16,0 0-40-16,0 0-4 15,0 0-71-15,0 0 0 0,0 0-209 16,0 0-302-16,0 0-68 15,0-6 199-15,0-15 140 16</inkml:trace>
  <inkml:trace contextRef="#ctx0" brushRef="#br1" timeOffset="170303.11">19772 16109 30 0,'0'0'76'0,"0"0"-40"15,0 0 33-15,0 0-3 16,0 0-4-16,0 0 7 16,-6 0 1-16,17-3-16 15,19-5-52-15,16-6 3 16,5 2 31-16,-2-1-1 15,-19 8 4-15,-20 3 9 16,-7 2-30-16,-3 0-18 16,2 0-29-16,2 2-41 15,6 5-22-15,9 0-95 16,12-6 49-16,9-1 33 16</inkml:trace>
  <inkml:trace contextRef="#ctx0" brushRef="#br1" timeOffset="170617.27">20424 15811 115 0,'0'0'85'0,"0"0"51"15,0 0 81-15,0 0 142 16,0 0-13-16,0 0-157 15,0-18-189-15,0 41-42 16,0 12 42-16,0 5 217 16,0 5-53-16,5-1 26 15,3 3-119-15,-1 0-71 0,-3-6 0 16,1-6 0-16,-1-7 0 16,-1-8 0-16,0-7 0 15,1-9 0-15,1 0 0 16,7-3-621-16,10-1-78 15,3 0 322-15,4 0 154 16</inkml:trace>
  <inkml:trace contextRef="#ctx0" brushRef="#br1" timeOffset="170850.65">20832 16033 127 0,'0'0'92'16,"0"0"67"-1,0 0 58-15,0 0 30 16,0 0 16-16,0 0-60 0,0 14 100 16,0-7 133-16,0-3-436 15,0 0 0-15,0-4 0 16,0 0 0-16,0 0 0 16,0 0 0-16,0 0 0 15,4 0-221-15,2 0-746 16,3 0 416-16,2-4 359 15</inkml:trace>
  <inkml:trace contextRef="#ctx0" brushRef="#br1" timeOffset="171202.47">21172 15687 95 0,'0'0'72'16,"0"0"31"-16,0 0 2 15,0 0-24-15,0 0-54 16,0 0-19-16,-21 47 36 16,8-13-16-16,3 2-9 15,6-6-6-15,4 1-7 16,0-6 2-16,4-2 23 16,14 0 64-16,5-3 112 15,2 0 29-15,3-1-30 0,1-1 32 16,-1 2-97-16,-4-2-32 15,-6 3-45-15,-5 1-24 16,-5-4-11-16,-7 0-17 16,-1-4-12-16,0-1 12 15,-12-3-12-15,-10-2-35 16,-2-2-309-16,-3-3-217 16,1-3-26-16,0 0 301 15,-4-22 144-15</inkml:trace>
  <inkml:trace contextRef="#ctx0" brushRef="#br1" timeOffset="171351.08">21170 15700 75 0,'0'0'32'0,"102"-24"13"16,-41 18-21-16,6 4-18 15,2 0-6-15,-4-1-31 16,1-5-69-16</inkml:trace>
  <inkml:trace contextRef="#ctx0" brushRef="#br1" timeOffset="171720.63">21685 15454 19 0,'0'0'160'0,"0"0"-3"16,0 0 100-16,0 0-68 15,0 0-156-15,0 0 207 16,125 65 136-16,-68-18-78 15,-6 12-27-15,-11 10-224 0,-12 10-47 16,-14 7 0-16,-14 2 0 16,-3-1 0-16,-24-8 0 15,-4-10 0-15,2-17 0 16,7-16 0-16,7-16 0 16,10-12 0-16,5-2-391 15,0-1-512-15,0-2 502 16,8-3 214-16</inkml:trace>
  <inkml:trace contextRef="#ctx0" brushRef="#br1" timeOffset="172267.17">22720 15668 92 0,'0'0'61'15,"0"0"28"-15,0 0 47 16,0 0 119-16,0 0 176 15,0-73 155-15,0 73-189 16,0 0-397-16,0 0 0 16,0 17 0-16,3 10 0 15,0 13 0-15,0 6 0 16,0 6 0-16,2 4 0 16,-1-5 0-16,4-1 0 15,-1-6 0-15,1-6 0 16,-2-7 0-16,1-9 0 0,-1-3 0 15,-2-6-341-15,-1 1-401 16,-3 1 170-16,0-8 361 16,-10-7 30-16</inkml:trace>
  <inkml:trace contextRef="#ctx0" brushRef="#br1" timeOffset="172417.76">22605 15877 122 0,'0'0'37'0,"96"-26"12"0,-23 14-27 16,14 6-16-16,5 0-6 15,-4 1-72-15,-9-2-42 16</inkml:trace>
  <inkml:trace contextRef="#ctx0" brushRef="#br1" timeOffset="173983.99">24186 15549 27 0,'0'0'30'0,"0"0"8"16,0 0-5-16,0 0 6 16,0 0 5-16,0 0 6 0,0-68 12 15,0 60 28-15,-6 0-9 16,1 3 28-16,0 2-8 15,1 3 50 1,-5 0 7-16,-3 3-158 0,-9 18-4 16,-3 9 4-16,0 8 17 15,5 1-17-15,7 2 12 16,8 2-3-16,4-6-5 16,0-2-4-16,10-9 4 15,15-6 0-15,10-6-4 16,5-7 5-16,5-5 24 15,-3-2-3-15,-6 0 10 0,-10-5 23 16,-6-8 96 0,-7-2 120-16,-5-4-24 0,-5-3-99 15,-3-2-152-15,0 3 0 16,0 2 0-16,-5 1 0 16,-4 3 0-16,0 2 0 15,5 4 0-15,2 4-24 16,2 3-785-16,11 1 67 15,25 1 419-15</inkml:trace>
  <inkml:trace contextRef="#ctx0" brushRef="#br1" timeOffset="174242.81">24763 15507 106 0,'0'0'97'0,"0"0"94"15,0 0 155-15,0 0 64 16,0 0-124-16,0 0-188 16,50 13-66-16,-14 21 269 15,2 3-121-15,-2 5-180 16,-4-2 0-16,-5-5 0 16,-5-5 0-16,-6-9-105 15,-6-5-453-15,-6-8 36 16,-1-4 79-16,-1-4 278 15,-1-1 85-15,1-22 40 16</inkml:trace>
  <inkml:trace contextRef="#ctx0" brushRef="#br1" timeOffset="174451.26">25043 15411 43 0,'0'0'110'0,"0"0"-79"16,0 0 13-16,0 0 40 15,-37 91 34-15,4-47 34 16,-9 5 98-16,-5 2 37 16,-5 0-43-16,7-7-95 15,10-9-89-15,11-12-60 16,18-11-27-16,6-7-446 16,17-5-127-16,25 0 326 0,12-6 90 15</inkml:trace>
  <inkml:trace contextRef="#ctx0" brushRef="#br1" timeOffset="174735.55">25367 15475 59 0,'0'0'102'0,"0"0"11"16,0 0 35-16,0 0-35 15,0 0 1-15,89-1-7 16,-81 29-4-16,-8 7 21 15,0 8 94-15,-21 5 76 0,-15 3 66 16,-6-2-168-16,2-7-192 16,11-12 0-16,15-12 0 15,9-12 0-15,5-6 0 16,2 0 0-16,23-1 0 16,11-8 0-16,5 0 0 15,2 3 0-15,-11 4 0 16,0 2-301-16,-1 0-829 15,0 3 690-15</inkml:trace>
  <inkml:trace contextRef="#ctx0" brushRef="#br1" timeOffset="175221.57">26358 15395 128 0,'0'0'100'0,"0"0"70"16,0 0 202-16,0 0 284 15,0 0-35-15,0 0-621 16,0-68 0-16,0 77 0 15,0 16 0-15,0 12 0 16,0 12 0-16,3 6 0 16,3 3 0-16,3-2 0 15,1-2 0-15,1-8 0 16,-2-7 0-16,-2-11 0 16,-3-7 0-16,-1-10 0 15,-3-1-295-15,0-1-727 0,0-2 581 16,-7-5 228-16</inkml:trace>
  <inkml:trace contextRef="#ctx0" brushRef="#br1" timeOffset="175376.16">26132 15652 116 0,'0'0'37'15,"84"-18"19"-15,-17 13-16 16,18 2-27-16,14 2-7 15,3 1-6-15,0-2-78 0,-8-3-52 16</inkml:trace>
  <inkml:trace contextRef="#ctx0" brushRef="#br1" timeOffset="175919.81">27419 15302 114 0,'0'0'70'0,"0"0"47"15,0 0 69-15,0 0 176 16,0 0 290-16,0 0-106 16,0-58-546-16,0 58 0 15,0 0 0-15,0 0 0 0,0 17 0 16,3 10 0 0,7 10 0-16,2 2 0 0,1 4 0 15,1-3 0-15,-2 1 0 16,-4 0 0-16,-2-4 0 15,-4-4 0-15,-2-6 0 16,0-5 0-16,0-8 0 16,0-6 0-16,5-3-18 15,9-1-1069-15,7-4 535 16,5 0 329-16</inkml:trace>
  <inkml:trace contextRef="#ctx0" brushRef="#br1" timeOffset="176154.19">27792 15257 187 0,'0'0'148'16,"0"0"122"-16,0 0 44 16,0 0-153-16,0 0-140 15,82 49 357-15,-45-18-54 16,1 1-168-16,-6 1-115 15,-10-2-41-15,-2-4-179 0,-8-4-299 16,-4-6-143 0,-3-8 252-16,-1-6 212 0,1-3 25 15</inkml:trace>
  <inkml:trace contextRef="#ctx0" brushRef="#br1" timeOffset="176347.67">28090 15193 99 0,'0'0'92'16,"0"0"56"-16,0 0 58 16,0 0-62-16,0 0-88 15,0 0 101-15,-76 93-21 16,47-42-46-16,-1 4-36 16,-4 0-49-16,3-5-5 15,7-13-161-15,9-8-325 0,15-13 260 16,3-14 89-16</inkml:trace>
  <inkml:trace contextRef="#ctx0" brushRef="#br1" timeOffset="176654.34">28433 15144 125 0,'0'0'104'0,"0"0"65"15,0 0 32-15,0 0-60 0,90 21 15 16,-77 16 16-16,-12 6 28 16,-1 7 11-1,-14 2-57-15,-16 2 22 0,-3-4 15 16,5-7-144-16,9-15-47 16,11-14 0-16,8-8 0 15,13-6 0-15,33 0 0 16,19-8 0-16,7-6 0 15,-4-1 0-15,-23 4-13 16,-19 5-399-16,-12 2-155 16,-14 4 67-16,-2 0 202 0,-16 0 92 15</inkml:trace>
  <inkml:trace contextRef="#ctx0" brushRef="#br1" timeOffset="177315.61">29355 15161 74 0,'0'0'52'0,"0"0"5"16,0 0 27-16,0 0-24 0,0 0-29 16,0 0-13-1,122-45-14-15,-73 45-4 0,-8 0-41 16,-8 9-61-16,-19 11-12 16,-14 4 21-16</inkml:trace>
  <inkml:trace contextRef="#ctx0" brushRef="#br1" timeOffset="177435.28">29424 15355 105 0,'0'0'37'0,"89"-16"-8"16,-28 10-24-16,-1 0-5 16,-8 2-37-16</inkml:trace>
  <inkml:trace contextRef="#ctx0" brushRef="#br1" timeOffset="180951.62">30137 15238 66 0,'0'0'34'0,"0"0"16"16,0 0-9-16,0 0 3 16,0 0 3-16,0 0 5 15,0 0 26-15,-45-22-6 0,45 22-1 16,0 0 5-1,0-2 20-15,0 1-32 0,5-2-23 16,8-3 6-16,5 1 38 16,4-2 10-16,0-1-82 15,-5 3-9-15,-2 1 9 16,1-2-13-16,7 0-338 16,5 1-32-16,2-3 184 15,-6-1 35-15</inkml:trace>
  <inkml:trace contextRef="#ctx0" brushRef="#br1" timeOffset="181328.61">30586 14883 63 0,'0'0'59'16,"0"0"7"-16,0 0 29 16,0 0 30-16,0 0 70 15,0 0 47-15,1-47 59 16,-1 47-21-16,0 0-112 16,0 0-39-16,0 0-117 0,0 4-12 15,0 15-40-15,0 10 40 16,2 11 0-16,4 3 45 15,3 2 41-15,0 1 1 16,0-4-47-16,1-5-34 16,-1-3 0-16,0-7 11 15,-3-5-11-15,-2-5-12 16,-1-4-34-16,-1-6-559 16,2-2-135-16,1-5 362 15,-2 0 140-15</inkml:trace>
  <inkml:trace contextRef="#ctx0" brushRef="#br1" timeOffset="181515.11">31007 15179 146 0,'0'0'149'16,"0"0"153"-16,0 0 311 15,0 0-117-15,0 0-272 16,0 0-224-16,0-3-6 15,0 3-200-15,0 0-448 16,6 6 95-16,4-1 286 16,3-5 121-16</inkml:trace>
  <inkml:trace contextRef="#ctx0" brushRef="#br1" timeOffset="181826.84">31238 14866 106 0,'0'0'42'16,"0"0"-3"-16,0 0-23 16,0 0-7-16,0 0 13 15,0 0 7-15,-20 103-2 16,13-70-5-16,6-3-3 16,1-4 6-16,5-7 12 15,17-2 24-15,6 0 78 16,3 2 83-16,-1 1 14 15,-3-1-34-15,-5-2-34 16,-5 1-6-16,-4-1-33 0,-6 0-72 16,-4-3-34-16,-3 0 6 15,0-2-29-15,-9-2-35 16,-14 0-403 0,-12 0-200-16,-5-6 231 0,-6-4 213 15</inkml:trace>
  <inkml:trace contextRef="#ctx0" brushRef="#br1" timeOffset="181949.22">31214 14880 22 0,'0'0'66'0,"0"0"-28"16,128-69-1-16,-71 60-26 0,4 8-11 16,-2 1-10-16,-6 0-67 15</inkml:trace>
  <inkml:trace contextRef="#ctx0" brushRef="#br1" timeOffset="182198.66">31872 14871 48 0,'0'0'26'0,"0"0"-16"16,0 0-10-16,0 0-6 16,0 0-12-16,0 0-16 15</inkml:trace>
  <inkml:trace contextRef="#ctx0" brushRef="#br1" timeOffset="183262.31">31984 14977 94 0,'0'0'60'0,"0"0"23"16,0 0 32-16,-9-76 73 15,7 62 95-15,1 4 113 16,-2 4 80-16,1 5-124 16,1 1-352-16,1 0 0 15,0 0 0-15,0 0 0 0,0 0 0 16,0 0 0 0,0 9 0-16,0 5 0 15,0 9 0-15,3 7 0 16,6 4 0-16,1 8 0 15,1 2 0-15,-2 6 0 0,-2-3 0 16,1-3 0-16,-5-6 0 16,1-11 0-16,-1-7 0 15,-3-7 0-15,2-5 0 16,-1-3 0-16,-1-3 0 16,2 1 0-16,-2-3 0 15,0 2 0-15,0-2 0 16,3 0 0-16,1 2-221 15,2 3-516-15,-2 0 223 16,-2-1 253-16,-2-4 122 0,0 0 43 16</inkml:trace>
  <inkml:trace contextRef="#ctx0" brushRef="#br1" timeOffset="183444.83">31778 15165 112 0,'0'0'34'0,"0"0"26"15,95-11-15-15,-29 8-9 16,11 0-18-16,4 2-18 0,-2-3-75 16,-13-1-56-16</inkml:trace>
  <inkml:trace contextRef="#ctx0" brushRef="#br1" timeOffset="183726.5">32451 14771 96 0,'0'0'63'15,"0"0"23"-15,0 0-13 16,82 9-20-16,-58 26 25 15,-7 12-3-15,-10 12 34 16,-7 7 64-16,-3 2 12 16,-23-5 53-16,1-9-31 0,5-16-15 15,9-14-102-15,11-14-73 16,0-7-6-16,31-3 18 16,20 0 68-16,8-8-97 15,-1-2-261-15,-13 4-367 16,-18 6 46-16,-25 0 339 15</inkml:trace>
  <inkml:trace contextRef="#ctx0" brushRef="#br1" timeOffset="184278.07">29850 16404 62 0,'0'0'40'0,"0"0"28"16,0 0 9-16,0 0-3 15,0 0 31-15,0 0-9 16,-7-24-38-16,25 16-58 15,9-1-27-15,11 3-46 16,6 6-84-16,-4 0 39 16,-10 2 23-16,-12 11 0 15</inkml:trace>
  <inkml:trace contextRef="#ctx0" brushRef="#br1" timeOffset="184446.61">29973 16511 32 0,'0'0'41'0,"0"0"-3"16,0 0 10-16,0 0-7 16,0 0 6-16,0 0 0 0,0 0 5 15,0 0 6-15,6 0-51 16,24 0-7-16,26-3-97 16,23-3-33-16,11-2-3 15</inkml:trace>
  <inkml:trace contextRef="#ctx0" brushRef="#br1" timeOffset="184964.26">31245 16119 101 0,'0'0'68'0,"0"0"29"16,0 0 36-16,-8-74 80 15,-2 67 30-15,-2 3 136 16,-7 4-203-16,-6 0-112 0,-8 18-53 16,-3 14 5-16,0 11-5 15,8 4 0-15,9-3 0 16,11-8-11-16,8-7-17 16,0-8 6-16,24-6 22 15,12-5 0-15,9-7 0 16,4-3 61-16,-7 0-33 15,-8-10 6-15,-9-3 6 16,-9-2 24-16,-5-2 86 16,-5-3-96-16,-4 3-65 15,-2-5 0-15,0 1 0 16,-2 1 0-16,-8-2 0 0,-7 1 0 16,2 3 0-16,1 8 0 15,3 10-954-15,5 0 135 16</inkml:trace>
  <inkml:trace contextRef="#ctx0" brushRef="#br1" timeOffset="185177.22">31607 16340 156 0,'0'0'77'15,"0"0"56"-15,0 0 313 16,0 0 210-16,0 0-77 15,0 0-579-15,11 15 0 16,-11-14 0-16,0 0 0 16,0-1 0-16,0 3 0 0,2-3-784 15,2 0 80-15,5 0 393 16,4-17 165-16</inkml:trace>
  <inkml:trace contextRef="#ctx0" brushRef="#br1" timeOffset="185482.51">31980 15924 63 0,'0'0'66'0,"0"0"19"0,0 0 22 16,0 0 16 0,0 0-68-16,0 0-43 15,-19 7-10-15,5 18 30 0,0 5-14 16,9 0-3-16,5 1 34 15,0 0 34-15,22 0 36 16,3 1 120-16,0-1 51 16,1 1 41-16,-4-3-182 15,-7 1-57-15,-2 0-5 16,-7-3-57-16,-4-1-30 16,-2-6 0-16,0-7 0 15,0-2 0-15,-16-4 0 16,-13 2-486-16,-8-1-448 0,-17-4 486 15</inkml:trace>
  <inkml:trace contextRef="#ctx0" brushRef="#br1" timeOffset="185648.1">32068 15865 35 0,'104'-26'87'0,"2"9"-28"16,-2 3 13-16,-13 7 1 15,-24 3-38-15,-26 4-27 16,-21 0-8-16,-15 0-56 16,-5 7-43-16,0-3 6 15</inkml:trace>
  <inkml:trace contextRef="#ctx0" brushRef="#br1" timeOffset="187808.74">26453 16634 122 0,'0'0'61'0,"0"0"42"15,0 0 33-15,0 0 124 16,0 0 64-16,0 0-86 16,0-30-72-16,0 30-91 15,0 6-26-15,15 9-11 16,11 8 113-16,6 6 85 15,4 7-148-15,3-1-88 16,-6 5 0-16,-5-4 0 0,-7-2 0 16,-6-5-502-1,-5-7-141-15,4-5 162 0,-2-7 297 16,4-10 60-16,2 0 14 16</inkml:trace>
  <inkml:trace contextRef="#ctx0" brushRef="#br1" timeOffset="188258.28">26898 16696 20 0,'0'0'44'0,"37"-79"6"16,-23 50 11-16,-4 9 24 16,-1 7 48-16,-3 6 103 15,-5 4 99-15,-1 3 4 16,0 0-339-16,0 3-40 0,0 16-139 16,-10 10 179-16,-9 12 0 15,-11 2 17-15,-5 4 10 16,-2-2 0-16,-2-5-22 15,7-8-1-15,3-9-4 16,11-11-27-16,5-4 27 16,8-7 23-16,4-1-10 15,1 0 72-15,0 0-11 16,0 0 36-16,0 0 3 16,0-6 67-16,0-1-60 15,0 1-39-15,0 5 30 16,0 1-111-16,0 0 0 15,0 0 0-15,0 1 0 16,4 17-53-16,8 6 7 16,-1 6 46-16,-2 6 40 0,-2-2 19 15,-7 1-59 1,0 0 0-16,0 2 0 0,0-3 0 16,0-6 0-16,-2-7 0 15,-2-8 0-15,4-8 0 16,0-2 0-16,0-3 0 15,0 2-380-15,0-1-257 16,13-1 19-16,11 0 389 16</inkml:trace>
  <inkml:trace contextRef="#ctx0" brushRef="#br1" timeOffset="188445.72">27393 16783 115 0,'0'0'105'16,"0"0"49"-16,0 0 65 15,84-38-159-15,-50 37-47 16,5 1-13-16,-2 4-110 16,-7 15-138-16,-15 6 74 15</inkml:trace>
  <inkml:trace contextRef="#ctx0" brushRef="#br1" timeOffset="188577.99">27439 17040 50 0,'0'0'95'0,"0"0"42"0,0 0 65 16,0 0-64-16,0 0-138 16,0 0-15-16,103 0-180 15,-52 0-30-15</inkml:trace>
  <inkml:trace contextRef="#ctx0" brushRef="#br1" timeOffset="188915.6">28093 16669 228 0,'0'0'241'0,"0"0"418"15,0 0 260-15,0 0-919 16,0 0 0-16,0 0 0 15,1-39 0-15,-1 58 0 16,2 11 0-16,-1 14 0 16,-1 5 0-16,0 2 0 15,0 1 0-15,0-3 0 16,0-6 0-16,0-8 0 16,0-8 0-16,0-9 0 15,0-6 0-15,0-7 0 16,0-5 0-16,0 0 0 15,0 0 0-15,0 0 0 16,0 0 0-16,0 0 0 16,0 0 0-16,0 0 0 15,0 0 0-15,-4-12-869 16,-7-14-12-16</inkml:trace>
  <inkml:trace contextRef="#ctx0" brushRef="#br1" timeOffset="191091.41">2135 6073 11 0,'0'0'108'16,"0"0"-66"-16,0 0 31 15,0 0-14-15,0 0 71 16,0 0 2-16,-88-8 53 15,73 8-13-15,-3 0-20 16,0 7 37-16,0 0 32 16,3 2-79-16,3-4-12 15,3-1-9-15,0 1 17 16,6-4-96-16,0 0-42 16,3-1 0-16,0 0 0 15,0 0 0-15,0 0 0 0,0 0 0 16,18 0 0-16,18 0 0 15,16 0 0-15,17 0 0 16,8 0 0-16,-5-1 0 16,-9-2 0-16,-13 2 0 15,-11-1 0-15,-12 2 0 16,-10 0 0-16,-7 0-134 16,-4 0-462-16,1 2-19 15,1 6 266-15,-1 1 185 16,-4-5 41-16</inkml:trace>
  <inkml:trace contextRef="#ctx0" brushRef="#br1" timeOffset="191467.41">2485 5798 103 0,'0'0'68'0,"0"0"54"15,0 0 75-15,0 0 152 16,0 0-6-16,0 0-125 16,-22-39-218-16,37 55-161 15,19 9 161-15,12 7 0 0,14 2 10 16,10-3 29-16,-4-3-34 16,-3-6 10-16,-11-3-6 15,-13-7 17-15,-11-2-6 16,-9-5-20-16,-8 2 0 15,-8-3 0-15,1 5 0 16,-4 5 11-16,0 9 25 16,-3 13 66-16,-21 9 64 15,-4 7-58-15,-11 3-45 16,-3 0-28-16,-1-2-29 16,-3-4-12-16,4-3-262 15,6-2-422-15,9-1 174 16,8-6 290-16</inkml:trace>
  <inkml:trace contextRef="#ctx0" brushRef="#br1" timeOffset="194852.14">1396 15245 59 0,'0'0'34'0,"0"0"24"16,0 0-6-16,0 0 9 15,0 0 15-15,0 0 44 16,0 0 27-16,-55-29 10 16,49 27 28-16,6 1-6 15,0 1-44-15,0 0-81 0,0-1 8 16,0-2-52-16,24-2-10 15,22-5-72-15,18-1 72 16,27-4 5-16,3-2 5 16,3 2 32-16,2 3-42 15,-19 4-71-15,-14 5-122 16,-26 3-55-16,-21 0 85 16,-14 0-6-16,-5 1 25 15,0 8 64-15,-11 1 27 16,-17 0-18-16,-12-2-21 15</inkml:trace>
  <inkml:trace contextRef="#ctx0" brushRef="#br1" timeOffset="195688.52">1527 15204 16 0,'0'0'46'0,"0"0"-7"16,0 0 14-16,0 0-11 15,-82-36 5-15,70 27 18 16,-1 1 23-16,2 0 63 16,4-1 66-16,1 3 129 15,3 1 110-15,2 2-121 0,1 3-189 16,0 0-146 0,0 0 0-16,0 0 0 0,0 0 0 15,0 0 0-15,0 0 0 16,0 0 0-16,0 4 0 15,14 13 0-15,13 8 0 16,9 9 0-16,9 4 0 16,4 2 0-16,-4 0 0 15,4-4 0-15,-7-6 0 16,-6-3 0-16,-5-6 0 16,-10-8 0-16,-12-3 0 15,-4-4 0-15,-1-2 0 16,-4 3 0-16,0-2 0 15,0 6 0-15,0 6 0 16,-9 4 0-16,-6 7 0 0,-7 2 0 16,-10 2 0-16,-5 1 0 15,-2 1 0-15,-1-2 0 16,0 1 0-16,1-2 0 16,0-2 0-16,5-4 0 15,11-4 0-15,4-6 0 16,13-7 0-16,4-4 0 15,2-4 0-15,0 0 0 16,17 0 0-16,23 0 0 16,20 0 0-16,10-1 0 15,13-2 0-15,3 1 0 16,2 0-36-16,-8 2-74 16,-8 0-11-16,-20 0 42 15,-22 0 67-15,-15 0-4 0,-9 0 16 16,-6 0 33-16,0 0-27 15,0 0 5-15,0 0 52 16,0 0 35-16,0 0 65 16,0-3-163-16,0-4 0 15,0 0 0-15,0-1 0 16,0 3 0-16,-3 1 0 16,3 3 0-16,0 1 0 15,0 0 0-15,0 0 0 16,0 0 0-16,0 0 0 15,0 0 0-15,0 0 0 0,0 0 0 16,0 0 0-16,0 0 0 16,0 0 0-16,0 0 0 15,0 0-99 1,0 0-465-16,3 1-17 0,7 4 157 16,2-5 228-1</inkml:trace>
  <inkml:trace contextRef="#ctx0" brushRef="#br1" timeOffset="196259.3">3236 14705 11 0,'0'0'127'0,"0"0"-40"16,0 0 41-16,0 0 27 16,0 0-94-16,0 0-29 15,-97 88 92-15,51-12 40 16,4 11 11-16,10 9-43 15,15 0-30-15,17-6-26 16,2-1-40-16,31-8 33 16,18-11-58-16,7-9 5 15,0-11 6-15,-10-8-16 16,-11-11 10-16,-13-10-5 16,-9-5-11-16,-7-9 16 15,-5-2 12-15,-3-5-11 0,0 0 5 16,0 0-22-16,0 0-45 15,4 0-367-15,5-3-166 16,8-10 230-16,0-7 167 16</inkml:trace>
  <inkml:trace contextRef="#ctx0" brushRef="#br1" timeOffset="196897.6">3515 15093 80 0,'0'0'54'16,"0"0"30"-16,0 0 32 15,0 0 56-15,0 0-7 16,0 0-39-16,28-46-117 16,-1 62-9-16,4 7 39 15,-4 5 39-15,-3 5 42 0,-6 3 1 16,-9 5-22-16,-5 3-14 16,-4 1-12-16,0-1-20 15,-10-6-26-15,-4-6-11 16,-2-5 6-16,7-11-6 15,3-8 12-15,4-8 5 16,2 0 18-16,0 0 218 16,2-18-158-16,18-9-111 15,5-8 0-15,8-2 0 16,1-1 0-16,0-2 0 16,-4 2 0-16,-4 0 0 15,-1 0 0-15,-6 2 0 16,-4 2 0-16,-3 5 0 15,-6 7 0-15,-3 8 0 16,0 7 0-16,-3 4 0 0,0 3 0 16,0 0 0-16,0 0 0 15,0 0 0-15,0 12 0 16,0 11 0-16,-3 14 0 16,-6 12 0-16,0 5 0 15,3-1 0-15,3-5 0 16,3-7 0-16,0-8 0 15,0-8 0-15,8-4 0 16,8-3 0-16,11 1-261 16,7-4-818-16,5-4 561 0</inkml:trace>
  <inkml:trace contextRef="#ctx0" brushRef="#br1" timeOffset="197174.84">4298 15405 209 0,'0'0'162'16,"0"0"322"-16,0 0 216 15,0 0-238-15,0 0-432 16,0 0-30-16,0 24 0 16,0-3 0-16,3 2 0 15,1-1 0-15,1 3 0 16,-1-1 0-16,-1-2 0 15,-1 1 0-15,-2-3 0 0,3-4 0 16,-3-7 0-16,0-1 0 16,3-5 0-16,1 0 0 15,10-3-363-15,3 0-754 16,0-10 682-16</inkml:trace>
  <inkml:trace contextRef="#ctx0" brushRef="#br1" timeOffset="197438.14">4829 15114 136 0,'0'0'108'15,"0"0"44"-15,0 0 70 16,0 0-43-16,0 0-97 15,0 0-59-15,70-24-2 16,-37 21-6-16,-2 2-15 16,-4 1-8-16,-5 0-230 15,-5 1-51-15,-7 13 143 16,-10 6 51-16,0 3 23 16,-13 2-16-16</inkml:trace>
  <inkml:trace contextRef="#ctx0" brushRef="#br1" timeOffset="197536.87">4935 15254 12 0,'0'0'49'15,"0"0"-6"-15,0 0 7 16,0 0 17-16,0 0-5 0,0 0-53 16,40 7-9-16,-7-7-17 15,-5 0-105-15</inkml:trace>
  <inkml:trace contextRef="#ctx0" brushRef="#br1" timeOffset="197954.37">5624 14836 173 0,'0'0'141'16,"0"0"211"-16,0 0 285 15,0 0 42-15,0 0-614 16,0 0-65-16,-3-50 0 16,3 57 0-16,0 20 0 15,0 19 0-15,0 20 0 16,0 10 0-16,0 3 0 0,0-3 0 15,0-9 0 1,6-14 0-16,3-13 0 16,0-14 0-16,-4-13 0 0,0-6 0 15,-3-4 0-15,-1-3 0 16,1 2 0-16,4-1 0 16,8 1-198-16,2-2-1173 15,3 0 1007-15</inkml:trace>
  <inkml:trace contextRef="#ctx0" brushRef="#br1" timeOffset="198169.81">6042 15368 69 0,'0'0'172'0,"0"0"-37"0,0 0 256 15,0 0 86-15,0 0-198 16,0 0-107-16,79-17-23 15,-76 32-57-15,0 3 6 16,-3 0-85-16,0-1-13 16,0 0 0-16,-18 2-475 15,-6-1-403-15,-4-7 406 16</inkml:trace>
  <inkml:trace contextRef="#ctx0" brushRef="#br1" timeOffset="198819.27">6881 14932 101 0,'0'0'77'0,"0"0"44"16,0 0 107-16,0 0 114 15,0 0 111-15,0 0-57 0,1-56-201 16,24 56-126-16,10 13-57 15,5 11 41-15,-6 6-53 16,-7 7 0-16,-9 4 0 16,-8 3 0-16,-7 1 0 15,-3-3 0-15,-1-5 0 16,-11-10 0-16,3-7 0 16,3-11 0-16,6-7 0 15,0-2 0-15,0-6 0 16,6-16 0-16,12-13 0 0,6-10 0 15,4-4 0-15,2-7 0 16,-2-1 0-16,-4 5 0 16,-2 7 0-16,-8 11 0 15,1 8 0-15,-9 13 0 16,-3 6 0-16,-3 5 0 16,0 2 0-16,0 0 0 15,0 22 0-15,0 14 0 16,-9 12 0-16,-6 10 0 15,0 2 0-15,3-1 0 16,6-6 0-16,6-10 0 16,0-7 0-16,14-11 0 15,16-9 0-15,10-8 0 16,6-4-123-16,5-1-986 16,-5 1 603-16,-9-1 290 0</inkml:trace>
  <inkml:trace contextRef="#ctx0" brushRef="#br1" timeOffset="199125.45">7731 15155 106 0,'0'0'137'0,"0"0"2"15,0 0 214-15,0 0-150 16,0 0-27-16,0 0 13 15,83 17-40-15,-72 1-2 0,-7 2-11 16,-4 4 42-16,0 3-44 16,-3 0-134-16,-10-5 0 15,3-3 0-15,2-9 0 16,8-5 0-16,0-5 0 16,0 0 0-16,0 0 0 15,6 0 0-15,13 0 0 16,7 0 0-16,6 0 0 15,4 0-464-15,3 0-518 16,7-8 548-16</inkml:trace>
  <inkml:trace contextRef="#ctx0" brushRef="#br1" timeOffset="199409.7">8268 14834 102 0,'0'0'115'16,"0"0"40"-16,0 0 142 0,0 0 52 15,0 0-109-15,0 0-240 16,88-50-9-16,-45 50-90 16,-4 7-416-16,-12 10 188 15,-14 2 151-15</inkml:trace>
  <inkml:trace contextRef="#ctx0" brushRef="#br1" timeOffset="199585.39">8274 15097 134 0,'0'0'31'15,"0"0"35"-15,0 0 38 0,0 0-45 16,109-26-38-16,-68 24-21 16,3 1-25-16,1-2-104 15,-2-3-47-15</inkml:trace>
  <inkml:trace contextRef="#ctx0" brushRef="#br1" timeOffset="201250.79">9263 14612 73 0,'0'0'53'15,"0"0"-5"-15,0 0 28 16,0 0 12-16,0 0 35 15,0 0 25-15,-52-47-63 16,28 60-46-16,-4 7 37 16,5 5 14-16,2 3-32 15,2 5-6-15,4 6-2 0,2 4-33 16,4 7 17 0,7 0-30-16,2-3-4 0,3-6-13 15,18-13 1-15,9-10-5 16,6-10 17-16,6-8 17 15,1 0 13-15,-3-13-17 16,-3-11 33-16,-10-1-32 16,-8-3 33-16,-6-2 98 15,-9 2 194-15,-4 0-91 16,0 0-172-16,0 1-76 16,-12 1 0-16,-4 4 0 15,-1 2 0-15,1 5 0 16,4 5 0-16,6 3-169 15,6 4-771-15,0-5 304 16,21-4 335-16</inkml:trace>
  <inkml:trace contextRef="#ctx0" brushRef="#br1" timeOffset="201501.12">9688 14261 122 0,'0'0'61'0,"0"0"14"16,130 28 14-16,-72 7 48 0,-7 9 83 15,-9 6 89 1,-13 7-59-16,-18 7-82 0,-11 5 51 16,-9 3-66-16,-31 2-84 15,-5-5-69-15,-4-4-23 16,-1-10-374-1,3-11-246-15,5-15 206 0,5-8 241 16</inkml:trace>
  <inkml:trace contextRef="#ctx0" brushRef="#br1" timeOffset="202852.63">2018 16659 29 0,'0'0'62'15,"0"0"-12"-15,0 0 16 16,0 0-3-16,0 0 23 16,0 0 30-16,-13 0 41 15,13 0 23-15,0 0-36 0,3 0-103 16,16-2-41-16,11 1-115 16,6 1 65-16,1 0-232 15,-10 5 69-15,-8 16 91 16,-14 7 47-16,-5 6-5 15</inkml:trace>
  <inkml:trace contextRef="#ctx0" brushRef="#br1" timeOffset="202997.26">2069 16913 58 0,'0'0'40'0,"0"0"8"0,0 0 8 16,0 0 2-16,0 0 1 15,0 0-19-15,25 0-35 16,14 0-10-1,18 0-11-15,10 0-98 0,9-7-9 16</inkml:trace>
  <inkml:trace contextRef="#ctx0" brushRef="#br1" timeOffset="207103.98">3134 16611 95 0,'0'0'29'0,"0"0"36"15,0 0 9-15,0 0 28 16,-13-71 54-16,10 63 105 0,3 6 8 15,-2 0 59-15,2 2-108 16,-1 0-135-16,-1 0-85 16,2 0-17-16,0 4-28 15,0 13-22-15,0 7 67 16,0 7 0-16,0 9 6 16,0 6 10-16,3 8-5 15,2 3-5-15,2 0 39 16,-4-2 17-16,5-1-34 15,-1-2 0-15,2-2 36 16,1-6 10-16,-2-5-50 16,-2-16 5-16,0-8-6 15,-2-11 0-15,-1-3-12 16,-3-1 13-16,2 0-6 16,-2 0-18-16,1 0 0 0,1 0 0 15,2 0-71-15,2 0-602 16,9-3-95-16,0-15 429 15</inkml:trace>
  <inkml:trace contextRef="#ctx0" brushRef="#br1" timeOffset="208618.04">2908 16897 82 0,'0'0'44'16,"0"0"19"-16,0 0-33 16,0 0 16-16,0 0 4 15,0 0 0-15,-80 0 53 16,74 0-10-16,5 0 6 15,1 0 2-15,0 0-50 16,0 0 9-16,15 0-60 16,18-2-17-16,17-5 17 15,19-3 41-15,3 0-14 16,-8 3 14-16,-12 0-41 16,-21 4 0-16,-13 0 12 0,-12 3-12 15,-6 0-12-15,0 0-113 16,3 0-174-16,3 7 107 15,6 2 74-15,6-5 10 16</inkml:trace>
  <inkml:trace contextRef="#ctx0" brushRef="#br1" timeOffset="208955.68">3780 16722 102 0,'0'0'77'16,"0"0"62"0,0 0 123-16,0 0 295 0,0 0 178 15,0 0-560-15,0-68-175 16,0 68 0-16,0 0 0 16,0 0 0-16,0 1 0 15,0 19 0-15,0 11 0 16,0 10 0-16,5 7 0 15,-1 0 0-15,-1-3 0 16,3-6 0-16,0-6 0 16,-2-9 0-16,-1-7 0 15,-1-6 0-15,-2-5 0 16,3-4 0-16,3 1 0 0,5 0 0 16,6-3-818-16,10 0 26 15,3-20 527-15</inkml:trace>
  <inkml:trace contextRef="#ctx0" brushRef="#br1" timeOffset="209285.8">4316 16481 114 0,'0'0'97'15,"0"0"45"-15,0 0 93 16,0 0-154-16,0 0-68 0,0 0-13 15,-11 105 214-15,1-47-9 16,1 7 2-16,6 5-94 16,3-1-39-16,3-4-68 15,30-5 54-15,10-14-10 16,8-7 12-16,7-10 45 16,-7-11 89-16,-8-5-125 15,-13-8-71-15,-9-3 0 16,-12-2 0-16,-6 0 0 15,-3 0 0-15,0 0 0 16,0 0 0-16,0 1 0 16,0 2-24-16,-5 0-646 15,-7-3-181-15,-4-3 523 16</inkml:trace>
  <inkml:trace contextRef="#ctx0" brushRef="#br1" timeOffset="210065.09">4783 16802 96 0,'0'0'45'16,"0"0"44"-16,0 0-20 15,0 0 62-15,0 0 10 16,0 0-37-16,-8-1-28 16,10 1-48-16,22-2-28 15,13 1 0-15,9-2 70 16,2 0-7-16,-15 2 8 15,-17 0 43-15,-5 1-56 16,-10 0-40-16,-1 0 1 16,0 0-1-16,0 0 11 15,0 0-29-15,3 0-107 16,13 0-343-16,11 0 16 16,9-5 307-16</inkml:trace>
  <inkml:trace contextRef="#ctx0" brushRef="#br1" timeOffset="210362.81">5470 16517 151 0,'0'0'91'0,"0"0"134"15,0 0 187-15,0 0 210 16,0 0-100-16,0 0-498 15,0-48-24-15,0 48 0 0,0 10 0 16,0 16 0-16,0 11 0 16,2 7 0-16,1 4 0 15,3-3 0-15,3-1 0 16,-3-6 0-16,3-4 0 16,-3-6 0-16,-2-7 0 15,2-3 0-15,-1 1 0 16,11-3-950-16,5-4 196 15,9-4 498-15</inkml:trace>
  <inkml:trace contextRef="#ctx0" brushRef="#br1" timeOffset="210539.34">5875 16851 60 0,'0'0'149'0,"0"0"103"15,0 0 501-15,0 0 80 16,0 0-833-16,0 0 0 15,0-16 0-15,0 16 0 16,0 0 0-16,0 6 0 16,1 5 0-16,7 5-524 15,4-6-603-15,7-7 858 16</inkml:trace>
  <inkml:trace contextRef="#ctx0" brushRef="#br1" timeOffset="210853.5">6281 16590 133 0,'0'0'108'0,"0"0"38"15,0 0 22-15,0 0-81 16,0 0-87-16,0 0-18 16,0 12 14-16,0 9 4 15,0-3 13-15,0 2 9 16,0-4 15-16,9 3 44 15,10-5 125-15,5 1 20 16,-3 3 86-16,1 1-83 16,-4 2-114-16,-6 2-28 15,-3 0-53-15,-6-1-5 16,-3-6 7-16,0-4-36 16,0-3 0-16,0-3 0 15,-6-3 0-15,-11 1 0 0,-5 1-668 16,-9 0-229-16,-7-3 572 15</inkml:trace>
  <inkml:trace contextRef="#ctx0" brushRef="#br1" timeOffset="210998.11">6263 16584 109 0,'0'0'68'15,"80"-42"10"-15,-38 30-25 16,-2 6-26-16,-2 6-27 15,-4 0-21-15,-7 0-92 0,-5 3-28 16</inkml:trace>
  <inkml:trace contextRef="#ctx0" brushRef="#br1" timeOffset="211318.98">6734 16147 98 0,'0'0'84'0,"0"0"1"16,0 0-8-16,97-3 15 0,-47 21 73 16,-3 11 86-16,-3 9 89 15,-3 13 18-15,-8 14-99 16,-6 12-51-16,-12 8-178 15,-11 1-30-15,-4-3 0 16,-3-10 0-16,-13-9 0 16,-5-12 0-16,5-12 0 15,2-9 0-15,5-9 0 16,3-3-631-16,6-3-197 16,0-7 481-16,0-5 190 15</inkml:trace>
  <inkml:trace contextRef="#ctx0" brushRef="#br1" timeOffset="212332.29">7966 16491 30 0,'0'0'79'16,"0"0"8"-16,0 0 47 15,0 0 135-15,-26-73 179 16,23 69 183-16,1 4-262 16,2 0-369-16,0 0 0 15,-3 0 0-15,3 11 0 16,-4 12 0-16,1 12 0 15,3 10 0-15,0 3 0 16,0 0 0-16,0-3 0 16,0-4 0-16,0-4 0 15,0-6 0-15,7-8 0 16,1-5 0-16,-2-6 0 16,3 1 0-16,-2-2-475 15,-3 1-557-15,-4-7 685 16</inkml:trace>
  <inkml:trace contextRef="#ctx0" brushRef="#br1" timeOffset="212499.84">7831 16669 111 0,'0'0'27'0,"101"-17"21"0,-26 12-29 16,13-2-10-1,6 3-9-15,0-1-27 0,-9 1-50 16</inkml:trace>
  <inkml:trace contextRef="#ctx0" brushRef="#br1" timeOffset="213066.11">8954 16375 92 0,'0'0'68'15,"0"0"39"-15,0 0 59 0,0-81 213 16,0 71 214-16,0 3 13 16,0 5-570-16,0 2-36 15,0 0 0-15,0 0 0 16,0 18 0-16,-1 12 0 16,-1 14 0-16,-1 11 0 15,-4 0 0-15,5 2 0 16,-1-5 0-16,3-5 0 15,0-8 0-15,0-9 0 16,0-7 0-16,0-8 0 16,0-8 0-16,0-3 0 15,0-1 0-15,8 1 0 16,11 1-244-16,8 0-774 16,4-5 505-16,4-6 290 15</inkml:trace>
  <inkml:trace contextRef="#ctx0" brushRef="#br1" timeOffset="213317.04">9348 16362 134 0,'0'0'102'15,"0"0"53"-15,0 0 12 0,0 0-76 16,0 0-54-16,0 0 80 15,111 63 78-15,-71-27-61 16,-2 2-27-16,-5 0-93 16,-6-2 16-16,-7-5-30 15,-6-4 0-15,-6-7-330 16,1-9-96-16,-3-6 171 16,1-5 106-16</inkml:trace>
  <inkml:trace contextRef="#ctx0" brushRef="#br1" timeOffset="213595.86">9700 16329 45 0,'0'0'125'15,"0"0"7"-15,0 0 154 16,0 0 177-16,0 0-57 15,0 0-213-15,-22-2-154 16,-2 31-16-16,-9 12 189 16,-4 4-89-16,-5 3-123 15,3-1 0-15,5-5 0 16,10-8 0-16,9-9 0 16,14-6-425-16,1-3-365 15,13-3 320-15,11-3 294 16,1-6 40-16</inkml:trace>
  <inkml:trace contextRef="#ctx0" brushRef="#br1" timeOffset="-214397.81">10634 16204 31 0,'0'0'27'0,"0"0"11"16,0 0 5-16,0 0-4 15,0 0-6-15,0 0 5 16,7-24-2-16,-5 21 5 15,-2 1-7-15,0 2 2 16,0 0-10-16,0 0-1 16,0 0-1-16,0 0-5 15,0 0-1-15,0 0 1 16,0 0 4-16,0 0 9 16,0 0 6-16,0 0 4 0,0 0 6 15,0 0-18-15,0 0-17 16,0 0 10-16,0 0-11 15,0 0-3-15,0 0 0 16,0 0-3-16,0 0-6 16,0 0 3-16,0 0-3 15,0 0 5-15,0 0-5 16,0 0 0-16,0 0 0 16,0 0-5-16,0 0-22 15,0 0-149-15,0 0-93 16,0 3 100-16,0 1 77 15</inkml:trace>
  <inkml:trace contextRef="#ctx0" brushRef="#br1" timeOffset="-211316.41">10482 16283 26 0,'0'0'56'15,"0"0"1"-15,24-81-3 16,-18 53 19-16,3 4 21 16,-3 8 51-16,-3 8 34 15,3 8 29-15,13 0-201 16,11 24 24-16,10 10-31 0,1 13 42 16,-10 9-35-16,-10 3 12 15,-21 3-4-15,0 0 15 16,-32-1-1-16,-17-4 4 15,-10-4 8-15,-4-8-9 16,13-12 4-16,13-12-26 16,16-12 5-16,14-6 24 15,7-3 0-15,0 0 139 16,0 0 73-16,24 0-49 16,25 0-116-16,17-7-73 15,10 2-13-15,-6 1 0 16,-17 1 0-16,-20 1 0 0,-16 2 0 15,-14 0 0 1,-3 0 0-16,0 0 0 0,0 0 0 16,-3 0-42-16,-2 0-364 15,-2 3-113-15,-2 0-74 16,9-3 367-16,0 0 70 16</inkml:trace>
  <inkml:trace contextRef="#ctx0" brushRef="#br1" timeOffset="-210819.98">11613 16241 66 0,'0'0'76'0,"0"0"6"0,0 0 79 16,1-71 161-16,-1 65 185 16,0 4 77-16,0 2-335 15,0 0-249-15,0 0 0 16,0 16 0-16,0 17 0 16,0 12 0-16,3 11 0 15,2 7 0-15,4 0 0 16,-5 0 0-16,1-7 0 15,1-7 0-15,-3-11 0 16,1-13 0-16,-1-8 0 16,1-7 0-16,-1-9-358 15,-1 1-482-15,-2-2 368 16,0 0 314-16,-10-14 63 0</inkml:trace>
  <inkml:trace contextRef="#ctx0" brushRef="#br1" timeOffset="-210675.39">11426 16473 118 0,'0'0'46'15,"97"-16"-6"-15,-19 14-23 16,13 2-17-16,3 0-4 16,-5 0-55-16,-8 0-46 15</inkml:trace>
  <inkml:trace contextRef="#ctx0" brushRef="#br1" timeOffset="-209785.77">12629 16367 73 0,'0'0'47'0,"0"0"7"0,0 0 12 16,0-88 18-16,0 70 31 15,0 6 75-15,-2 4 63 16,-2 7 79-16,-4 1-23 15,-8 6-293-15,-8 18-5 16,-7 11-11-16,1 9 33 16,6 6-17-16,9 0 1 15,8-4-17-15,7-1 0 16,0-13-11-16,19-7 5 16,11-6 6-16,9-10 0 15,3-7 45-15,-2-2 6 16,0 0-6-16,-7-10 13 15,-8-6 86-15,-8-1-39 16,-8 0-105-16,-5-3 0 0,-4 0 0 16,0-3 0-16,-18-2 0 15,-9-2 0-15,-2 3 0 16,2 2 0-16,7 9 0 16,8 6 0-16,12 7-794 15,8 0-30-15,26 0 496 16</inkml:trace>
  <inkml:trace contextRef="#ctx0" brushRef="#br1" timeOffset="-209536.39">13084 16295 134 0,'0'0'84'0,"0"0"109"16,0 0 238-16,0 0-141 15,0 0-281-15,0 0 0 16,81 74 163-16,-43-35 34 16,-4 2-151-16,-2-6-50 15,-5-5-10-15,-8-6-1 16,-4-7-411-16,-1-5-121 16,-6-9 243-16,0-3 164 15,1 0 45-15,0-25-9 16</inkml:trace>
  <inkml:trace contextRef="#ctx0" brushRef="#br1" timeOffset="-209337.03">13457 16161 122 0,'0'0'103'16,"0"0"66"-16,0 0 162 16,0 0-18-16,0 0-313 15,0 0 9-15,-33 69-9 16,11-20 29-16,-5 6 45 15,0 6-69-15,-3-1 13 16,8-11-18-16,5-12-373 16,16-16-25-16,1-13 231 15,25-8 49-15</inkml:trace>
  <inkml:trace contextRef="#ctx0" brushRef="#br1" timeOffset="-209038.45">13758 16234 105 0,'0'0'95'16,"0"0"21"-16,0 0 35 15,0 0-25-15,0 0-90 16,0 0-1-16,69 63 49 16,-72-23 80-16,-18 3 56 15,-6 2 53-15,1-7-39 16,7-7-41-16,10-11-60 15,9-10-87-15,6-4-10 16,30-6-36-16,15 0 0 0,3 0 0 16,-5 0 0-16,-18 0 0 15,-14 0 0-15,-12 0 0 16,-5 0-198-16,0 1-437 16,-14 6-114-16,-10 0 527 15,-3-3 53-15</inkml:trace>
  <inkml:trace contextRef="#ctx0" brushRef="#br1" timeOffset="-208321.37">2096 17711 46 0,'0'0'49'15,"0"0"1"-15,0 0 8 16,0 0 4-16,0 0 16 15,0 0 7-15,0 0 9 16,0 0 4-16,4 0-60 16,17 0-38-16,15 0-29 0,19 0 9 15,8 0-239-15,-14 0 92 16,-16 9 29-16</inkml:trace>
  <inkml:trace contextRef="#ctx0" brushRef="#br1" timeOffset="-208166.26">2179 17920 155 0,'0'0'43'0,"0"0"62"15,0 0 127-15,0 0 42 0,0 0-107 16,0 0-167-16,38-2-31 16,7-1-204-16,20-1-104 15,2-2 127 1</inkml:trace>
  <inkml:trace contextRef="#ctx0" brushRef="#br1" timeOffset="-205835.32">3661 17801 16 0,'0'0'51'0,"0"0"1"15,0 0 9-15,0 0-1 16,0 0 35-16,0 0 16 16,-3-58 35-16,0 55 79 15,1 1-63-15,1 2 55 0,-1 0-65 16,2 0-116-16,-2 0-36 16,-1 0-21-16,-2 9-64 15,-4 14 12-15,0 6 73 16,-1 5 29-16,2 2-24 15,7-2-5-15,1-6 0 16,0-8-5-16,3-6-19 16,7-7-8-16,5-7 14 0,4 0 18 15,7 0 27-15,5-16 35 16,-1-2-23-16,-6-1-15 16,-8 1 38-16,-5-2-15 15,-8 2 120-15,-3 1 20 16,0 0-32-16,0 0-51 15,-5 4-91-15,-4 4-13 16,-3 0 0-16,3 5 0 16,-1 4-329-16,-2 0-563 15,9 10 300-15,3 7 366 16</inkml:trace>
  <inkml:trace contextRef="#ctx0" brushRef="#br1" timeOffset="-205620.87">4153 17985 80 0,'0'0'55'0,"0"0"63"15,0 0 111-15,0 0 219 16,0 0 156-16,0 0-225 16,0 0-245-16,0 0-134 15,0 0 0-15,0 0 0 16,3 0-209-16,12 0-661 15,9 0 389-15,9 0 267 16,3-13 64-16</inkml:trace>
  <inkml:trace contextRef="#ctx0" brushRef="#br1" timeOffset="-205331.07">4456 17699 58 0,'0'0'64'0,"0"0"1"0,0 0-6 15,0 0-38-15,0 0-21 16,0 0-1-16,-15 34 1 16,9-7 27-16,3 3-4 15,3 0 2-15,0 2 5 16,2-3 3-16,15-4-3 16,3 0 33-16,2-1 45 15,-1-3 40-15,-6 1-32 16,-4 0-2-16,-6 0-59 15,-5 1-4-15,0-2-35 16,0-4-7-16,-11 0-4 0,-6-4-10 16,-4-6-41-1,-4-7-360-15,0 0 41 0,-5-13 175 16</inkml:trace>
  <inkml:trace contextRef="#ctx0" brushRef="#br1" timeOffset="-205191.43">4413 17735 84 0,'0'0'68'16,"112"-45"-26"-16,-48 31-7 0,-3 6-18 15,2 8-17 1,-11 0-53-16,-12 0-47 0</inkml:trace>
  <inkml:trace contextRef="#ctx0" brushRef="#br1" timeOffset="-204714.72">6003 17635 118 0,'0'0'99'0,"0"0"74"15,0 0 139-15,0 0 136 16,0 0 103-16,0 0-247 16,0-22-262-16,0 22-42 0,2 14 0 15,18 10 0-15,6 6 0 16,4 2 0-16,0-4 0 15,-3 1 0-15,-4-4 0 16,0-4 0-16,0-2 0 16,5-4-937-16,7-6 233 15,4-8 432-15</inkml:trace>
  <inkml:trace contextRef="#ctx0" brushRef="#br1" timeOffset="-204189.6">6628 17636 106 0,'0'0'93'0,"0"0"52"15,0 0 160-15,0 0 169 0,0 0-47 16,0 0-316-16,-6-24-111 16,-13 41 0-16,-4 8 6 15,-8 5 16-15,-2 1-5 16,-1 3-11-16,0-2 5 15,0-1-22-15,5-5 11 16,8-4 0-16,5-8 0 16,5-7 28-16,7-3-22 0,2-4-6 15,1 0 11-15,1 0 35 16,0 0 18-16,0 0 92 16,0 0-132-16,-3-2-24 15,2-5 0-15,-1 3 0 16,2 1 0-16,0 3 0 15,0 0 0-15,0 0 0 16,0 0 0-16,0 0 0 16,0 4 0-16,0 15 0 15,6 8 0-15,1 6 0 16,2 2 0-16,-1 4 0 16,-1-4 0-16,1 5 0 15,-4-1 0-15,-2-3 0 16,-1-4 0-16,-1-10 0 15,0-11 0-15,0-5 0 0,2-5 0 16,1-1 0-16,-2 0 0 16,2 0 0-16,0 0 0 15,3 0 0-15,3 0-486 16,10-6-614-16,10-13 758 16</inkml:trace>
  <inkml:trace contextRef="#ctx0" brushRef="#br1" timeOffset="-203987.84">7195 17899 103 0,'0'0'155'16,"0"0"63"-16,0 0 126 0,0 0-80 15,0 0-211-15,0 0-53 16,56-7-65-16,-21 7-39 15,-5 6-311-15,-9 11 152 16,-15 3 128-16,-6 3 28 16</inkml:trace>
  <inkml:trace contextRef="#ctx0" brushRef="#br1" timeOffset="-203843.22">7209 18090 82 0,'0'0'68'0,"0"0"28"16,0 0 39-16,0 0 62 0,0 0-48 15,0 0-138 1,22 6 18-16,11-2-58 0,4 2-102 16,4-2-197-1,2-4 140-15</inkml:trace>
  <inkml:trace contextRef="#ctx0" brushRef="#br1" timeOffset="-203373.49">7925 17806 45 0,'0'0'108'0,"0"0"9"15,0 0 104-15,0 0 256 16,0 0 171-16,0 0-217 15,0-66-431-15,0 63 0 16,0 3 0-16,0 0 0 16,0 0 0-16,0 0 0 15,0 0 0-15,0 0 0 16,0 3 0-16,0 23 0 16,0 13 0-16,0 15 0 15,0 3 0-15,0 4 0 16,0-1 0-16,0-6 0 15,0-5 0-15,3-13 0 0,1-6 0 16,-4-6 0-16,0-6 0 16,0-1 0-16,0-6 0 15,0-2 0-15,0-9 0 16,0 0 0-16,0 0 0 16,0 0 0-16,0 0 0 15,0 0 0-15,0 0 0 16,0 0 0-16,0 0 0 15,0 0 0-15,0 0-1224 16,0-16 513-16</inkml:trace>
  <inkml:trace contextRef="#ctx0" brushRef="#br1" timeOffset="-200244.08">14338 17272 13 0,'0'0'23'16,"0"0"7"-16,0 0-5 15,0 0-4-15,0 0 4 16,0 0-7-16,-43 0-1 16,43 0 10-16,0 0-4 15,0 0 7-15,0 0-3 16,0 0 7-16,0 0-8 15,0-2-4-15,0 2-8 16,0 0-14-16,0 0-6 16,8-1-3-16,8-1 9 15,16-2 5-15,17-1 6 16,12-4-2-16,7 0-8 16,-3-3 4-16,-6 2-5 0,-9 3 0 15,-15 4-8-15,-15 0-55 16,-14 3-8-16,-6 0-3 15,-5 6 22-15,-20 7 13 16,-5 1-21-16</inkml:trace>
  <inkml:trace contextRef="#ctx0" brushRef="#br1" timeOffset="-199684.59">14374 17301 7 0,'0'0'44'0,"0"0"1"16,0 0-1-16,-86-31 12 0,74 20 11 15,0-3-2 1,1 1 32-16,4 1 37 0,1 4 60 16,2 4 51-16,2 4-14 15,1 0-44-15,1 0-108 16,0 0-79-16,0 7-48 16,0 10 17-16,0 9 10 15,3-3 31-15,16 4-10 16,11-1 26-16,9-2 11 15,8-2 12-15,4 1-5 16,1-3-17-16,-7-3-21 16,-5-1-1-16,-8-3-5 0,-11-3 0 15,-6-1 0-15,-6-4 0 16,-6 1 0-16,0 0-5 16,-3-1 5-16,0 4-11 15,0 1 11-15,-3 5 11 16,-11 6 17-16,-10 2-17 15,-6 5 0-15,-4 0-11 16,-2-2 23-16,2-1-17 16,4-3-6-16,6-3 5 15,7-5-10-15,7-5-1 16,7-5 0-16,3-3 6 16,0 2-22-16,3 0 5 15,24 3 11-15,18-1 6 16,20-2 0-16,4 0 17 15,0-3 0-15,-6 0-17 0,-14 3 0 16,-14-3 0-16,-15 0-6 16,-11 0-5-16,-9 0 11 15,0 0-17-15,0 0-287 16,0 0-205-16,0 0 80 16,0 0 224-16</inkml:trace>
  <inkml:trace contextRef="#ctx0" brushRef="#br1" timeOffset="-199337.52">15489 17109 121 0,'0'0'98'16,"0"0"35"-16,0 0 44 15,0 0 29-15,0 0-144 16,0 0-47-16,-87 78 35 16,50-17-3-16,1 4-11 15,8-2-9-15,7-1 10 16,14-1-20-16,7-7-5 16,9-5 9-16,22-6-21 0,5-4 5 15,2-10 36 1,-3-4-27-16,-7-4 13 0,-10-10-13 15,-5-1-14-15,-5-9 0 16,-1 1-14-16,5-2-412 16,6 0 93-16,8-3 137 15,2-19 17-15</inkml:trace>
  <inkml:trace contextRef="#ctx0" brushRef="#br1" timeOffset="-198877.1">15863 17445 128 0,'0'0'102'0,"0"0"48"15,0 0 116-15,0 0 82 16,0 0-84-16,0 0-138 16,63-36-105-16,-47 51-10 15,-5 6-6-15,-7 3 0 16,-2 6 5-16,-2-4 1 15,0-2-11-15,-2-5 21 16,-2-12 17-16,4-4-21 16,0-3 10-16,0 0 67 15,1-8 37-15,16-9 94 16,4-6-225-16,6-1-18 16,-2 0-40-16,-3 0 24 15,-5-1-7-15,-4 1 7 16,-4 5 34-16,-3 2 0 15,-3 7 0-15,-1 6 17 0,-2 3 12 16,0 1 11-16,0 0-40 16,0 0-11-16,0 15-99 15,0 8 65-15,-5 6 45 16,-2 2 22-16,2 1 13 16,2-4-6-16,3-3-29 15,0-1 0-15,3-1-18 16,12 0-311-16,6 1-463 15,6-4 359-15,2-1 242 16</inkml:trace>
  <inkml:trace contextRef="#ctx0" brushRef="#br1" timeOffset="-198639.73">16500 17688 72 0,'0'0'117'0,"0"0"54"16,0 0 245-16,0 0 171 15,0 0-60-15,0 0-370 16,3-14-157-16,-3 14 0 16,0 10 0-16,0 1 0 15,3 2 0-15,2-1 0 16,-4 1 0-16,2-6 0 16,1 0 0-16,1 2 0 15,3-1 0-15,1 2-769 16,5-1-17-16,3-5 503 0,5-4 109 15</inkml:trace>
  <inkml:trace contextRef="#ctx0" brushRef="#br1" timeOffset="-198459.22">17127 17445 172 0,'0'0'135'15,"0"0"48"-15,0 0-27 16,0 0-153-16,0 0-3 16,0 0-31-16,87-3-174 0,-77 20 9 15,-10 3 76-15</inkml:trace>
  <inkml:trace contextRef="#ctx0" brushRef="#br1" timeOffset="-198333.55">17082 17645 101 0,'0'0'69'16,"0"0"18"-16,0 0-29 16,0 0-55-16,0 0-3 15,90-29-67-15,-66 26-63 16</inkml:trace>
  <inkml:trace contextRef="#ctx0" brushRef="#br1" timeOffset="-197993.87">17627 17252 149 0,'0'0'136'15,"0"0"126"-15,0 0 323 16,0 0 178-16,0 0-611 16,0 0-152-16,0-66 0 15,0 71 0-15,0 12 0 16,7 10 0-16,2 10 0 15,2 4 0-15,0 4 0 16,-1 0 0-16,-4-5 0 0,1-3 0 16,0-2 0-16,-2-9 0 15,-1-3 0 1,-1-6 0-16,-1-5 0 16,-1-4 0-16,1-4 0 15,1-1 0-15,0-2 0 0,2 3 0 16,0 3 0-16,0 2 0 15,-2 0-1299-15,1-7 803 16,2-2 303-16</inkml:trace>
  <inkml:trace contextRef="#ctx0" brushRef="#br1" timeOffset="-197785.17">18324 17569 85 0,'0'0'129'15,"0"0"63"-15,0 0 281 16,0 0-15-16,0 0-229 16,0 0-196-16,26-4-10 15,-23 23 33-15,-3 3-56 16,0 2 0-16,-4 1-5 16,-12 4-40-16,-4-7-545 15,-1-1-27-15,-1-4 373 16</inkml:trace>
  <inkml:trace contextRef="#ctx0" brushRef="#br1" timeOffset="-197048.04">18750 17232 106 0,'0'0'67'0,"0"0"50"15,0 0 31-15,0 0 103 16,0 0 17-16,0 0-52 15,-6-38-216-15,24 52-50 16,6 10 50-16,1 7 18 16,-6 4-9-16,-11 2-4 15,-8 1 27-15,0-2-32 0,-1-3 14 16,-9-13 9 0,3-7 16-16,4-8-24 0,3-5-10 15,0 0 24-15,0 0 48 16,13-15 218-16,9-8-107 15,6-6-188-15,3-5-5 16,-1-3-18-16,-3-1 5 16,-5 1-68-16,-4-1 58 15,-3 6 28-15,-4 8 0 16,-5 10 6-16,-5 7 11 16,1 7 11-16,-2 0 41 15,0 0-57-15,0 0-12 16,0 3-58-16,0 19-50 0,-8 9 58 15,-2 9 50-15,0-1 22 16,2-1-11-16,6 2 29 16,2-1-40-16,5-1-17 15,14-7 11-15,5-2-39 16,-1-6-364-16,-3 0-171 16,1-6 243-16,-3-4 160 15</inkml:trace>
  <inkml:trace contextRef="#ctx0" brushRef="#br1" timeOffset="-196777.77">19383 17393 51 0,'0'0'93'0,"0"0"-32"16,0 0-3-16,0 0-35 15,0 0-22-15,0 0 20 16,7 45 3-16,-7-22 31 15,-4 4 50-15,-14 0 32 16,0-2 28-16,5-7 17 16,3-8-35-16,9-6-74 15,1-4 29-15,0 0 117 16,9 0-69-16,22 0-99 16,7-8-34-16,8-1-17 15,-3 2-790-15,-8-3 270 16,-1-4 263-16</inkml:trace>
  <inkml:trace contextRef="#ctx0" brushRef="#br1" timeOffset="-196378.83">19890 17240 166 0,'0'0'99'15,"0"0"99"-15,0 0 38 16,0 0 116-16,0 0-216 16,0 0-127-16,78-53-9 15,-47 51-9-15,-1 2-68 16,-3 0-351-16,-8 13 93 0,-11 6 161 15,-8 2 63-15</inkml:trace>
  <inkml:trace contextRef="#ctx0" brushRef="#br1" timeOffset="-196244.2">19973 17342 38 0,'0'0'65'16,"0"0"6"-16,0 0 25 15,0 0 8-15,0 0 14 16,0 0-118-16,17 1-8 15,11 4-38-15,7-1-83 16,4-1-34-16</inkml:trace>
  <inkml:trace contextRef="#ctx0" brushRef="#br1" timeOffset="-195826.47">20597 17070 95 0,'0'0'82'0,"0"0"39"16,0 0 78-1,0 0 143-15,0 0 229 0,0 0 66 16,0-59-637-16,0 59 0 16,0 0 0-16,0 1 0 15,0 19 0-15,-1 6 0 16,-2 9 0-16,3 7 0 16,0 0 0-16,0 0 0 15,0-3 0-15,0-7 0 16,0-7 0-16,0-5 0 15,0-6 0-15,0-5 0 16,0-4 0-16,0-5 0 0,0 0 0 16,10 2 0-1,5-2-794-15,5 0-18 0,0-25 507 16</inkml:trace>
  <inkml:trace contextRef="#ctx0" brushRef="#br1" timeOffset="-195608.58">20854 16838 130 0,'0'0'100'0,"0"0"40"15,0 0 22-15,102 3-41 16,-69 28-7-16,-4 9 49 16,-3 8 8-16,-10 4-33 0,-10 8-19 15,-6 1-103 1,-6 1-16-16,-20-3-5 0,-5-11-182 15,-3-8-333-15,-5-8 202 16,-1-9 155-16,-5-6-3 16</inkml:trace>
  <inkml:trace contextRef="#ctx0" brushRef="#br1" timeOffset="-194566.77">14655 18288 25 0,'0'0'56'16,"0"0"-16"-16,0 0 5 15,0 0 0-15,0 0 5 16,0 0 7-16,-9 3 26 0,9-3-9 16,0 0 29-16,0 0 16 15,0 0-34-15,0 0-12 16,0 0-22-16,3 0-51 15,15 0-37-15,9 0 37 16,6 1 0-16,-2 5-223 16,-6 7-42-16,-7 5 128 15,-9 6 61-15,-9 4 21 16,0-1-2-16,0-2 3 16</inkml:trace>
  <inkml:trace contextRef="#ctx0" brushRef="#br1" timeOffset="-194414.14">14746 18497 9 0,'0'0'48'15,"0"0"-4"-15,0 0-1 0,0 0-1 16,0 0 10-16,0 0 9 16,-22 4-2-16,22-4 26 15,0 0 7-15,1 0-85 16,14 0-7-16,13 0-93 16,12 0-39-16,10 0-13 15,4 0-11-15</inkml:trace>
  <inkml:trace contextRef="#ctx0" brushRef="#br1" timeOffset="-193110.33">15996 18219 82 0,'0'0'50'15,"0"0"30"-15,0 0 19 16,0 0 72-16,0 0 87 15,0 0 91-15,-9-43-175 16,8 43-94-16,1 6-80 16,0 20-75-16,1 11 75 15,12 13 95-15,0 8 21 16,-1 5 4-16,-1-2-30 0,-3-6-33 16,1-10-28-16,-4-10 11 15,2-9-34-15,-3-6-1 16,-1-6-10-16,0-9-127 15,0 1-574-15,-1-1 184 16,-2-2 321-16,0-3 64 16</inkml:trace>
  <inkml:trace contextRef="#ctx0" brushRef="#br1" timeOffset="-192943.92">15902 18547 96 0,'0'0'51'16,"0"0"-3"-16,0 0-11 16,0 0-27-16,96-25-6 0,-36 20-4 15,9 4-14-15,2-3-62 16,-6 0-30-16</inkml:trace>
  <inkml:trace contextRef="#ctx0" brushRef="#br1" timeOffset="-192325.58">16690 18256 119 0,'0'0'86'0,"0"0"52"15,0 0 165-15,0 0 224 16,0 0-183-16,0 0-172 16,0-16-172-16,0 41 63 15,0 15-6-15,0 3 181 16,0 7-238-16,0-1 0 0,0-6 0 16,4-4 0-16,1-7 0 15,-2-1 0-15,-1-8 0 16,-1-5 0-16,2-6 0 15,-3-5 0-15,1-4 0 16,1-2 0-16,1 4 0 16,1 3 0-16,5 1-221 15,6 0-746-15,2-5 422 16,0-4 332-16</inkml:trace>
  <inkml:trace contextRef="#ctx0" brushRef="#br1" timeOffset="-191995.46">17366 18091 104 0,'0'0'74'15,"0"0"42"-15,0 0 98 16,0 0 72-16,0 0-198 15,0 0-51-15,-41 43-37 16,14 13 241-16,-1 16-74 0,3 14 45 16,6 7-28-1,5-2-132-15,8-11 5 0,6-16-51 16,0-12-6-16,12-15-6 16,12-14-40-16,3-5 6 15,-1-10 0-15,0-2-219 16,-2-3-33-16,-2 1-96 15,-3-4 68-15,0 0 132 16,1 0 51-16</inkml:trace>
  <inkml:trace contextRef="#ctx0" brushRef="#br1" timeOffset="-191534.13">17616 18487 36 0,'0'0'100'0,"0"0"-57"0,0 0 34 16,0 0 6-16,0 0 46 15,0 0 8-15,81-53-91 16,-39 34-11-16,-3 6-4 16,-10 3 8-16,-11 6-25 15,-12 3-8-15,-6 1-6 16,0 0-23-16,2 0-81 16,2 10-177-16,8 3 158 15,0-1-12-15</inkml:trace>
  <inkml:trace contextRef="#ctx0" brushRef="#br1" timeOffset="-191266.31">18346 18177 116 0,'0'0'100'0,"0"0"47"16,0 0 125-16,0 0-48 15,0 0 36-15,0 0-76 16,0 6-113-16,0 17-56 0,0 11 302 16,0 8-87-1,0 5-119-15,0 2-111 0,0-1 0 16,0-4 0-16,0-8 0 16,0-6 0-16,0-5 0 15,6-1-47-15,11-4-873 16,8-3 188-16,8-4 462 15</inkml:trace>
  <inkml:trace contextRef="#ctx0" brushRef="#br1" timeOffset="-191094.78">18783 18573 117 0,'0'0'136'15,"0"0"180"-15,0 0 368 16,0 0 34-16,0 0-642 0,0 0-76 15,3-17 0-15,-3 17 0 16,0 13-470-16,0 3-340 16,5-4 353-16,8-4 271 15</inkml:trace>
  <inkml:trace contextRef="#ctx0" brushRef="#br1" timeOffset="-190780.63">19059 18319 7 0,'0'0'68'16,"0"0"-37"-16,0 0-4 15,0 0-7-15,0 0-13 16,0 0 21-16,0 52-11 0,0-31 17 16,0-2-3-16,0 0 4 15,3-5 11-15,5 2 22 16,5-5 53-16,3 2 61 15,1 2 68-15,-1 2 12 16,-1-1-44-16,-6 1-76 16,-1 1-18-16,-4 0-56 15,-2-4-39-15,0 2-29 16,-2-2-6-16,0-1-17 16,0 0-180-16,-13-2-438 15,-8-4 125-15,-1-6 307 16,-5-1 27-16</inkml:trace>
  <inkml:trace contextRef="#ctx0" brushRef="#br1" timeOffset="-190653">19087 18241 75 0,'0'0'41'16,"0"0"1"-16,108-51-19 15,-59 44-23-15,3 4-5 16,1 3-73-16</inkml:trace>
  <inkml:trace contextRef="#ctx0" brushRef="#br1" timeOffset="-190375.5">19735 17941 101 0,'0'0'103'0,"0"0"-21"16,0 0 29-16,0 0-21 16,0 0-38-16,116 44 10 15,-80-1 49-15,-6 12 52 16,-7 13 46-16,-6 16-49 16,-6 10 17-16,-4 3-92 15,-6-2-68-15,-1-13-6 16,0-16-22-16,-1-9-357 0,-5-14-197 15,3-11 266-15,3-10 133 16</inkml:trace>
  <inkml:trace contextRef="#ctx0" brushRef="#br1" timeOffset="-189844.73">20809 18140 60 0,'0'0'87'16,"0"0"-9"-16,0 0 50 16,0 0 131-16,0 0-32 15,0 0-53-15,0-23-50 16,-2 46-88-16,1 9-27 16,-1 15 337-16,0 5-156 15,2 6-13-15,0-3-107 16,0-5-64-16,0-6 11 15,0-10-17-15,0-4 0 16,0-6-29-16,0-5-391 16,0-1-340-16,-6-8 297 15,-18-5 277-15</inkml:trace>
  <inkml:trace contextRef="#ctx0" brushRef="#br1" timeOffset="-189691.13">20547 18424 87 0,'0'0'27'0,"80"-27"12"15,-17 17-26-15,5 1-13 16,-5 5-28-16,-9 1-40 16</inkml:trace>
  <inkml:trace contextRef="#ctx0" brushRef="#br1" timeOffset="-189365">21297 18096 115 0,'0'0'100'0,"0"0"54"15,0 0 189-15,0 0 293 16,0 0-123-16,0 0-327 16,4-29-186-16,-4 52 0 15,0 7 0-15,0 15 0 16,0 1 0-16,5 8 0 0,1-4 0 16,2-1 0-16,0-8 0 15,0-9 0-15,1-8 0 16,0-4 0-16,3-4-492 15,1-5-414-15,5-6 542 16,-1-5 205-16</inkml:trace>
  <inkml:trace contextRef="#ctx0" brushRef="#br1" timeOffset="-189129.64">21767 18131 70 0,'0'0'97'0,"0"0"-11"16,0 0 30-16,0 0-7 0,0 0-45 15,0 0-45-15,55 35 145 16,-24-4-24-16,1 7 33 16,-3-2-110-16,-4 4-41 15,-5-3-22-15,-3-4-4 16,-5-6-408-16,-3-8 62 15,1-9 173-15,-2-7 42 16</inkml:trace>
  <inkml:trace contextRef="#ctx0" brushRef="#br1" timeOffset="-188931.17">22041 18070 103 0,'0'0'85'16,"0"0"21"-16,0 0-32 15,0 0-49-15,0 0-25 16,-86 84 45-16,40-32 38 16,2 7-3-16,4 5-28 15,7-2-52-15,9-6-2 16,15-16-221-16,9-21 14 16,2-15 74-16</inkml:trace>
  <inkml:trace contextRef="#ctx0" brushRef="#br1" timeOffset="-188657.9">22322 18091 129 0,'0'0'83'16,"0"0"-10"-16,0 0-46 15,0 0-23-15,0 0 37 16,-3 92 54-16,-18-49 88 15,-3 0 57-15,-1 3 40 16,5-10-14-16,7-15-126 16,10-9-45-16,3-9-84 15,2 1-11-15,28-4 11 16,8 3 29-16,5 0-40 0,-2-2-17 16,-7 3-591-16,2 4 1 15,-2-3 335-15,2-4 102 16</inkml:trace>
  <inkml:trace contextRef="#ctx0" brushRef="#br1" timeOffset="-188332.62">23047 18058 137 0,'0'0'126'16,"0"0"132"-16,0 0 297 15,0 0 126-15,0 0-391 0,0 0-290 16,0-4 0-16,0 30 0 16,0 14 0-16,0 2 0 15,0 6 0-15,0 7 0 16,0-3 0-16,6-2 0 15,-3-4 0-15,-2-9 0 16,1-10 0-16,-2-6-111 16,0-3-688-16,1-7 145 15,-1-2 411-15,0-9 109 0</inkml:trace>
  <inkml:trace contextRef="#ctx0" brushRef="#br1" timeOffset="-188180.52">22861 18278 97 0,'0'0'32'0,"0"0"11"15,89-23-24-15,-37 21-14 16,9-3-5-16,8 2-33 16,4-1-35-16</inkml:trace>
  <inkml:trace contextRef="#ctx0" brushRef="#br1" timeOffset="-186616.56">23700 18042 126 0,'0'0'68'16,"0"0"44"-16,0 0 103 15,0 0 217-15,0 0 237 16,0 0-244-16,3-62-425 15,-3 62 0-15,0 0 0 16,0 14 0-16,0 12 0 16,0 12 0-16,0 7 0 15,0 1 0-15,0 5 0 16,3-2 0-16,2 1 0 16,-2-7 0-16,0-8 0 15,-3-10 0-15,0-6 0 16,2-10 0-16,2 2 0 0,6 1-391 15,7-4-623-15,5-6 598 16,3-2 194-16</inkml:trace>
  <inkml:trace contextRef="#ctx0" brushRef="#br1" timeOffset="-186423.57">24062 18086 46 0,'0'0'144'15,"0"0"-37"-15,0 0 40 16,0 0-38-16,0 0-57 16,91 51 110-16,-58-16-64 15,-2 6-40-15,-3 1-55 16,-6-2-3-16,-4-6-251 0,-6-9-57 16,-3-8 146-16,3-17 34 15</inkml:trace>
  <inkml:trace contextRef="#ctx0" brushRef="#br1" timeOffset="-186214.61">24378 17985 43 0,'0'0'106'0,"0"0"-27"16,0 0-21-16,0 0-52 15,0 0 20-15,-81 95 53 0,41-48 7 16,-8 8 21-1,-2 5-46-15,0 3-37 0,10-7-24 16,10-12 0 0,12-12-178-16,18-15-27 0,0-11 22 15</inkml:trace>
  <inkml:trace contextRef="#ctx0" brushRef="#br1" timeOffset="-185932.81">24641 18100 89 0,'0'0'111'15,"0"0"-2"-15,0 0 42 0,0 0-69 16,0 0-74-16,0 0 64 16,-5 55 121-16,-11-23 89 15,-4 7 57-15,-2-3-40 16,3 1-104-16,5-7-78 15,6-11-117-15,8-6 0 16,0-7 0-16,0 3 0 16,22 0 0-16,11 3 0 15,9-1 0-15,2-6 0 16,-1-2-769-16,0-3 4 16,5-1 432-16</inkml:trace>
  <inkml:trace contextRef="#ctx0" brushRef="#br1" timeOffset="-185673.99">25242 18017 121 0,'0'0'82'16,"0"0"-58"-16,0 0-21 15,0 0 13-15,4 83 18 16,-13-42 42-16,-15 4 46 15,-3-4 33-15,7-7-24 16,8-10 28-16,10-14-18 16,2-6-50-16,41-4 7 15,24 0 54-15,25 0 71 16,7 0-223-16,-9 0-505 0,-23 0-116 16,-29 0 338-16,-29 0 71 15</inkml:trace>
  <inkml:trace contextRef="#ctx0" brushRef="#br1" timeOffset="-183941.9">25328 18076 55 0,'0'0'40'0,"0"0"-19"16,0 0 12-16,91-11-16 16,-74 26-1-16,-7 5-5 15,-4 4-2-15,-6 5 0 16,0 4 1-16,-13 3 1 16,-19 1 0-16,-8 2 9 0,-6-6-1 15,1-8-4-15,6-10-9 16,12-10 4-16,8-5-2 15,8-9 19-15,4-17 18 16,6-9-11-16,1-2-24 16,0 1 6-16,8 2-1 15,8 8-5-15,-2 9-10 16,3 10 0-16,4 7 0 16,4 0-18-16,6 10 16 15,2 17 2-15,-5 3 3 0,-9 2-3 16,-12 1 0-16,-7-6 2 15,0-2-1-15,-7-3 0 16,-10-5 14-16,-4-4 4 16,0-4-10-16,0-2-9 15,-3 2-10-15,-2 2-164 16,-10-2 22-16,-12-5 24 16</inkml:trace>
  <inkml:trace contextRef="#ctx0" brushRef="#br1" timeOffset="-181550.84">26295 18169 63 0,'0'0'58'16,"0"0"-10"-16,0 0 19 15,0 0 2-15,0 0-3 16,0 0-6-16,46-69-16 0,-25 65-44 16,7 4-8-1,4 0-20-15,-1 4-49 0,-9 10-23 16,-14 6 9-16,-8 2 16 16,-21 8-7-16</inkml:trace>
  <inkml:trace contextRef="#ctx0" brushRef="#br1" timeOffset="-181418.92">26240 18381 38 0,'0'0'70'0,"0"0"-14"15,0 0 15-15,0 0-41 16,0 0-20-16,0 0-10 0,94-34-44 16,-30 34-23-1,16 0-9-15</inkml:trace>
  <inkml:trace contextRef="#ctx0" brushRef="#br1" timeOffset="-180814.77">27163 18015 76 0,'0'0'44'0,"0"0"3"16,0 0-2-16,0 0-8 16,107-66-11-16,-76 66 2 15,-1 0-6-15,-2 6 0 16,-3 13-7-16,-3 7-6 16,-5 5 1-16,-7 3 3 0,-7 1-8 15,-3 5 7-15,-3-3-12 16,-20 6 7-16,-12-1-3 15,-9 1-4-15,-6-7 8 16,-5-9-8-16,5-8 5 16,9-12 10-16,13-6-8 15,13-1 1-15,10 0 2 16,5 0 9-16,0-10 6 16,0-3-7-16,0 2 14 15,3-3-25-15,11 4 9 16,3 6-16-16,9 4 0 15,8 5-4-15,6 18 4 16,4 1 2-16,-3 2 5 16,0-3-7-16,-7-1-2 15,-2-5-5-15,-3 0-70 0,-3-3-102 16,-6-6 48-16,-7-3 19 16</inkml:trace>
  <inkml:trace contextRef="#ctx0" brushRef="#br1" timeOffset="-180534.87">27682 18282 86 0,'0'0'91'16,"0"0"-9"-16,0 0 36 0,0 0-8 16,0 0 30-1,0 0 33-15,-10 10 335 16,4-6-47-16,5-4-183 15,1 0-278-15,0 0 0 0,0 0 0 16,0 0 0-16,0 0 0 16,0 0 0-16,0-1 0 15,0 1 0-15,0 0 0 16,0 0 0-16,0 0 0 16,1 0 0-16,2 0-942 15,10 0 107-15,10-10 584 16</inkml:trace>
  <inkml:trace contextRef="#ctx0" brushRef="#br1" timeOffset="-180192.79">28139 17990 82 0,'0'0'72'0,"0"0"4"15,0 0 10-15,0 0-16 16,0 0-70-16,0 0-5 15,-12-3-7-15,0 20 12 16,-2 3 9-16,9-3-4 16,3-6 7-16,2 2 0 15,2 2 33-15,17 1 43 16,9 5 79-16,8 3 215 16,0 4 46-16,-1-1-170 0,-10 4 14 15,-7 0-272 1,-9-1 0-16,-6-1 0 0,-3-1 0 15,0-1 0-15,0-4 0 16,-12-3 0-16,-6-5 0 16,-4-4 0-16,-3-2 0 15,-6-9-278-15,0 0-845 16,-3-13 719-16,1-19 199 16</inkml:trace>
  <inkml:trace contextRef="#ctx0" brushRef="#br1" timeOffset="-180085.56">28124 18058 67 0,'0'0'58'16,"112"-48"-6"-16,-37 33-18 16,10 8-19-16,7 7-15 15,-2 0-6-15,-19 0-90 0</inkml:trace>
  <inkml:trace contextRef="#ctx0" brushRef="#br1" timeOffset="-176868.95">29711 17770 145 0,'0'0'58'0,"0"0"49"16,0 0 74-16,0 0 45 15,-26-72 194-15,26 72-29 16,0 0-207-16,0 0-150 16,0 0-34-16,0 1-45 15,0 15-28-15,7 6 61 16,16 11 12-16,6 2 12 16,6 2-7-16,2 1 1 15,2-3-6-15,-4-5-51 16,-5-1-524-16,-2-9 91 15,0-9 245-15,0-5 119 0,3-6 44 16,2-11 8-16</inkml:trace>
  <inkml:trace contextRef="#ctx0" brushRef="#br1" timeOffset="-176434.08">30211 17784 24 0,'0'0'49'16,"0"0"-5"-16,26-79 9 15,-22 64 13-15,-4 9 37 16,0 2 56-16,0 4 68 15,0 0-179-15,-1 0-48 16,-11 15-66-16,-11 9 66 16,-8 8 20-16,-9 7 4 0,0-7-24 15,-1-1 7 1,11-10-7-16,10-8 0 0,9-8-5 16,6-3-5-16,4-2 10 15,1 0 5-15,0 0 26 16,0 0-10-16,0 0 2 15,0 0 9-15,0 0-1 16,0 0-28-16,0 0 0 16,0 3-3-16,0 6-27 15,0 11-12-15,1 5 39 16,6 14 16-16,-1 5 28 16,-3 5 30-16,-2 1 55 0,-1-6-40 15,0-4 16-15,0-8 33 16,0-10-36-16,0-11-37 15,0-5 48-15,0-6-34 16,2 0 13-16,-2 0 1 16,1 0-24-16,2 0-69 15,0 0-34-15,0 0-571 16,9 0-178-16,12-9 428 16,9-19 161-16</inkml:trace>
  <inkml:trace contextRef="#ctx0" brushRef="#br1" timeOffset="-176252.57">30614 17991 157 0,'0'0'99'0,"0"0"72"16,0 0 129-16,0 0-51 15,82-39-136-15,-41 39-113 16,2 0-30-16,0 3-319 15,-12 12-30-15,-19 3 195 16</inkml:trace>
  <inkml:trace contextRef="#ctx0" brushRef="#br1" timeOffset="-176086.01">30608 18227 131 0,'0'0'78'0,"0"0"99"0,0 0 17 15,0 0-105-15,0 0-38 16,108-28-51-16,-53 25-85 16,8 3-190-16,-2-4 86 15,1-5 18-15</inkml:trace>
  <inkml:trace contextRef="#ctx0" brushRef="#br1" timeOffset="-175755.38">31432 17830 153 0,'0'0'116'0,"0"0"116"15,0 0 372-15,10-80 181 16,-8 76-628-16,-2 2-157 16,0 2 0-16,0 0 0 15,0 0 0-15,0 22 0 16,0 13 0-16,0 14 0 15,0 12 0-15,4 2 0 16,4 1 0-16,-1-2 0 16,-1-8 0-16,0-11 0 15,0-10 0-15,-3-12 0 16,0-10 0-16,-1-7 0 16,-2-2 0-16,0-2 0 15,0 1 0-15,0 6 0 0,-5-2 0 16,-13 2-673-16,-12-4-81 15,-14-3 372-15</inkml:trace>
  <inkml:trace contextRef="#ctx0" brushRef="#br1" timeOffset="-174617.92">29200 17406 19 0,'0'0'48'0,"0"0"-8"16,-11-81 16-16,8 58 2 15,0 8 11-15,-1 2 66 16,1 8 95-16,3 3 60 15,0 2 102-15,0 0-282 0,-1 30-110 16,-2 20-21-16,-3 26 21 16,-2 17 140-16,2 15 92 15,-1 9-36-15,7 7-143 16,0-1-53-16,3 3 0 16,15 2 0-16,1-3 0 15,-1-11 0-15,0-16 0 16,-2-22 0-16,-1-20 0 15,-3-19 0-15,-4-16 0 16,-1-9 0-16,-6-6 0 16,2-6 0-16,-3 0 0 0,3 0 0 15,0 0 0 1,14 0 0-16,21 0 0 0,27-4 0 16,24-1 0-16,16 1 0 15,13 2 0-15,16-3 0 16,24 3 0-16,24-2 0 15,21 1 0-15,18 0 0 16,13 0 0-16,0 3 0 16,-6 0 0-16,-19 6 0 15,-31 5 0-15,-30-2 0 16,-32-3 0-16,-28-6 0 16,-24 0 0-16,-19 0 0 0,-11-4 0 15,-8-5 0-15,-10-3 0 16,-7-3 0-16,-3-1 0 15,-3-6 0-15,-1-6 0 16,-2-8 0-16,0-16 0 16,0-17 0-16,-6-22 0 15,-1-17 0-15,4-14 0 16,3-4 0-16,0 7 0 16,0-6 0-16,0 4 0 15,0 10 0-15,0 12 0 16,0 16 0-16,-3 19 0 15,-4 14 0-15,1 13 0 16,2 10 0-16,2 7 0 16,-1 10 0-16,2 4 0 15,-2 6 0-15,-3 0 0 0,-15 0 0 16,-23 9 0-16,-23 4 0 16,-24 1 0-16,-19-7 0 15,-25 3 0-15,-27-4 0 16,-30-2 0-16,-23-2 0 15,-12 1 0-15,-6 1 0 16,-3-1 0-16,-7-1 0 16,1-2 0-16,8 0 0 15,21 0 0-15,37 0 0 16,34 0 0-16,45-6 0 16,41 2 0-16,27 0 0 15,22 1 0-15,7 0 0 0,0 2 0 16,12 1 0-1,21-3-53-15,16 3-1052 0,12 0 605 16,-2 3 288 0</inkml:trace>
  <inkml:trace contextRef="#ctx0" brushRef="#br1" timeOffset="-172004.79">28506 12157 81 0,'0'0'32'16,"0"0"26"-16,0 0-9 15,0 0 32-15,-15-81 5 16,12 63 30-16,-1-1 30 16,2 6 8-16,1 5 81 15,-1 6 39-15,2 2 30 16,0 0-151-16,-1 0-153 0,-1 19-74 16,-1 15 18-16,3 15 56 15,0 15 50-15,2 8 18 16,17 10-10-16,7 5 34 15,-3 9-17-15,-4 2-34 16,-8 0-17-16,-8-1-24 16,-3-6 0-16,0-4 0 15,-6-8 0-15,-6-8 0 16,2-13 0-16,1-16 0 16,3-14 0-16,3-13 0 15,2-10 0-15,-1-3 0 0,2-2 0 16,0 0 0-1,0 0 0-15,0 0 0 0,0 0 0 16,0 0 0 0,0 0 0-16,0 0 0 0,0 0 0 15,0 0 0-15,0 0 0 16,0 0 0-16,0 1 0 16,0-1 0-16,0 0 0 15,0 0 0-15,0 0 0 16,0 0 0-16,0 0 0 15,3 2 0-15,15 2 0 16,16 0 0-16,23-2 0 16,21-2 0-16,23 0 0 0,18-10 0 15,19-9 0 1,17-4 0-16,12 1 0 0,0-2 0 16,3 3 0-16,-6-2 0 15,-9 7 0-15,-6 0 0 16,-11 3 0-16,-10 3-18 15,-2 0-29-15,-4-1 41 16,0 1-34-16,-4 1-41 16,-9 2-107-16,-15 2-5 15,-16 2 135-15,-20 0 52 16,-18 2 1-16,-13 1 5 16,-9 0 0-16,-5 0 0 0,0 0 0 15,3 0-5-15,-2-1 5 16,-2-1 0-16,-3 2 0 15,0-1 0-15,-6-1 10 16,0 2 6-16,0-1-11 16,-3 1 0-16,0 0 11 15,0 0 55-15,0-5 50 16,3-3 142-16,2-3-123 16,1-5-140-16,2-5 0 15,-2-3 0-15,-1-5 0 16,-1-4 0-16,1-6 0 15,-2-4 0-15,1-3 0 16,-4-7 0-16,0-2 0 16,0-2 0-16,0-2 0 15,0 3 0-15,0 1 0 16,0 2 0-16,-1 2 0 16,-3 5 0-16,1 3 0 0,-4 3 0 15,3 4 0-15,-1 0 0 16,1 4 0-16,2 3 0 15,1 0 0-15,-1 5 0 16,2 3 0-16,0 0 0 16,0 4 0-16,0 0 0 15,0 3 0-15,0 4 0 16,0 3 0-16,0 2 0 0,0 4 0 16,0 1 0-1,0 0 0-15,0 0 0 0,0 0 0 16,0 0 0-1,0 0 0-15,0 0 0 0,0 0 0 16,0 0 0-16,0 0 0 16,0 0 0-16,0 0 0 15,0 0 0-15,0 0 0 16,0 0 0-16,0 0 0 16,0 0 0-16,0 0 0 15,-4 0 0-15,0 0 0 16,-2 0 0-16,-18 0 0 15,-20 0 0-15,-23 0 0 16,-22 0 0-16,-14 0 0 16,-8 0 0-16,-19 0 0 0,-19 9 0 15,-19-1 0 1,-18 0 0-16,-10-1 0 0,-8-1 0 16,-7-3 0-16,1-3 0 15,4 0 0-15,16 0 0 16,19 0 0-16,29-4 0 15,24-5 0-15,29 1 0 16,29 1 0-16,23 1 0 16,17 2 0-16,11 2 0 15,8 0 0-15,1 1 0 16,0-1 0-16,0 1 0 16,0-1 0-16,0 2-157 15,0 0-470-15,0 0 223 0,6 0-22 16,8 13 279-16,9 6 43 15,6 4 13-15</inkml:trace>
  <inkml:trace contextRef="#ctx0" brushRef="#br1" timeOffset="-170404.17">26261 16246 75 0,'0'0'34'16,"0"0"7"-16,0 0 32 16,0 0 10-16,0 0 98 15,0 0 80-15,-45-55 67 16,45 55-56-16,0 0-70 16,0 0-108-16,0 0-37 15,0 7-57-15,0 18-17 0,-3 13 17 16,-5 19 171-16,1 11-102 15,-2 12 12-15,3 11-39 16,-1 7-42-16,-1 3 0 16,1-5 0-16,4-5 0 15,0-8 0-15,1-7 0 16,2-10 0-16,0-12 0 16,0-13 0-16,0-16 0 15,0-9 0-15,0-10 0 16,0-6 0-16,0 0 0 15,0 0 0-15,2 0 0 16,2 0 0-16,11 0 0 16,18 0 0-16,24 0 0 15,23 0 0-15,26-9 0 16,19-1 0-16,20 6 0 16,13 2 0-16,2 2 0 0,0 2 0 15,-5 11 0-15,-11 0 0 16,-6-3 0-16,-11-6 0 15,-11-4 0-15,-10 0 0 16,-9-7 0-16,-11-5 0 16,-11-2 0-16,-12 1 0 15,-11 5 0-15,-15 2 0 16,-7 0 0-16,-9 3 0 16,-8-4 0-16,-5 4 0 15,-1 0 0-15,-1-1 0 0,0-2 0 16,-1-4 0-16,1-6 0 15,0-3 0-15,1-3 0 16,-3-1 0-16,1 3 0 16,-3 4 0-16,1 4 0 15,0-1 0-15,0 2 0 16,0-2 0-16,1 0 0 16,-3-1 0-16,-1-4 0 15,0-3 0-15,0-6 0 16,0-11 0-16,-5-12 0 15,-6-11 0-15,0-19 0 16,-2-13 0-16,6-12 0 16,4-6 0-16,3 7 0 0,0 12 0 15,0 23 0 1,4 23 0-16,-2 19 0 0,-1 14 0 16,-1 9 0-16,0 4 0 15,0 0 0-15,0 0 0 16,0 0 0-16,0 0 0 15,0 0 0-15,0 0 0 16,0 1 0-16,-10 12 0 16,-19 10 0-16,-24 7 0 15,-30 7 0-15,-25 2 0 16,-19-6 0-16,-21-3 0 16,-10-6 0-16,-8-8 0 15,-4-3 0-15,5-3 0 0,1-1 0 16,9-4 0-16,10-2 0 15,15-3 0-15,24 0 0 16,21 0 0-16,24-8 0 16,20-2 0-16,13-2 0 15,9 0 0-15,5-1 0 16,2 1 0-16,5 3 0 16,7 5-249-16,0 4-444 15,10 0 57-15,25 3 354 16,14 9 169-16</inkml:trace>
  <inkml:trace contextRef="#ctx0" brushRef="#br1" timeOffset="-168257.83">5788 17451 74 0,'0'0'43'0,"0"0"25"16,0 0 11-16,-31-72 53 16,28 66 56-16,3 6 70 0,-2 0 32 15,1 0-12-15,-1 0-133 16,1 0-33-16,1 4-112 16,-2 22-51-16,2 9 51 15,0 15 85-15,0 10 17 16,0 11 8-16,0 8 0 15,3 9-86-15,5 11-24 16,3 6 0-16,-3 13 0 16,-3 9 0-16,1 3 0 15,-3-5 0-15,0-16 0 16,-2-20 0-16,4-18 0 16,-2-16 0-16,4-16 0 15,1-9 0-15,-4-14 0 16,-1-9 0-16,0-3 0 0,-1-4 0 15,-1 0 0-15,-1 0 0 16,2 0 0-16,-1 0 0 16,11 0 0-16,16-4 0 15,25-8 0-15,27-6 0 16,20-2 0-16,15 2 0 16,15 1 0-16,7-1 0 15,5-2 0-15,12-4 0 16,1 0 0-16,10-3 0 15,4-3 0-15,-2 1 0 16,0-1 0-16,-6 3 0 16,-7 4 0-16,-11 6 0 15,-16 7 0-15,-17 4 0 16,-19 3 0-16,-18 2 0 16,-16-2 0-16,-20 1 0 0,-14 1 0 15,-14-3 0-15,-6 1 0 16,-3-3 0-16,3-9 0 15,-2-9 0-15,-1-19 0 16,0-12 0-16,0-13 0 16,0-9 0-16,-4 5 0 15,-1 0 0-15,4 5 0 16,1 6 0-16,0 0 0 16,0 1 0-16,0 3 0 15,0-1 0-15,0-1 0 0,-5 0 0 16,-5-2 0-16,-1 0 0 15,-2 1 0-15,-5 4 0 16,3 7 0-16,-1 8 0 16,-2 7 0-16,6 9 0 15,0 5 0-15,0 8 0 16,3 6 0-16,3 5 0 16,3 1 0-16,0 0 0 15,-3 0 0-15,-9 0 0 16,-6 6 0-16,-1 1 0 15,-7 0 0-15,-6 2 0 16,-16 0 0-16,-25 5 0 16,-18 6 0-16,-24 8 0 0,-22 6 0 15,-30 4 0-15,-23 4 0 16,-18 2 0-16,-12 1 0 16,2-3 0-16,5-4 0 15,6-7 0-15,7-9 0 16,18-10 0-16,24-4 0 15,26-8 0-15,31 0 0 16,26-4 0-16,23-3 0 16,18 2 0-16,13-1 0 15,12 4 0-15,6 0 0 16,3 1 0-16,3 1 0 16,0 0 0-16,0 0 0 15,0 0 0-15,0 0 0 16,7 3-123-16,15 9-664 0,16-5 115 15,7-7 371-15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54:56.39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3021 3041 6 0,'0'0'20'0,"0"0"18"15,0 0-3-15,0 0-5 16,0 0 2-16,0 0 14 15,0 0-13-15,0-31 2 16,-2 28 9-16,2 0 8 16,-1 2-19-16,1 1 24 15,0 0-24-15,0 0 7 16,0 0-11-16,0 0-19 16,0 0 63-16,0 0-50 15,0 0 10-15,0 0 32 0,0 0-56 16,0 0 54-16,0 0-43 15,0 0-20-15,0 0 37 16,0 0-34-16,0 0-3 16,0 0 0-16,-2 0-13 15,2 8-1-15,0 8 14 16,0 3 7-16,0 4 78 16,0 1-73-16,-1 2 14 15,-1 1 69-15,-1 3-95 16,-1 0 40-16,0-1 33 0,-1 2-59 15,-1-2 60-15,6-1-74 16,-3 0 0-16,3-1 24 16,-3 0-19-1,3 2-5-15,0-2 5 0,0 1 0 16,0 0 53-16,0 4-58 16,0-1 0-16,0 3-16 15,0 1 26-15,0-2-10 16,0 1 0-16,0-5 27 15,0-1-27-15,0-1 0 16,0-3 0-16,0-2 0 16,0-4 31-16,0 0-31 15,0-4 0-15,0 3 0 0,0-3-21 16,0 0 21 0,0 1 0-16,0 1 16 0,0 0-1 15,0-1-15-15,0 0 0 16,0 1 11-16,0-2-11 15,3-1 0-15,0-3 0 16,-3 0-16-16,0-4 43 16,0 0-27-16,0-1 0 15,0-3 0-15,0 0-11 16,0-1 11-16,0-1 0 16,0 0 11-16,0 0 22 15,3 0-33-15,-3 0 5 16,0 0 12-16,0 0 15 15,0 0-32-15,0 0 0 0,0 0-27 16,0 0 60-16,0 0-33 16,0 0 0-16,0 0 0 15,0 0-27-15,0 0 27 16,0 0 0-16,5 0-50 16,-2 0 45-16,4 0 5 15,5 0 0-15,7 0 11 16,2 0 54-16,3 0-65 15,1-1 0-15,-1-2-5 16,9 0 21-16,0 0-16 16,4 2 0-16,5-4 6 15,3 3-6-15,1-1 0 16,3-1 0-16,2-2-33 16,-3 1 49-16,2-1-16 15,-3 2 0-15,2-1 33 0,0-1-55 16,-3 4 22-16,2 0 0 15,-3 2 11-15,1 0 23 16,-1 0-51-16,1 0 23 16,-4 0-6-16,0 0 22 15,-2 0-22-15,-3 3 0 16,5 0-5-16,0 1 21 16,4-2-16-16,9-2 23 15,2 0-17-15,7 0 16 16,2 0-22-16,1 0 0 0,3 0-6 15,1 0 29 1,1 0-23-16,0 0 0 0,5 0 0 16,-2 0 23-1,2 1-23-15,4 1 0 0,3-2 22 16,1 0-4-16,-3 0-13 16,-2 0 7-16,-1 0-6 15,-4 0 17-15,-6 0-23 16,-1 0-6-16,-1 0-17 15,2 0 34-15,6 0-11 16,1 0 12-16,-3-2-12 16,-2-1 11-16,-4 3-11 15,-2 0 6-15,-4 0 6 16,-3 0-7-16,-4 0-5 16,4 0 0-16,3 0 23 0,2 0-5 15,10 0-13-15,0-2-5 16,3 0 24-16,-3 0-24 15,-3 1-12-15,-2 0-17 16,-4 1 29-16,1 0 0 16,2 0 0-16,-1-2 0 15,4 0 12-15,-1-1-7 16,2-2-5-16,-5 3 0 16,-2 1 0-16,-10 1 18 15,-5 0-18-15,-3 0 0 16,-1 0 11-16,3 0 7 15,0 0-1-15,4 0-17 0,-2 0-6 16,0 0 6-16,-1 0 0 16,-6 0 0-16,0 0-40 15,-4-5 46-15,-1 2-12 16,2-1 12-16,3 1-6 16,2 1 5-16,4-3-5 15,-1 1 0-15,0-1 6 16,-2 0-6-16,-6 1 0 15,-4 3-17-15,0-1 34 16,-5 1-23-16,2 0 6 16,0-1 0-16,5 1 6 15,-2 1-6-15,3 0 0 16,-3 0 6-16,-3 0 11 16,-3 0-22-16,-5 0 5 15,-3-2 0-15,-5 1 11 0,4-1-11 16,-2-1 0-16,-1 2-6 15,0-2 24-15,-2 0-24 16,2 0 6-16,-3 1 0 16,-2-1 23-16,-2 1-23 15,-5 1 0-15,1-1 6 16,-2 1 0-16,-2-3 41 16,1-1-47-16,-1 0 0 15,2-3 0-15,1-4 0 16,1-3 0-16,-1-4 0 0,-1-6 0 15,-4-4 0 1,-1-5 0-16,0-3 0 0,0-6 0 16,-4-5 0-16,-4-2 0 15,1-1 0-15,4 1 0 16,0 2 0-16,0 3 0 16,0 3 0-16,0 3 0 15,-2 2 0-15,2 5 0 16,-4 1 0-16,3 0 0 15,1 1 0-15,-2 0 0 16,-1 2 0-16,4 0 0 16,-1 1 0-16,2 1 0 15,-1 0 0-15,1 2 0 16,-2 1 0-16,3 1 0 16,0 2 0-16,0 0 0 0,0 0 0 15,0 3 0-15,0-1 0 16,0 3 0-16,0 0 0 15,0 0 0-15,0 2 0 16,0 1 0-16,0 2 0 16,0 1 0-16,3 1 0 15,-2 1 0-15,-1 1 0 16,0 0 0-16,2 1 0 16,-1 0 0-16,1 1 0 15,-2 1 0-15,0 2 0 16,0-2 0-16,0 3 0 15,0 0 0-15,1 0 0 0,-1 0 0 16,0 0 0-16,0 0 0 16,0 0 0-16,0 0 0 15,0 0 0-15,0 0 0 16,0 0 0-16,0 0 0 16,-1 0 0-16,-4 0 0 15,-5 0 0-15,-3 1 0 16,-7 5 0-16,-5 1 0 15,-3 0 0-15,-5 2 0 16,3-1 0-16,-4 0 0 16,-1-3 0-16,-2 1 0 15,3-2 0-15,-2 0 0 16,-3 0 0-16,3 0 0 16,-1 0 0-16,3-2 0 15,-1-1 0-15,-1-1 0 16,-5 0 0-16,2 0 0 0,0 0 0 15,-4 0 0-15,3 0 0 16,-5 0 0-16,-3 0 0 16,5 0 0-16,0 0 0 15,4 0 0-15,1 0 0 16,1 0 0-16,-1 0 0 16,-1 0 0-16,-3 0 0 15,-3-1 0-15,-1 0 0 16,0-2 0-16,2 1 0 0,1 0 0 15,3 0 0-15,-1 0 0 16,-3 1 0-16,5 1 0 16,-6 0 0-1,-1 0 0-15,1 0 0 0,-4 0 0 16,1 0 0-16,-1 0 0 16,-3 0 0-16,2 0 0 15,-2 0 0-15,0 0 0 16,1 0 0-16,-2-2 0 15,-1 2 0-15,2-2 0 16,1 2 0-16,-4 0 0 16,-8 0 0-16,-4 0 0 15,1 0 0-15,2 0 0 16,4 0 0-16,1 0 0 16,-1 0 0-16,-1 0 0 0,-2 0 0 15,2 0 0-15,-2 0 0 16,-2 0 0-16,-5 3 0 15,4-1 0-15,5 2 0 16,0-2 0-16,4 2 0 16,3-2 0-16,-1 1 0 15,-3-1 0-15,1 1 0 16,1-1 0-16,-1 1 0 16,3 1 0-16,5 0 0 15,0 0 0-15,4 4 0 16,-4-3 0-16,1 4 0 15,2-3 0-15,4 1 0 0,0-2 0 16,1 1 0-16,-1-1 0 16,1-1 0-16,0-1 0 15,-1 1 0-15,0 2 0 16,-6 1 0-16,-2 2 0 16,-1 1 0-16,-1 0 0 15,0 1 0-15,2 2 0 16,1-4 0-16,1 3 0 15,-4-3 0-15,3 0 0 16,-1-1 0-16,1-2 0 16,3 1 0-16,1-1 0 15,3-2 0-15,1 1 0 16,-1-3 0-16,-3 3 0 16,-1-4 0-16,1 1 0 15,-4 2 0-15,4-3 0 0,2 2 0 16,9-1 0-16,2 0 0 15,4 1 0-15,4-1 0 16,0 1 0-16,-1 0 0 16,-2 2 0-16,0-3 0 15,-3 2 0-15,-4-1 0 16,-2 1 0-16,0-1 0 16,-2 1 0-16,3 1 0 15,4-2 0-15,6-1 0 16,-1 1 0-16,4-1 0 0,-2 1 0 15,5-2 0-15,1 0 0 16,0 1 0-16,3-1 0 16,-3 1 0-16,1 1 0 15,-3-1 0-15,-4 3 0 16,0-2 0 0,3-1 0-16,0 0 0 0,2-1 0 15,7 0 0-15,1-1 0 16,5 0 0-16,1 0 0 15,3 0 0-15,-1 0 0 16,3 0 0-16,0 0 0 16,0 0 0-16,0 0 0 15,0 0 0-15,0 0 0 0,0 0 0 16,0 0 0-16,0 0 0 16,0 0 0-16,-3 0 0 15,3 0 0-15,0 0 0 16,0 0 0-16,0 0 0 15,0 0 0-15,3 0-794 16,18 0-126-16,4 0 619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9:06:56.49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14024 3512 117 0,'0'0'34'0,"0"0"43"16,-45-106 51-16,30 72 109 0,3 2 192 15,2 3 110-15,-2 2-53 16,4 7-486-16,2 2 0 16,2 9 0-16,2 3 0 15,2 2 0-15,0 4 0 16,0 0 0-16,0 0 0 16,0 0 0-16,0 14 0 15,12 20 0-15,9 15 0 16,4 15 0-16,1 7 0 15,-2 0 0-15,-3-3 0 16,-3-11 0-16,-2-20 0 16,-5-13 0-16,3-22 0 15,18-18 0-15,36-50 0 16,49-36 0-16,36-32 0 0,15-5 0 16,-10-1 0-16,-15 6 0 15,-18 10 0-15,-13 10 0 16,-23 15 0-16,-17 16 0 15,-20 18 0-15,-17 21 0 16,-14 17 0-16,-11 16 0 16,-10 10 0-16,0 1 0 15,0 0 0-15,0 0 0 16,-2 5 0-16,-6 8 0 16,-4 8 0-16,-6 10 0 15,-5 10 0-15,-5 4 0 0,-5 1-459 16,-4-7-725-16,-6-11 889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15:49.0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18775 2148 96 0,'0'0'71'16,"0"0"-31"-16,0 0 28 16,0 0 21-16,0 0 4 15,0 0-5-15,0 0 13 16,7-6-30-16,-4 6-24 16,3 0-47-16,3 0-6 0,5 15 6 15,2 5 3-15,1 4 9 16,-2 3 12-16,2 0-21 15,-5-2 0-15,-1-1 20 16,-2-5-4-16,-1-4 25 16,-1-8-24-16,-4-3 13 15,-1-4 16-15,-1 0-38 16,2 0 101-16,8-19 275 16,16-15 100-16,7-11-428 15,9-8-59-15,-1 6 0 16,-8 2 0-16,1 4 0 15,-2 6 0-15,-2 3 0 16,-1 10 0-16,1 6-105 0,5 10-914 16,4 6 443-16,-1 0 357 15</inkml:trace>
  <inkml:trace contextRef="#ctx0" brushRef="#br0" timeOffset="713.42">23110 2123 73 0,'0'0'59'16,"0"0"24"-16,0 0 32 15,0 0 54-15,0 0 144 16,0 0 85-16,-15-42-118 16,15 42-198-16,0 0-21 15,0 0-61-15,13 8-22 16,8 12-104-16,4 6 93 0,-1 3 28 15,-1 1 5-15,-4-5 0 16,-4-6 10-16,-5-8 1 16,-2-8-11-16,-2-3 17 15,10 0-7-15,13-17-4 16,12-16-6-16,16-9 16 16,4-6 117-16,-4 3-127 15,-8 8-6-15,-4 6-17 16,-5 13-490-16,-4 10 6 15,-4 8 163-15,-6 0 168 16</inkml:trace>
  <inkml:trace contextRef="#ctx0" brushRef="#br0" timeOffset="1490.33">23167 5495 77 0,'0'0'79'0,"0"0"-16"16,0 0 19-16,0 0 37 15,0 0 79-15,0 0 13 16,0 0 44-16,-19-36-134 15,19 38-87-15,9 16-34 16,11 7-25-16,4 6 25 16,1 6 64-16,2 1-15 15,-2 1 19-15,-3-9 27 16,-5-7-30-16,-2-9-21 16,-5-10 18-16,6-4-39 15,10-29 68-15,19-26 116 16,12-20-142-16,5-8-65 0,-2 4 0 15,-11 8 0-15,-7 13 0 16,-11 15 0-16,-8 11 0 16,-10 15 0-16,-8 10 0 15,-4 4 0-15,-1 3 0 16,0 0 0-16,0 0 0 16,0 0 0-16,0 0 0 15,0 0 0-15,0 0 0 16,0 6 0-16,0 0 0 15,-3 1 0-15,-1 0-134 16,-4 1-610-16,2-2 112 0,-1 3 359 16,-4-1 106-16</inkml:trace>
  <inkml:trace contextRef="#ctx0" brushRef="#br0" timeOffset="2679.9">17579 7215 50 0,'0'0'38'0,"0"0"-8"0,0 0 16 16,0 0 10-16,0 0-2 16,0 0 22-16,-12-32 30 15,12 32 13-15,0 0-2 16,0 0-33-16,0 0-8 15,0 0-2-15,0 0 22 16,0 0-29-16,0 0-28 16,0 0 47-16,0 0-51 15,0 0-6-15,0 0-14 16,0 0-5-16,0 0-20 0,0 2-5 16,0 14-29-16,10 8 2 15,6 7 42-15,1 2 0 16,2 6 4-16,3 1 5 15,0 1 0-15,-1 2 1 16,-2-4 0-16,-2-5-5 16,-5-6 9-16,-3-11-14 15,-2-10 10-15,-3-5-10 16,-2-2 0-16,9-9-14 16,12-25 14-16,13-16 9 15,12-9 143-15,0-3-39 16,-5 8-48-16,-7 8-37 15,-10 7 6-15,-6 8-23 16,-7 10-5-16,-5 8 0 16,-5 9-6-16,-3 3 0 0,0 1 0 15,0 0-6-15,0 0-144 16,0 1-262-16,0 12-44 16,0 5 159-16,0 3 110 15,-14 0 74-15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48:35.63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2327 1566 9 0,'0'0'35'16,"0"0"-7"-16,0 0 21 16,0 0 6-16,0 0-4 15,0 0 23-15,0 0 55 16,0-34 81-16,0 32 103 15,0-3-17-15,0 2 111 16,0 1-98-16,0 2-227 16,0 0-82-16,0 0 0 15,0 0 0-15,0 0 0 16,0 5 0-16,0 15 0 16,-3 12 0-16,-1 12 0 15,-2 5 0-15,3 8 0 16,0 2 0-16,-2 0 0 15,5-5 0-15,-3-9 0 16,3-7 0-16,0-10 0 16,0-6 0-16,0-8 0 0,0-7 0 15,0-6 0-15,0-1 0 16,0 0 0-16,0 0 0 16,0-17 0-16,0-11 0 15,0-13 0-15,3-10 0 16,2-2 0-16,-4-2 0 15,-1 3 0-15,0 4 0 16,0 2 0-16,0 4 0 16,0 5 0-16,0 6 0 15,-1 8 0-15,1 8 0 0,-2 7 0 16,2 5 0-16,0 3 0 16,0 0 0-16,0 0 0 15,0 0 0-15,0 14 0 16,8 6 0-16,17 9 0 15,9 8 0-15,5 3 0 16,3 3 0-16,3 1 0 16,2-2 0-16,0-3 0 15,-3-9 0-15,-5-7 0 16,-9-7 0-16,-8-9 0 16,-11-4 0-16,-5-3 0 15,-3 0 0-15,3-4 0 16,4-15 0-16,-2-11 0 0,-1-6 0 15,-2-8 0-15,-4-5 0 16,-1-2 0-16,0-1 0 16,0 1 0-16,0 1 0 15,-1 5 0-15,-5 9 0 16,1 6 0-16,2 13 0 16,0 9 0-16,0 4 0 15,3 4 0-15,0 0 0 16,0 8 0-16,3 20-76 15,11 10-1050-15,2 6 564 16,-4-3 311-16</inkml:trace>
  <inkml:trace contextRef="#ctx0" brushRef="#br0" timeOffset="454.78">3344 1492 6 0,'0'0'219'0,"0"0"-128"16,0 0 305-16,-17-78 195 16,9 71-73-16,2 2-292 15,-1 5-226-15,-4 0 0 0,-6 0 0 16,-5 13 0-16,-4 14 0 15,-3 9 0-15,1 11 0 16,3 3 0 0,5 2 0-16,7-6 0 0,10-5 0 15,3-4 0-15,3-10 0 16,16-4 0-16,6-9 0 16,4-3 0-16,-2-9 0 15,4-2 0-15,-4 0 0 16,-3-13 0-16,-5-6 0 15,-1-4 0-15,-3-4 0 16,-9 0 0-16,0-2 0 16,-6 1 0-16,0-1 0 15,0-1 0-15,-11 2 0 0,-3-1 0 16,3 5 0-16,2 7 0 16,6 7 0-16,3 9-749 15,15 1-248-15</inkml:trace>
  <inkml:trace contextRef="#ctx0" brushRef="#br0" timeOffset="1281.17">3830 1402 32 0,'0'0'190'15,"0"0"-56"-15,0 0 406 16,-11-79 214-16,8 68-357 16,0 6-397-16,1 3 0 15,2 2 0-15,0 0 0 16,0 0 0-16,0 0 0 16,0 14 0-16,0 16 0 15,0 17 0-15,0 15 0 16,0 7 0-16,2 3 0 15,4-1 0-15,0-3 0 16,2-4 0-16,-3-9 0 16,-3-10 0-16,-2-11 0 15,0-12 0-15,0-9 0 16,0-7 0-16,0-6 0 0,0 0 0 16,0-4 0-16,0-19 0 15,0-15 0-15,0-16 0 16,-2-12 0-16,-3-3 0 15,2-2 0-15,-2 6 0 16,2 3 0-16,-3 2 0 16,0 7 0-16,0-3 0 15,-1 7 0-15,1 6 0 16,4 5 0-16,2 9 0 16,0 9 0-16,0 6 0 15,0 8 0-15,0 4 0 16,0 2 0-16,18 0 0 15,13 0 0-15,16 5 0 0,9 9 0 16,-1 6 0 0,-5 2 0-16,-7 4 0 0,-9 8 0 15,-10 3 0-15,-9 6 0 16,-12 3 0-16,-3 4 0 16,-15-5 0-16,-13-5 0 15,-5-6 0-15,-7-6 0 16,6-7 0-16,1-4 0 15,0-5 0-15,3-3 0 16,5-4 0-16,5-1 0 0,4-1 0 16,10-3 0-1,4 0 0-15,2 2 0 0,0-2 0 16,6 4 0-16,18 2 0 16,9 2 0-16,16 2 0 15,5-1 0-15,3 2 0 16,1-1 0-16,-3 1 0 15,-3 1 0-15,-7 0 0 16,-6 4-552-16,-8 1-176 16,-10-1 309-16,-18 3 237 15,-3-2 18-15</inkml:trace>
  <inkml:trace contextRef="#ctx0" brushRef="#br0" timeOffset="1856.65">1754 2557 43 0,'0'0'28'16,"0"0"16"-16,0 0 15 15,0 0 9-15,0 0 17 16,0 0 34-16,-27 0 32 16,27 0 0-16,0 0 13 15,0 1-67-15,5 3-97 16,35 1 0-16,36-3 0 16,48-2 50-16,43 0 46 15,24-15-50-15,12-1 6 16,15 1-42-16,19 1 15 15,20-2 66-15,16-1-91 0,-6-1-21 16,-14-2 21 0,-29 2 11-16,-32 4 46 0,-35 2-57 15,-36 5-5-15,-45 2 5 16,-31 3 0-16,-27 0 21 16,-17 2 22-16,-1-1-38 15,0-1-5-15,-15-1-116 16,-18 3-386-16,-10 0 40 15,-5 0 228-15</inkml:trace>
  <inkml:trace contextRef="#ctx0" brushRef="#br0" timeOffset="9523.99">2042 4077 97 0,'0'0'40'15,"0"0"18"-15,0 0 57 16,0 0 85-16,0 0 46 15,0 0 139-15,0 0-25 16,-15 1-6-16,15-1-162 16,3 0-192-16,0 0 0 0,-1 0 0 15,5 0 0 1,11 0 0-16,15 0 0 0,12 0 0 16,5 3 0-16,-1 9 0 15,-10 7 0-15,-6 3 0 16,-9 2 0-16,-6 5 0 15,-5 3 0-15,-7-1 0 16,-6 3 0-16,0-2 0 16,-1 0 0-16,-15-6 0 15,-1-5 0-15,1-5 0 16,5-9 0-16,5-3 0 16,3-4 0-16,3 0 0 0,0 0 0 15,0-3 0-15,3-14 0 16,15-6 0-16,6-8 0 15,12-4 0-15,-2 3 0 16,2-3 0-16,-5 3 0 16,-4-1 0-16,-3-2 0 15,1 2 0-15,-7 1 0 16,0 6 0-16,-6 5 0 16,-6 8 0-16,-3 6 0 15,-3 6 0-15,0 1 0 16,0 0 0-16,0 0 0 15,0 0 0-15,0 10 0 16,-11 8 0-16,-3 10 0 16,-3 9 0-16,4 3 0 0,1 1 0 15,3-1 0-15,6-1 0 16,0-3 0-16,3-2 0 16,0-3 0-16,0-6 0 15,0-3 0-15,5-8 0 16,0-1 0-16,1-4 0 15,0-2 0-15,2-1 0 16,5-3 0-16,8-1-1000 16,6-2 246-16,3 0 490 15</inkml:trace>
  <inkml:trace contextRef="#ctx0" brushRef="#br0" timeOffset="9845.12">2906 4299 194 0,'0'0'233'16,"0"0"358"-16,0 0 438 15,0 0-1029-15,0 0 0 16,0 0 0-16,0-24 0 16,0 31 0-16,0 10 0 15,0 6 0-15,0 5 0 16,2 6 0-16,-1 3 0 15,-1 2 0-15,0 3 0 16,0-3 0-16,0-1 0 16,0-7 0-16,0-7 0 0,0-6 0 15,-1-10 0 1,-1-4 0-16,2-4 0 0,0 0 0 16,0 0 0-16,6-5 0 15,18-16-163-15,7-15-1359 16,12-11 1171-16</inkml:trace>
  <inkml:trace contextRef="#ctx0" brushRef="#br0" timeOffset="10395.51">3600 3725 154 0,'0'0'114'15,"0"0"132"-15,0-82 170 16,0 74 12-16,0 5-6 16,0 3-155-16,0 0-267 15,0 11 0-15,6 20 0 16,1 13 0-16,3 12 0 16,-2 11 0-16,-2 16 0 15,3 17 0-15,1 17 0 16,5 17 0-16,6 18 0 15,1 23 0-15,1 21 0 16,-2 29 0-16,-2 23 0 16,-2 13 0-16,2 16 0 15,5 0 0-15,7 0 0 0,8-9 0 16,9-10 0-16,1-16 0 16,-7-16 0-16,-8-17 0 15,-10-21 0-15,-9-16 0 16,-9-17 0-16,-5-15 0 15,-1-19 0-15,0-15 0 16,0-17 0-16,0-16 0 16,0-11 0-16,0-12 0 15,0-15 0-15,-6-7 0 16,3-6 0-16,0-7 0 16,-1-2 0-16,4-6 0 15,0-2 0-15,0 1 0 16,0-2 0-16,0 2 0 15,0-2 0-15,0-2 0 0,3-2-47 16,7-12-1159-16,7-24 691 16,7-21 332-16</inkml:trace>
  <inkml:trace contextRef="#ctx0" brushRef="#br0" timeOffset="11410.81">4101 4116 92 0,'0'0'61'0,"0"0"28"15,0 0 29-15,0 0 95 16,0 0 144-16,-17-76 97 16,17 73-46-16,0 3-153 15,0 0-255-15,0 0 0 16,3 0 0-16,20 4 0 15,7 16 0-15,7 8 0 16,-7 9 0-16,-9 10 0 16,-3 4 0-16,-9 4 0 15,-8-3 0-15,-1-4 0 16,-1-6 0-16,-16-7 0 16,2-7 0-16,5-14 0 15,2-5 0-15,4-8 0 0,4-1 0 16,-1 0 0-1,-1-17 0-15,2-7 0 0,0-7 0 16,22-6 0-16,16-3 0 16,12-3 0-16,4 1 0 15,-5 2 0-15,-4 1 0 16,-9 5 0-16,-11 4 0 16,-10 5 0-16,-6 6 0 15,-5 1 0-15,-2 9 0 16,-2 1 0-16,0 8 0 15,0 0 0-15,0 0 0 16,0 0 0-16,0 0 0 16,-2 8 0-16,-9 9 0 0,-1 5 0 15,-6 3 0-15,4 7 0 16,0 1 0 0,0 5 0-16,5 3 0 0,-1-1 0 15,7-2 0-15,3-7 0 16,0-6 0-16,4-5 0 15,14-3 0-15,9-4 0 16,4-2 0-16,5-1 0 16,0-2 0-16,0 2-486 15,-5 1-624-15,-7-5 809 16</inkml:trace>
  <inkml:trace contextRef="#ctx0" brushRef="#br0" timeOffset="11732.93">4905 4368 123 0,'0'0'127'0,"0"0"106"16,0 0 407-16,0 0-224 15,0 0-232-15,0 0-127 16,63-23-11-16,-50 46 23 15,-8 11-16-15,-5 7 16 16,0 3-39-16,-15-3-30 16,1-9 0-16,2-10 0 0,7-11 0 15,5-10 0-15,0-1 0 16,0 0 0-16,25 0 0 16,14 0 0-16,11-1 0 15,7-3 0-15,-2 2 0 16,-10 2-419-16,-6 0-629 15,-9-1 648-15</inkml:trace>
  <inkml:trace contextRef="#ctx0" brushRef="#br0" timeOffset="12304.97">5851 3631 188 0,'0'0'150'0,"-9"-85"252"16,0 59 326-16,5 9-149 0,1 9-579 15,1 6 0 1,2 2 0-16,0 10 0 0,0 32 0 16,0 24 0-16,0 27 0 15,0 26 0 1,0 19 0-16,0 21 0 0,-3 23 0 16,-4 26 0-16,2 19 0 15,5 21 0-15,0 17 0 16,8 9 0-16,2 10 0 15,5 5 0-15,0 7 0 16,7 8 0-16,2-6 0 16,6-15 0-16,-2-21 0 15,-2-34 0-15,-4-35 0 16,-4-36 0-16,-9-39 0 16,0-43 0-16,-4-35 0 0,-1-23 0 15,-3-14 0-15,-1-3 0 16,0 0 0-16,0 0 0 15,0 0 0-15,0 0 0 16,0 0 0-16,-4 0 0 16,-5-15 0-16,3-9 0 15,3-4 0-15,3-7-47 16,0-3-1388-16,0-7 1005 16</inkml:trace>
  <inkml:trace contextRef="#ctx0" brushRef="#br0" timeOffset="13412.72">6546 3913 65 0,'0'0'44'0,"0"0"32"16,-4-74 11-16,-2 51 74 15,-3 0 98-15,1 1 154 16,0 7 126-16,3 4-136 16,2 5-403-16,3 5 0 0,0 1 0 15,0 0 0 1,0 4 0-16,-3 21 0 0,3 12 0 15,0 8 0-15,0-2 0 16,8-6 0-16,12-8 0 16,6-6 0-16,5-8 0 15,6-11 0-15,4-4 0 16,-4-1 0-16,-10-17 0 16,-3-4 0-16,-10 0 0 15,-3-3 0-15,-8-3 0 16,2-3 0-16,-5 2 0 15,0 5 0-15,0 8 0 16,0 5 0-16,0 8 0 16,1 3 0-16,2 0 0 0,9 3 0 15,3 20 0-15,12 11 0 16,-2 13 0-16,2 17 0 16,-12 9 0-16,-8 6 0 15,-7 2 0-15,0-3 0 16,-18-8 0-16,-10-7 0 15,-3-11 0-15,-7-10 0 16,1-14 0-16,0-12 0 16,4-11 0-16,2-5 0 15,1-1 0-15,6-20 0 16,3-5 0-16,10-2 0 16,7 1 0-16,4 1 0 15,10 6 0-15,26 4 0 16,21 6 0-16,12 10 0 15,7 0 0-15,4 8 0 0,-9 15-13 16,-7 2-21-16,-6 1-24 16,-3-1-536-16,-6-6-132 15,-4-10 379-15,-12-9 177 16</inkml:trace>
  <inkml:trace contextRef="#ctx0" brushRef="#br0" timeOffset="13735.99">7743 3589 155 0,'0'0'127'15,"0"0"175"-15,0 0 165 16,0 0-381-16,-31 73-54 15,9-3 43-15,-1 19 102 16,2 11-48-16,6 8-6 16,2-3-4-16,5-3 48 15,8-10-79-15,0-8-88 16,9-10 0-16,18-10 0 16,10-11 0-16,11-14 0 0,4-13 0 15,2-12-335-15,6-14-330 16,-2 0 134-16,-5-6 277 15,-11-18 105-15</inkml:trace>
  <inkml:trace contextRef="#ctx0" brushRef="#br0" timeOffset="14359.17">8032 3985 223 0,'0'0'169'0,"0"0"422"16,0 0 350-16,0 0-818 0,0 0-123 15,0 0 0-15,-25-56 0 16,25 85 0-16,0 16 0 16,0 16 0-16,1 6 0 15,7 1 0-15,2-4 0 16,1-11 0-16,-5-12 0 15,-3-13 0-15,-2-11 0 16,-1-12 0-16,0-5 0 16,0 0 0-16,0-5 0 15,0-22 0-15,-1-11 0 16,-14-13 0-16,-3-6 0 16,0-5 0-16,0 0 0 15,4 2 0-15,4 8 0 16,6 8 0-16,2 12 0 15,2 10 0-15,0 9 0 0,8 8 0 16,14 5 0-16,14 9 0 16,10 19 0-16,3 11 0 15,2 8 0-15,1 5 0 16,1-4 0-16,0-2 0 16,-2-11 0-16,-11-9 0 15,-10-9 0-15,-9-7 0 16,-14-8 0-16,-4-2 0 0,-3 0 0 15,0-9 0 1,0-16 0-16,-6-13 0 0,-8-10 0 16,0-8 0-16,3-2 0 15,0 2 0-15,0 10 0 16,2 10 0-16,5 13 0 16,1 10 0-16,3 9 0 15,0 4 0-15,0 4 0 16,21 21-919-16,7 4 199 15,3-2 439-15</inkml:trace>
  <inkml:trace contextRef="#ctx0" brushRef="#br0" timeOffset="14694.28">8787 3819 69 0,'0'0'151'16,"0"0"-11"-16,0 0 270 15,0 0 113-15,0 0-138 16,0 0-208-16,-65-19-102 16,45 60-75-16,1 14-17 15,4 8 17-15,9 7 6 16,6-8-6-16,0-12-6 16,25-14-46-16,5-17 17 15,4-12 35-15,2-7 6 16,-1-3 75-16,-7-19-35 15,-3-6 42-15,-9-6-88 16,-8-1 0-16,-5-2 0 16,-3 2 0-16,0 1 0 0,-15 2 0 15,-3 8 0-15,2 6 0 16,10 7 0-16,6 10-134 16,3 1-1093-16,22 0 664 15</inkml:trace>
  <inkml:trace contextRef="#ctx0" brushRef="#br0" timeOffset="15307.34">9123 3638 312 0,'0'0'285'15,"0"0"613"-15,0 0-346 0,0 0-552 16,0 0 0-1,0 0 0-15,0 46 0 0,1 9 0 16,4 9 0-16,-1 6 0 16,-4 5 0-16,0 1 0 15,0 0 0-15,0-8 0 16,0-9 0-16,0-9 0 16,-4-13 0-16,1-8 0 15,0-15 0-15,3-8 0 16,0-6 0-16,0 0 0 0,0-21 0 15,0-15 0 1,0-13 0-16,0-13 0 0,0-10 0 16,0-9 0-16,0-2 0 15,0 4 0-15,1 5 0 16,4 7 0-16,5 15 0 16,2 10 0-16,6 13 0 15,2 8 0-15,5 8 0 16,5 8 0-16,0 5 0 15,-1 3 0-15,-3 19 0 16,-4 10 0-16,-10 5 0 16,-7 10 0-16,-5 2 0 15,-17 3 0-15,-16-1 0 16,-5-4 0-16,0-9 0 16,5-7 0-16,7-8 0 0,7-8 0 15,6-5 0 1,4-2 0-16,5 0 0 0,4 3 0 15,0 2 0-15,7 4 0 16,23-1 0-16,15 1 0 16,22-7 0-16,9-7 0 15,7-3 0-15,-3-3-369 16,-12-18-674-16,-17-7 606 16</inkml:trace>
  <inkml:trace contextRef="#ctx0" brushRef="#br0" timeOffset="15593.21">9639 3254 257 0,'0'0'108'16,"0"0"226"-16,0 0 351 15,83 18-541-15,-30 29-56 16,4 14 111-16,-11 18 33 15,-14 15-232-15,-15 9 0 16,-15 7 0-16,-2 1 0 16,-17-3 0-16,-8-8 0 15,2-4 0-15,7-10 0 16,0-10 0-16,2-11 0 0,-2-10 0 16,-7-10 0-1,-14-8-975-15,-15-9 263 16,-18-7 482-16</inkml:trace>
  <inkml:trace contextRef="#ctx0" brushRef="#br0" timeOffset="16579">2088 5324 40 0,'0'0'45'16,"-94"17"-12"-16,47-9 7 15,0 1-3-15,1-2 11 16,4-2 0-16,3 1 13 16,1 0 12-16,11 1 13 15,4 0-2-15,7-1-15 16,4-3-13-16,9-1-23 15,3 0-16-15,0 0-17 16,6 5-37-16,24 4 34 16,28 4-7-16,27 0 10 15,21 2 41-15,24 0-20 16,18 0-18-16,16-3 9 0,34-4-12 16,35-6 6-1,37-4 8-15,36 0 21 16,34-15-35-16,33-1 3 15,33-2 31-15,34 1 75 0,25-3-18 16,23-1 30-16,27-5-87 16,20-6 39-16,17-6-37 15,8-10 21-15,-5-4-57 16,-9-5 6-16,-28 1 20 16,-36 8 115-16,-53 6 56 15,-66 12 70-15,-74 12-267 16,-80 11 0-16,-79 7 0 0,-61 0 0 15,-44 0 0 1,-22 7 0-16,-3 1 0 0,0-2 0 16,-17-1 0-16,-11 0 0 15,-8-5 0-15,-5 0-117 16,-1 0-274-16,3 0-130 16,8-11 61-16,5-5 205 15,7-4 99-15</inkml:trace>
  <inkml:trace contextRef="#ctx0" brushRef="#br0" timeOffset="18056.41">2706 6003 84 0,'0'0'83'15,"0"0"4"-15,0 0 86 16,0 0 82-16,0 0 57 16,0 0 2-16,-82-58 17 15,65 58-75-15,-3 0-104 16,-4 9-152-16,-1 8 0 0,2 8 0 16,1 6 0-1,4 7 0-15,4 6 0 0,5 6 0 16,6 4 0-16,3 1 0 15,5-3 0-15,16-8 0 16,12-12 0 0,8-12 0-16,4-12 0 0,3-8 0 15,-2-6 0-15,-3-19 0 16,-5-7 0-16,-7-5 0 16,-10 1 0-16,-9-2 0 15,-8-1 0-15,-4 1 0 16,0-1 0-16,-7 1 0 15,-14 1 0-15,0 3 0 16,-3 7 0-16,0 6 0 0,-1 4 0 16,7 7 0-16,0 6 0 15,2 4 0-15,7 1-13 16,6 19-1245-16,3 1 687 16</inkml:trace>
  <inkml:trace contextRef="#ctx0" brushRef="#br0" timeOffset="18693.48">4804 6045 98 0,'0'0'42'0,"0"0"30"16,0 0 42 0,0 0 52-16,0 0 80 0,0-84 198 15,-2 73 52 1,-7 0-127-16,-1 3-369 0,1 2 0 16,-2 1 0-16,-2 3 0 15,-2 2 0-15,-9 0 0 16,-6 16 0-16,-4 15 0 15,-2 11 0-15,8 8 0 16,1 6 0-16,5-1 0 16,11-3 0-16,11-7 0 15,0-7 0-15,25-8 0 16,20-13 0-16,12-11 0 16,9-6 0-16,-2-10 0 15,-9-15 0-15,-10-3 0 0,-8-1 0 16,-14-1 0-1,-7 0 0-15,-12-1 0 16,-4 1 0-16,0 1 0 0,-13-2 0 16,-14 1 0-16,-1 0 0 15,-5 3 0-15,1 5 0 16,7 9 0-16,3 13-186 16,1 5-1303-16,-3 15 1117 15</inkml:trace>
  <inkml:trace contextRef="#ctx0" brushRef="#br0" timeOffset="24837.86">7076 5956 0 0,'0'0'15'16,"0"0"7"-16,0 0-2 15,0 0 7-15,0 0-6 16,0 0 10-16,-21-76 6 16,15 63-16-16,3 0 16 15,-2 2 7-15,0 0 24 0,2 8 53 16,0 0 64-16,3 2 149 16,-2 1 5-16,1 0-22 15,1 0-55-15,0 0-116 16,0 0-146-16,0 0 0 15,0 0 0-15,0 0 0 16,0 6 0-16,0 16 0 16,0 15 0-16,0 11 0 15,0 5 0-15,0 1 0 16,0 0 0-16,0-4 0 16,0-4 0-16,0-6 0 15,0-4 0-15,0-8 0 16,0-4 0-16,-2-6 0 15,1-2 0-15,-1-5 0 16,1-2 0-16,1-3 0 0,0-4 0 16,0-1 0-16,0-1 0 15,-2 0 0-15,-2 0 0 16,-8-7 0-16,1-12 0 16,-6-7-573-16,0-1-383 15,6-2 641-15,-2 1 156 16</inkml:trace>
  <inkml:trace contextRef="#ctx0" brushRef="#br0" timeOffset="25142.05">6977 5846 3 0,'0'0'67'0,"0"0"-16"16,0 0 21-16,0 0 5 15,0 0 22-15,0-74 59 16,-2 74 35-16,-1 0 36 16,0 0-32-16,-2 0-119 15,2 0-58-15,-5 0-20 16,-14 10-34-16,-18 5 34 16,-12 3 53-16,-8-1-28 15,8-2-15-15,18-5-10 16,5-4 0-16,16-3 19 15,5-2-19-15,1 0-139 0,7 8-233 16,0 5-37-16,0 7 211 16,18 3 80-16</inkml:trace>
  <inkml:trace contextRef="#ctx0" brushRef="#br0" timeOffset="25563.94">6846 6422 70 0,'0'0'56'16,"0"0"28"-16,0 0-5 16,0 0 8-16,0 0 24 15,0 0-1-15,-6 5-30 16,6-5-24-16,0 0-25 16,2 0-31-16,34 0-29 15,20 0 27-15,20-5 2 16,11-5 28-16,-5 1-16 15,-13 2-6-15,-14 0-3 16,-18 4 3-16,-13 2-3 0,-15 0-6 16,-9 1-32-16,0 0-43 15,0 0-11-15,0 0-28 16,-15 0-8-16,-12 7 14 16,-6-2-31-16</inkml:trace>
  <inkml:trace contextRef="#ctx0" brushRef="#br0" timeOffset="26845.4">4079 8857 31 0,'0'0'38'0,"0"0"8"16,0 0 7-1,0 0 0-15,0 0-2 0,0 0 37 16,-9-36-19-16,9 34 71 15,0 2-7-15,0 0-23 16,0 0-43-16,0 0-67 16,0 0 0-16,0 2-24 15,0 17-25-15,0 10 34 16,0 9 15-16,0 7 29 16,0 4 0-16,0 10-13 15,0 3-2-15,1 11 6 16,4 10-10-16,-1 6 11 15,0 5-6-15,-2 5 31 0,-2 1-3 16,0-3-13-16,0 2 20 16,0 0-9-16,0-1 28 15,0 2-25 1,-2 4-4-16,-6 3 21 0,0-1-30 16,2-3 54-16,0-8-58 15,3-9 38-15,-1-7-37 16,1-6 28-16,3-6-33 15,-3-10-12-15,3-7 12 16,0-11-23-16,0-6 5 16,0-9 1-16,0-7-6 15,0-7 6-15,0-8-6 0,0 0 5 16,0-2-10-16,0 0-29 16,0 0-68-16,0-14-92 15,3-26-235-15,7-25-188 16,11-26 426-16</inkml:trace>
  <inkml:trace contextRef="#ctx0" brushRef="#br0" timeOffset="28841.58">6138 8352 44 0,'0'0'36'16,"0"0"5"-16,0 0-5 15,0 0-6-15,0 0 3 16,0 0 13-16,-14-15 4 15,14 15 14-15,0-2 6 16,0 2 15-16,0 0-19 0,0 0 15 16,0 0-46-16,0 0-4 15,0 0-6-15,0 0-16 16,0 0-3-16,0 0 12 16,0 0-4-16,0 0-14 15,0 0 0-15,0 0 0 16,0 0 0-16,0 0-3 15,0 0 3-15,0 0 0 16,0 0 3-16,0 0 29 16,0 0-19-16,-2 0 8 0,2 0 12 15,0 0-18 1,-1 0-15-16,1 0 30 16,0 0-26-16,-2 0 0 15,2 0-4-15,0 0 19 0,0 0 16 16,0 0-27-16,0 0-4 15,0 0 9-15,0 0-9 16,0 0 5-16,-4-4-1 16,-3-2-8-16,-1 1-42 15,-1-2 42-15,3 0-4 16,2 1 8-16,-2 2-4 16,4-2 0-16,-1 2 4 15,0 0 5-15,0-2-9 16,2 4 8-16,-2-3-8 15,1 3 8-15,2 1 13 16,0 0 27-16,0 1-21 0,0 0 67 16,0 0-16-16,0 0 11 15,0 0-31-15,0 0 7 16,0 0-27-16,0 0 13 16,0 0-29-16,0 0-22 15,0 0-11-15,0 0-17 16,0 12-44-16,0 11 72 15,0 6 44-15,2 3 12 16,1 4-6-16,0 2-4 16,1 3-18-16,-1 5 1 15,2 3 17-15,2 0-12 0,-4 2-5 16,5 0-23-16,-2-1-6 16,0 2 17-16,-2-1 1 15,2 5-7-15,-3 0 1 16,-2 3-12-16,-1 1 11 15,2-1 1-15,1 3-12 16,0 3 0-16,0 3 17 16,3 1 25-16,-3-2-42 15,1-2 0-15,-2 2 0 16,1-1 0-16,-2 0 0 16,2-2 0-16,0-2 0 15,0-3 0-15,0 1 0 16,-1-3 0-16,1 1 0 15,0 0 0-15,-3 0 0 16,4-2 0-16,-4 1 0 0,0-3 0 16,0-2 0-16,0-2 0 15,0-3 0-15,0-5 0 16,0-2 0-16,0 0 0 16,-4-4 0-16,4 2 0 15,0-3 0-15,0 1 0 16,-3-2 0-16,3-2 0 15,0 1 0-15,-2-2 0 16,1-1 0-16,-2-1 0 16,1 2 0-16,1-5 0 15,-1 0 0-15,1-2 0 16,-1-2 0-16,1-1 0 0,-1-3 0 16,1-2 0-1,1-3 0-15,-2 0 0 0,2 1 0 16,-1 2 0-16,1 1 0 15,-2 3 0-15,1-1 0 16,-2-1 0-16,0-2 0 16,3-5 0-16,-1-4 0 15,1-4 0-15,0-3 0 16,0 0 0-16,-5 0-76 16,2-7-138-16,-3-19-314 15,1-14-143-15,5-20 365 16,0-14 132-16</inkml:trace>
  <inkml:trace contextRef="#ctx0" brushRef="#br0" timeOffset="31016.81">2797 7264 18 0,'0'0'27'0,"0"0"7"16,0 0-4-16,0 0 2 16,0 0-6-16,0 0 7 15,0 0 0-15,-18-65 18 16,11 56 12-16,-4 3-7 16,1 0 44-16,2 2-4 15,-1 4 12-15,-2 0-24 16,-3 0-20-16,3 0-40 15,-6 5-21-15,-7 12-3 16,6 5 0-16,-6 12-3 0,3 3-14 16,0 6 17-16,5 2 7 15,4 5 3-15,3-3-10 16,9 1 0-16,0 0 0 16,18-3-7-16,16-4 4 15,12-8-11-15,7-11 14 16,5-9 0-16,-3-13 14 15,-3 0-8-15,-10-13 11 16,-3-10 7-16,-9-7 2 16,-8-6 23-16,-1 0-6 0,-11-7 78 15,-5 0 93 1,-5-1-60-16,0-3 52 0,-14 1-28 16,-11 1-56-1,3 5-104-15,-5 7-18 0,2 6 0 16,0 5 0-16,0 10 0 15,-3 6 0-15,-2 6-419 16,-1 6-357-16,1 18 249 16,-3 3 318-16</inkml:trace>
  <inkml:trace contextRef="#ctx0" brushRef="#br0" timeOffset="31734.43">4856 7074 67 0,'0'0'74'16,"0"0"22"-16,0 0 75 16,0 0 191-16,0 0 268 15,0 0-13-15,-30-61-587 0,30 61-30 16,0 0 0-16,0 0 0 16,0 17 0-16,0 20 0 15,0 14 0-15,1 15 0 16,7 2 0-16,4 1 0 15,1-2 0-15,-2-3 0 16,-2-8 0-16,1-11 0 16,-4-12 0-16,-3-11 0 15,0-8 0-15,-3-8 0 16,0-3 0-16,0-3 0 16,0 0 0-16,0 0 0 0,0 0 0 15,0 0 0-15,0-2 0 16,0-3-568-16,0 1-457 15,2-2 684-15</inkml:trace>
  <inkml:trace contextRef="#ctx0" brushRef="#br0" timeOffset="37527.87">7157 7093 58 0,'0'0'54'0,"0"0"5"15,0 0 27-15,0 0 36 16,0 0 87-16,0 0 137 15,-35-76 23-15,25 72-44 16,-5 1-63-16,-2 3-105 16,-5 0-157-16,-8 5 0 15,-3 18 0-15,-1 9 0 16,-2 7 0-16,2 6 0 16,2 3 0-16,7 2 0 0,6 2 0 15,8-2 0-15,11 0 0 16,0-3 0-16,17-7 0 15,20-6 0-15,6-7 0 16,11-9 0-16,4-12 0 16,2-6 0-16,-1-16 0 15,-6-16 0-15,-4-7 0 16,-12-7 0-16,-14 3 0 16,-11 0 0-16,-12 1 0 15,0 1 0-15,-15-4 0 16,-15 0 0-16,-8 0 0 15,-3 3 0-15,2 13 0 0,9 11 0 16,6 12 0 0,2 6-764-16,1 21-167 0,-4 10 672 15</inkml:trace>
  <inkml:trace contextRef="#ctx0" brushRef="#br0" timeOffset="39354.18">2800 8522 102 0,'0'0'84'16,"0"0"52"-16,0 0 137 16,0 0 273-16,0 0 116 15,0 0-418-15,0 0-244 16,0-18 0-16,0 18 0 0,0 0 0 16,0 2 0-16,0 23 0 15,0 15 0-15,-3 13 0 16,3 8 0-16,-2 4 0 15,1 3 0-15,-1-1 0 16,1-2 0-16,-2-4 0 16,3-10 0-16,-3-13 0 15,3-13 0-15,0-11 0 16,0-8 0-16,0-6 0 16,0 0 0-16,0 0 0 15,0 0 0-15,0-18 0 16,21-8 0-16,18-9-1294 0,25-6 715 15</inkml:trace>
  <inkml:trace contextRef="#ctx0" brushRef="#br0" timeOffset="39903.18">4981 8386 154 0,'0'0'87'15,"0"0"114"-15,0 0 148 16,0 0 187-16,0 0-42 16,0 0-268-16,-41-38-226 15,21 38 0-15,-2 17 0 16,-8 11 0-16,0 10 0 16,3 12 0-16,2 5 0 15,10 5 0-15,4 1 0 0,6-7 0 16,5-9 0-1,4-9 0-15,18-6 0 0,10-9 0 16,8-7 0-16,3-8 0 16,6-6 0-16,-4-5 0 15,-3-15 0-15,-9-8 0 16,-5-7 0-16,-10-1 0 16,-7-5 0-16,-8-6 0 15,-3-4 0-15,0 2 0 16,-20-1 0-16,-7 6 0 15,-6 6 0-15,-1 5 0 16,-2 10 0-16,5 11 0 16,-3 10-678-16,-2 2-365 15,0 0 717-15</inkml:trace>
  <inkml:trace contextRef="#ctx0" brushRef="#br0" timeOffset="41827.71">7317 8332 106 0,'0'0'53'16,"0"0"32"-16,-91-40-8 16,63 34 49-16,4 5 89 15,-1 1-12-15,-2 12-55 16,-4 19-33-16,-5 12-14 0,5 7-8 15,5 8-15-15,10-1-31 16,13-5-20-16,3-6-6 16,21-9-4-16,22-7-6 15,8-9 32-15,4-4 7 16,3-9-33-16,-7-4-17 16,-12-4 17-16,-8-1 6 15,-3-19 16-15,-4-11 52 16,-4-10 82-16,-4-7-102 15,-10-5-71-15,-6 0 0 16,0 3 0-16,-6 6 0 16,-16 2 0-16,-7 3 0 15,-2 7 0-15,-3 10 0 16,-4 9 0-16,-1 13-497 16,-2 7-446-16,-7 23 551 15,-9 6 185-15</inkml:trace>
  <inkml:trace contextRef="#ctx0" brushRef="#br0" timeOffset="42736.45">2855 10053 49 0,'0'0'77'15,"0"0"7"-15,0 0 62 16,0 0 175-16,0 0 319 16,0 0 90-16,0 0-730 15,-10-70 0-15,10 70 0 16,0 0 0-16,-3 0 0 16,3 7 0-16,0 20 0 0,0 10 0 15,0 15 0 1,0 4 0-16,0 4 0 0,0-1 0 15,0-4 0-15,0-4 0 16,3-5 0-16,4-5 0 16,-4-4 0-16,3-9 0 15,-6-9 0-15,0-8 0 16,0-5 0-16,0-5 0 16,0-1 0-16,0 0 0 15,0 0 0-15,0 0 0 0,0-5 0 16,0-8-255-16,12-4-1196 15,12-6 1149-15</inkml:trace>
  <inkml:trace contextRef="#ctx0" brushRef="#br0" timeOffset="43311.94">5114 9961 6 0,'0'0'127'16,"0"0"-32"-16,0 0 100 15,0 0 339-15,-49-89 278 16,35 72-534-16,2 1-278 0,-1 5 0 15,7 7 0 1,6 3 0-16,0 1 0 0,0 0 0 16,0 9 0-16,0 25 0 15,0 17 0-15,0 17 0 16,0 5 0-16,0 5 0 16,0-6 0-16,0-2 0 15,0-11 0-15,3-9 0 16,3-8 0-16,-3-8 0 15,-1-11 0-15,-2-9 0 16,0-9 0-16,0-5 0 16,0 0 0-16,0 0 0 15,0 0 0-15,-5-8 0 16,-7-11 0-16,-3-17-1256 16,-6-16 603-16</inkml:trace>
  <inkml:trace contextRef="#ctx0" brushRef="#br0" timeOffset="45466.23">7416 9800 140 0,'0'0'31'0,"0"0"42"0,0 0 6 16,-96-61 36-16,68 55 52 15,0 6-11-15,1 0 25 16,0 13 5-16,0 13-65 15,5 7 30-15,-1 7-23 16,6 7-40-16,5 5 2 16,4 3-33-16,8 2-45 15,0-5 11-15,12-2 0 16,18-10-6-16,12-13-6 16,4-16 1-16,2-11-12 15,1-5 29-15,0-23-6 16,-7-8-6-16,-5-5 6 15,-5-3 29-15,-12 0-23 16,-7 0-16-16,-10 2-13 0,-3 1 0 16,0 1 0-16,-17-2 0 15,-5 3 0-15,-4 4 0 16,3 4 0-16,3 6 0 16,5 7 0-16,8 9-24 15,4 9-1061-15,-2 0 439 16,-4 6 372-16</inkml:trace>
  <inkml:trace contextRef="#ctx0" brushRef="#br0" timeOffset="52336.47">1068 6267 62 0,'0'0'29'16,"0"0"11"-1,0 0 6-15,0 0 21 0,0 0-12 16,0 0 10-16,0 0 32 16,-33-10-2-16,31 10 26 15,2 0-42-15,0 0-6 16,0 0 107-16,0 0-151 15,0 0 34-15,0 0-18 16,0 0-41-16,0 0 15 16,0 0-19-16,0 0-14 15,0 0-36-15,17 2-49 16,10 7 99-16,13 1 41 16,9-3-33-16,5-3 51 0,-3 0-59 15,-2-1 0-15,-7 3 36 16,-1-2-17-16,-9 3-19 15,-8-2 13-15,-11 0-8 16,-2-2 9-16,-8-2-14 16,-3-1 0-16,0 0 33 15,0 1-4-15,0-1-9 16,0 0 34-16,0 0-54 16,0 0-44-16,0 2-437 15,0-2 32-15,0 0 267 16</inkml:trace>
  <inkml:trace contextRef="#ctx0" brushRef="#br0" timeOffset="52822.1">1587 6036 169 0,'0'0'65'0,"0"0"38"16,0 0 66-16,0 0 58 16,0 0 200-16,0 0-187 15,-37-39-63-15,37 39-132 0,0 0-45 16,0 1-67 0,13 14-78-16,11 3 145 0,10 4-10 15,10 2 20-15,8-2-10 16,3-4 64-16,-6-1-59 15,-8-5-5-15,-7-2 0 16,-15 0 11-16,-4-1-54 16,0 1 43-16,-6 0 0 15,0-1-5-15,-6 3 20 16,0 2-15-16,-3 4 0 16,0 9 17-16,-11 4 92 15,-14 6-93-15,-2-1 18 16,-7 1 28-16,4-3-39 0,-4-6 22 15,5-4-45 1,7-8 23-16,7-2-52 0,5-5 29 16,4-3 0-16,1 0-11 15,1 0-174-15,-5 0-171 16,-3 3-58-16,0 2 13 16,-6-2 244-16,-4-6 19 15</inkml:trace>
  <inkml:trace contextRef="#ctx0" brushRef="#br0" timeOffset="58553.8">1138 7710 20 0,'0'0'56'0,"0"0"-14"16,0 0 15-16,0 0-2 15,0 0 6-15,0 0 16 16,0 0 30-16,-6 0 38 16,4 0 11-16,1 0 6 15,1 0 23-15,0 0-45 16,0 0-29-16,0 0-33 16,0 0-13-16,0 0 1 15,0 0-10-15,0 0-39 16,0 0-12-16,0 0-5 0,0 0-45 15,3 0-21 1,9 0-105-16,12 0 100 0,9 0 51 16,10 3 35-16,6-3-15 15,5 0 34-15,-3 0-2 16,-4 1 4-16,-8 2-25 16,-9 0 4-16,-5-1-15 15,-7 0 11-15,-9-1-1 16,-1 1-10-16,-5-2 16 15,-3 0 11-15,0 0-16 16,0 0-5-16,0 0-6 16,0 0-123-16,3 0-177 15,7 1-149-15,-1 1 180 0,6-2 99 16,-5 0 24 0</inkml:trace>
  <inkml:trace contextRef="#ctx0" brushRef="#br0" timeOffset="59075.4">1818 7445 182 0,'0'0'49'0,"0"0"59"16,0 0 66-16,0 0 51 15,0 0 5-15,0 0-130 16,-31-13-79-16,31 13-21 16,0 0-42-16,3 11-37 15,18 6 53-15,4 6 22 16,8-2 0-16,3 2-7 15,-5-5 11-15,2-1 11 16,-3-4-7-16,-5-5-4 16,2-1 0-16,-9-2-8 15,0-3 8-15,-6 1 12 16,-6-1-5-16,-3-1 8 16,-3-1-15-16,0 0 19 15,0 0 7-15,0 1 3 0,0 1 1 16,0 3-30-16,0 6 4 15,0 5 13-15,-8 7-5 16,-2-2-8-16,-2 1 14 16,0-2 5-16,0 0-23 15,-3-2 18-15,0 2-13 16,-6 0-5-16,-4 2-224 16,-3 0-165-16,-2-3 132 15,2-2 81-15</inkml:trace>
  <inkml:trace contextRef="#ctx0" brushRef="#br0" timeOffset="64403.04">23593 3568 11 0,'0'0'29'0,"0"0"8"0,0 0-5 16,0 0 7-16,0 0 7 16,0 0 7-16,-21-72 6 15,14 61 23-15,2 3 27 16,-1 2 32-16,0 2 15 16,-2 0 29-16,-2 2-18 15,0-2-40-15,-6 1-63 16,1 2 30-16,-2-1-24 15,-1 2-10-15,-1 0 1 16,-5 0 12-16,-6 0-45 16,-1 2-22-16,-5 9 28 15,-6 2-28-15,-1 3 23 0,-2 4-18 16,1 3-11-16,3 1-6 16,4 3 1-16,1 2-13 15,2 0 18-15,-3 3 0 16,-4 2 6-16,-1 4 11 15,-4 3-5-15,0 1-12 16,-2 5 0-16,2 1 0 16,1 3 11-16,3 0-11 15,-2-1 0-15,-1 1 12 16,-6 1 5-16,0 3 58 16,-4 0-46-16,2 1 59 15,5 0-88-15,6 0 0 16,9 2 0-16,7 3 0 15,4 5 0-15,2 9 0 16,0 3 0-16,1 2 0 16,-2 2 0-16,0-2 0 0,0 2 0 15,-1 0 0-15,4-2 0 16,4-5 0-16,8-6 0 16,6-1 0-16,0 3 0 15,0 0 0-15,0 6 0 16,2 6 0-16,7 10 0 15,0 4 0-15,9 1 0 16,4-5 0-16,5-8 0 16,12-6 0-16,7-5 0 15,14-5 0-15,10-5 0 16,6-2 0-16,3-4 0 0,2-1 0 16,-2-4 0-1,-2-4 0-15,5-6 0 0,3-9 0 16,8-12 0-16,11-12 0 15,14-10 0-15,10 0 0 16,8-10 0-16,-6-3 0 16,-12 2 0-16,-9 2 0 15,-12-1 0-15,-5-5 0 16,-1-4 0-16,3-11 0 16,8-11 0-16,8-10 0 15,3-8 0-15,-2-5 0 16,-10-2 0-16,-15 1 0 15,-11 2 0-15,-12-1 0 0,-13 1 0 16,-4-6 0-16,-6-6 0 16,3-9 0-16,-1-6 0 15,0-3 0-15,1 1 0 16,-4 5 0-16,-5 5 0 16,-5 4 0-16,-10 7 0 15,-7 0 0-15,-8 1 0 16,-2-5 0-16,-2-6 0 15,0-5 0-15,0-4 0 16,0-4 0-16,0 2 0 16,-6 8 0-16,-15 12 0 15,-9 9 0-15,-7 5 0 0,-7 0 0 16,0 2 0 0,2 5 0-16,3 0 0 0,5 0 0 15,4 2 0-15,3 1 0 16,2 5 0-16,3 4 0 15,0 3 0-15,-3 2 0 16,-5 1 0-16,-4 2 0 16,-5 0 0-16,4 4 0 15,-1 0 0-15,3 5 0 16,1-2 0-16,3 3 0 16,0-1 0-16,0-1 0 15,-1 3 0-15,-5-3 0 16,-4-1 0-16,-2 2 0 15,1-2 0-15,-1 2 0 16,0 4 0-16,2 0 0 0,0 4 0 16,0 1 0-16,-4 2 0 15,-5 4 0-15,-10-1 0 16,-13 4 0-16,-7 1 0 16,-7 0 0-16,2 2 0 15,6-2 0-15,13 1-13 16,10-3-149-16,9 4 53 15,4-1-93-15,-3 2-154 16,1 0 43-16,-9 14-39 16,-5 19 129-16,-6 6 76 15,-2 3 27-15</inkml:trace>
  <inkml:trace contextRef="#ctx0" brushRef="#br0" timeOffset="65373.13">23153 4974 84 0,'0'0'59'16,"0"0"26"-16,7-85 23 0,-7 60 114 15,0 1 211-15,-7 2 159 16,-6 6-128-16,1 3-464 15,4 6 0-15,2 3 0 16,3 4 0-16,3 0 0 16,-3 0 0-16,-4 19 0 15,-5 14 0-15,-6 17 0 16,0 10 0-16,2 8 0 16,2 1 0-16,4-4 0 15,2-4 0-15,7-12 0 16,1-11 0-16,0-11 0 15,0-12 0-15,0-6 0 16,0-8 0-16,0-1 0 16,0 0 0-16,0-17 0 0,3-17 0 15,0-15 0-15,1-11 0 16,1-2 0-16,1 1 0 16,-5 5 0-16,2 10 0 15,0 5 0-15,-1 6 0 16,1 7 0-16,0 9 0 15,-2 8 0-15,2 6 0 16,0 5 0-16,9 0 0 16,15 12 0-16,16 16 0 0,15 14 0 15,5 7 0 1,-5 4 0-16,-7 0 0 0,-5-2 0 16,-5-7 0-1,-6-10 0-15,-8-11 0 0,-8-10 0 16,-6-9 0-16,-6-4 0 15,-1-6 0-15,1-21 0 16,1-11 0-16,-2-11 0 16,-6-5 0-16,0 1 0 15,0-1 0-15,0 4 0 16,-6 5 0-16,0 6 0 16,1 11 0-16,1 11 0 15,2 10 0-15,2 7 0 16,0 15 0-16,3 18-1175 15,15 10 688-15,5 0 282 0,2-7 70 16</inkml:trace>
  <inkml:trace contextRef="#ctx0" brushRef="#br0" timeOffset="65765.37">23957 4853 161 0,'0'0'85'0,"0"0"82"16,0 0 168-16,-55-76-15 16,41 74 91-16,-6 2-189 15,-6 14-114-15,0 18-79 0,-6 11 17 16,7 10-46-16,4 4 0 16,8-1 0-16,10 1 0 15,3-7-17-15,10-6-18 16,15-8 12-16,7-12-17 15,2-11 28-15,-6-7 12 16,-2-6 29-16,-9 0 0 16,-3-4 17-16,-4-15 110 15,-5-5-126-15,-1-11-30 16,-4-4 0-16,0-5 0 16,0-1 0-16,-7 0 0 15,-8 4 0-15,1 6 0 16,0 6 0-16,5 11 0 15,3 7 0-15,6 11-163 16,0 0-915-16,9 7 481 16,11 7 435-16</inkml:trace>
  <inkml:trace contextRef="#ctx0" brushRef="#br0" timeOffset="66375.36">24189 4829 16 0,'0'0'229'16,"0"0"-37"-16,0 0 455 16,0 0 280-16,0 0-891 0,0 0-36 15,0-62 0-15,1 90 0 16,3 15 0-16,1 19 0 16,-2 9 0-16,-2 10 0 15,-1 1 0-15,0-2 0 16,0-7 0-1,0-13 0-15,-4-17 0 0,1-12 0 16,1-17 0-16,2-8 0 16,0-6 0-16,0 0 0 15,0-20 0-15,0-11 0 16,0-16 0-16,0-10 0 16,0-14 0-16,-4-9 0 15,0-2 0-15,-1 2 0 16,4 2 0-16,1 3 0 15,0 7 0-15,6 6 0 0,13 10 0 16,5 13 0-16,2 7 0 16,0 10 0-16,2 11 0 15,1 11 0-15,2 1 0 16,2 27 0-16,-6 16 0 16,-8 13 0-16,-18 13 0 15,-1 5 0-15,-29-2 0 16,-17-6 0-16,-7-14 0 15,-4-10 0-15,8-11 0 16,15-12 0-16,17-9 0 16,12-7 0-16,5 4 0 15,11 3 0-15,30 4 0 0,23 5 0 16,24-4 0 0,11-3 0-16,-5-4 0 0,-14-2 0 15,-20 0 0-15,-20 4 0 16,-16 3 0-16,-17 4-725 15,-7 3-41-15,-7 0 478 16,-20-7 132-16</inkml:trace>
  <inkml:trace contextRef="#ctx0" brushRef="#br0" timeOffset="67898.69">18637 3321 112 0,'0'0'49'0,"0"0"31"16,0 0-27-16,0 0 28 15,0 0 46-15,0 0 55 16,0 0 6-16,-73-29 63 16,73 29-11-16,0 0-20 15,0 0-57-15,0 0-42 16,0 0-64-16,0 0-57 16,12 0-17-16,19 9-98 0,20 10 115 15,22 4 46-15,15-2-17 16,6 2 28-16,3-4-33 15,2 2 39-15,2-2-27 16,8 2-36-16,6 0 0 16,1 2 0-16,-4 0 0 15,-5 0 0-15,-1 1 0 16,5 0 0-16,2-3 0 16,-2-2 0-16,-4-3 0 15,-9-3 0-15,-8 1 0 16,-5 2 0-16,-6 1 0 15,-3-1 0-15,-10 0 0 16,-8 0 0-16,-7-1 0 16,1-3 0-16,1 2 0 15,0-6 0-15,2 1 0 0,-3-1 0 16,0 0 0-16,-5 2 0 16,0-1 0-16,-5-1 0 15,-3-1 0-15,-5 1 0 16,-1-3 0-16,-4 0 0 15,-6-4 0-15,0 3 0 16,0-3 0-16,6 3 0 16,-1-2 0-16,6 3 0 15,-1 0 0-15,-3 1 0 16,-6 0 0-16,-5-3 0 0,-2 2 0 16,-7-3 0-16,-2 0 0 15,-2-1 0-15,-2 0 0 16,4 1 0-16,-4-1 0 15,4 2 0-15,1 0 0 16,2 1 0-16,2-1 0 16,0 1 0-16,-1 1 0 15,0 0 0-15,1 0 0 16,1 1 0-16,0 1 0 16,3 0 0-16,1 0 0 15,-3 1 0-15,3 0 0 16,-3 1 0-16,-1-1 0 15,2-1 0-15,-2 0 0 0,1 1 0 16,3-1 0-16,1-2 0 16,1 1 0-16,2-2 0 15,4 1 0-15,-1 0 0 16,1 1 0-16,0 1 0 16,1-1 0-16,-6 0 0 15,-3 1 0-15,-3-1 0 16,-3-2 0-16,-2-2 0 15,-2 0 0-15,-1 1 0 16,1 2 0-16,3-3 0 16,2 3 0-16,1 0 0 15,3 0 0-15,1-1 0 0,-5 0 0 16,2-1 0 0,-6 0 0-16,-1-3 0 0,-4 1 0 15,-1-1 0-15,-1 0 0 16,0 0 0-16,-2 0 0 15,0 0 0-15,0 0 0 16,-8 0 0-16,-19 0 0 16,-14 0-1617-16,-15-7 1199 15</inkml:trace>
  <inkml:trace contextRef="#ctx0" brushRef="#br0" timeOffset="70097.35">15972 3033 62 0,'0'0'34'0,"0"0"7"0,0 0 11 15,0 0 10-15,0 0 10 16,-19-77 19-16,19 69 17 16,16-1 10-16,8 3-54 15,12 4-10-15,6 2-30 16,-2 0 17-16,-2 13 18 15,-6 7-39-15,-5 7 16 16,-5 6-2-16,-8 5-27 16,-7 4 52-16,-7 2-42 15,0-2 12-15,-3-4 24 16,-10-8-44-16,4-10 23 16,3-12 39-16,4-5 54 15,2-3 134-15,0-4 155 16,0-17-414-16,0-9 0 0,0-8 0 15,14-6 0-15,5-2 0 16,2-3 0-16,0 3 0 16,-2 1 0-16,-4 3 0 15,-1 5 0-15,-8 7 0 16,-2 8 0-16,-2 5 0 16,-2 7 0-16,0 5 0 15,0 4 0-15,0 1 0 16,0 0 0-16,0 0 0 15,0 20 0-15,-9 9 0 16,-5 13 0-16,4 1 0 16,4 2 0-16,4-1 0 15,2-2 0-15,0-3 0 16,6-6 0-16,10-3 0 16,7-3 0-16,9-4 0 0,8-4-878 15,6-5 192-15,5-7 405 16,-3-7 93-16</inkml:trace>
  <inkml:trace contextRef="#ctx0" brushRef="#br0" timeOffset="70432.45">16781 3048 87 0,'0'0'113'0,"0"0"52"16,0 0 147-16,0 0 152 15,0 0-88-15,0 0-237 16,-70 23-32-16,52 13-44 16,7 2-11-16,7-3 6 15,4-5-52-15,0-6-6 0,6-7-6 16,12-7-35-16,4-9 41 16,4-1 0-16,-1-3 0 15,-1-15 70-15,-2-3 12 16,-6-3-82-16,-6 3 0 15,-6 1 0-15,-4 0 0 16,0 4 0-16,-11-2 0 16,-11 4 0-16,-5 1 0 15,-4 1 0-15,0 0 0 16,2 0-699-16,11-1-228 0,8-2 625 16</inkml:trace>
  <inkml:trace contextRef="#ctx0" brushRef="#br0" timeOffset="70757.58">16931 2694 158 0,'0'0'113'16,"0"0"142"-16,0 0 198 16,0 0-48-16,0 0-195 15,38-74-182-15,-2 55-28 16,4 3-34-16,0 9-325 15,-10 7-230-15,-16 9 272 16,-14 20 165-16,0 10 46 16</inkml:trace>
  <inkml:trace contextRef="#ctx0" brushRef="#br0" timeOffset="70894.22">17011 2885 97 0,'0'0'68'0,"0"0"5"15,0 0-44-15,91-62-29 16,-58 49-20-16,-5 1-64 16,-1 1-45-16</inkml:trace>
  <inkml:trace contextRef="#ctx0" brushRef="#br0" timeOffset="71235.14">17379 2359 95 0,'0'0'105'15,"0"0"77"-15,0 0 239 0,0 0 326 16,0 0-250-16,0 0-497 16,-12-61 0-16,12 61 0 15,0 0 0-15,0 0 0 16,0 0 0-16,0 3 0 15,0 14 0-15,6 10 0 16,9 11 0-16,0 6 0 16,4 5 0-16,0 5 0 15,-3-3 0-15,-1-6 0 16,-2-8 0-16,-4-9 0 0,-3-9 0 16,-3-6 0-16,-1-4 0 15,-2-7 0-15,0 1-169 16,0-3-966-16,0 0 690 15,-12 0 260-15</inkml:trace>
  <inkml:trace contextRef="#ctx0" brushRef="#br0" timeOffset="71385.89">17314 2601 120 0,'0'0'70'16,"0"0"13"-16,100-69-24 15,-48 44-31-15,4 1-23 0,1 1-5 16,-3 0-107-16,-9-1-24 16</inkml:trace>
  <inkml:trace contextRef="#ctx0" brushRef="#br0" timeOffset="71752.89">17843 2069 46 0,'0'0'89'0,"0"0"22"16,0 0 111-16,0 0 219 15,0 0 345-15,0 0-434 16,-19-71-352-16,19 71 0 16,0 0 0-16,0 0 0 0,0 5 0 15,3 18 0-15,7 13 0 16,5 7 0-16,0 7 0 15,0 2 0-15,-2-3 0 16,0-2 0-16,0-9 0 16,-3-4 0-16,0-9 0 15,-2-2 0-15,-2-7 0 16,-1-6 0-16,-4-4 0 16,1-3 0-16,-2-3 0 15,0 0 0-15,0 0 0 16,0 0 0-16,0 0 0 15,0 0 0-15,-2-5-1182 16,-12 1 561-16,-6 3 379 16</inkml:trace>
  <inkml:trace contextRef="#ctx0" brushRef="#br0" timeOffset="74401.34">18410 5362 83 0,'0'0'21'0,"0"0"38"15,0 0-2-15,0 0 8 16,-82 0 18-16,72 0 59 15,-1 0 42-15,7 0 24 16,-1 0 27-16,4 0-60 16,1 0-61-16,0 0-1 15,0 0-19-15,0 0-94 16,4 0-72-16,17 8-47 16,16 1 119-16,23-2 15 15,24-3 34-15,14-4-16 0,15 0-17 16,8 0-10-16,6 0 10 15,4-1 6-15,12-1-22 16,7 2 57-16,8-2-57 16,8-1-23-16,-4-3 12 15,-3 0 11 1,-10-2 0-16,-12 1 0 0,-12 1 6 16,-4-1 33-16,-7 1-22 15,-6-1-17-15,-2-1-28 16,0 0 5-16,-1 0 18 15,-1 2-7-15,-9 0 12 16,-11 2 0-16,-9 1 0 16,-11 1-11-16,-9-2 11 0,-6 1 39 15,0-1-39-15,3 1 6 16,6-2 0-16,7 1-1 16,2 2-5-16,-3-1 0 15,-9 1 0-15,-17 0-17 16,-15 0 17-16,-9 1 17 15,-8 0-5-15,-1 0-12 16,-4-1 5-16,1 2-10 16,-2 0 16-16,0 0-11 15,2 0 0-15,3 0-23 16,2 0-44-16,4 0 67 16,-1 0 17-16,-2 0-6 15,-4 0-5-15,1 0 5 16,-2-2 17-16,-2 1-28 0,-1 1 0 15,0 0 0-15,0 0 0 16,-13 0-95-16,-32 0-401 16,-28 0-240-16,-33-3 498 15</inkml:trace>
  <inkml:trace contextRef="#ctx0" brushRef="#br0" timeOffset="75162.28">16632 5415 33 0,'0'0'84'15,"0"0"-4"-15,0 0 36 16,0 0 76-16,0 0 64 16,0 0 9-16,0 0-113 15,119-45 59-15,-65 45-28 16,-5 0-9-16,-6 20-82 16,-9 8-46-16,-10 10-23 15,-10 9 6-15,-11 8 0 16,-3 3 6-16,-9-3-6 15,-12-11-11-15,4-14-18 16,7-16 0-16,7-12 0 16,3-2 0-16,0-8 0 0,0-19 0 15,3-10 0-15,15-8 0 16,4-1 0-16,3 0 0 16,0 3 0-16,-1 2 0 15,-4 2 0-15,-2 6 0 16,2 3 0-16,-5 2 0 15,-2 6 0-15,-2 3 0 16,-7 8 0-16,-2 5 0 16,-2 5 0-16,0 1 0 15,0 0 0-15,0 2 0 16,-3 20 0-16,-5 7 0 16,-1 11 0-16,-1 3 0 15,7 0 0-15,1-1 0 16,2-4 0-16,0-4 0 0,5-6 0 15,8-4 0-15,2-4 0 16,6-4 0-16,7-3 0 16,7-5-36-16,5-3-1271 15,-3-3 798-15</inkml:trace>
  <inkml:trace contextRef="#ctx0" brushRef="#br0" timeOffset="75410.5">17584 5530 252 0,'0'0'227'0,"0"0"673"15,0 0-232-15,0 0-668 16,0 0 0-16,0 0 0 16,1-13 0-16,7 34 0 0,2 6 0 15,-1 8 0-15,3 5 0 16,-2-1 0-16,-1 2 0 15,-3-6 0-15,-3 2 0 16,0 2 0-16,-1 2 0 16,1 9-1158-16,1 1 530 15,0 4 373-15</inkml:trace>
  <inkml:trace contextRef="#ctx0" brushRef="#br0" timeOffset="76132.03">18464 7965 35 0,'0'0'56'0,"0"0"-29"16,0 0 24-16,0 0 1 16,0 0-37-16,178-88-3 15,-50 42 14-15,16-3 18 16,7-5 23-16,10 0 12 16,11-7 0-16,16-9-2 15,19-6-35-15,17-10-22 16,15-4-3-16,5-5-6 15,-11 0 4-15,-23 7-15 16,-29 9-5-16,-32 13 5 16,-22 13 13-16,-14 8 2 15,-13 8 54-15,-13 4-7 16,-14 10 4-16,-19 6-43 16,-22 7-12-16,-16 6-7 0,-16 3 7 15,0-1 17 1,0 2 22-16,-8 0-29 0,-17 0-21 15,-11 2-38-15,-13 12-277 16,-12 1-46-16,-19 2 151 16</inkml:trace>
  <inkml:trace contextRef="#ctx0" brushRef="#br0" timeOffset="76861.07">16460 8507 66 0,'0'0'67'0,"0"0"25"15,0 0 42-15,0 0 95 16,0 0 42-16,0 0-50 16,62-53-82-16,-19 48-55 15,0 5 39-15,-6 0-26 16,-3 9-43-16,-9 18-3 16,-8 9-29-16,-6 13 29 15,-11 7 0-15,0 1 12 16,-2-5-34-16,-10-16-1 15,5-15-10-15,4-12-18 0,3-9 17 16,0 0 18-16,0-22 70 16,15-15-105-16,8-16 0 15,7-7 0-15,-1 1 0 16,-4 2 0-16,-2 6 0 16,-7 9 0-16,-4 4 0 15,-3 5 0-15,-2 6 0 16,-2 11 0-16,-2 6 0 15,-3 6 0-15,0 4 0 16,0 0 0-16,0 7 0 16,0 19 0-16,-2 15 0 15,-4 14 0-15,3 7 0 16,3 6 0-16,0-2 0 16,15-7 0-16,15-10 0 0,7-16 0 15,9-12 0 1,6-11-261-16,3-10-803 15,-2 0 601-15,-8-10 252 0</inkml:trace>
  <inkml:trace contextRef="#ctx0" brushRef="#br0" timeOffset="77152.72">17516 8538 77 0,'0'0'195'0,"0"0"-162"0,0 0 96 16,0 0-41-16,0 0 56 16,81 45-10-16,-81 1 100 15,0 7 121-15,-16 7-55 16,-13-4-30-16,4-10-182 16,8-18-88-16,12-13 0 15,5-15 0-15,37-6 0 16,33-24 0-16,27-10 0 15,6-6 0-15,-7 7 0 16,-22 9 0-16,-21 9 0 16,-18 10-779-16,-23 10-44 15,-12 1 561-15</inkml:trace>
  <inkml:trace contextRef="#ctx0" brushRef="#br0" timeOffset="82246.97">22034 6602 36 0,'0'0'31'16,"0"0"4"-16,0 0 1 15,0 0 2-15,0 0 8 16,0 0 14-16,0 0 13 16,9-27 32-16,-8 27 27 15,1-1 19-15,-1 1-39 16,1-2 27-16,-1 2-40 15,1 0-46-15,-2 0-12 16,0 0-41-16,0 0 14 0,0 0-10 16,0 0 15-16,0 0 45 15,-3 0 127-15,-12 6-9 16,-12 5-120-16,-14 6 64 16,-9 4-51-16,1 2-51 15,4 3-19-15,4-2-10 16,5-1 5-16,3-7-53 15,6-12-650-15,5-4-83 16,5-29 461-16</inkml:trace>
  <inkml:trace contextRef="#ctx0" brushRef="#br0" timeOffset="102472.5">7753 7093 1 0,'0'0'4'0,"0"0"7"16,0 0 5-16,0 0-11 15,0 0 6-15,0 0-4 16,0 0 6-16,-28-37 3 15,25 26-6-15,0 4 6 16,0 0 1-16,0 3 13 16,2 2 4-16,-1 1-3 15,1 1 0-15,-1 0 7 16,2-3 10-16,0 2 17 0,0 1 17 16,0 0 3-16,0-2-14 15,0 2-24-15,0-1-11 16,0 1-18-16,0 0-18 15,0 0-5-15,0 0-13 16,0 0 2-16,0 0 4 16,3 0-16-16,6 0 13 15,4 0 6-15,10 3 9 16,2 7 22-16,-4 0-2 16,-2 3-18-16,-5 1 0 0,1 2 6 15,-2 2-8 1,0-1 16-16,-5 4-16 0,3-1 5 15,-3-1 7 1,-3 2-4-16,-1 0-3 0,1 0 0 16,-2 2 1-16,0-2 4 15,0 2-7-15,-3 0 6 16,3-1 18-16,-3 0-24 16,0 3 0-16,0 0 33 15,0 2-36-15,0 0 44 16,0 0-28-16,0-1-9 15,0 1 7-15,0-1-3 16,0 0 8-16,0-1-4 0,0 0-4 16,0-3 4-16,0 1 13 15,0-2-28-15,0 2 25 16,0-1-21-16,0 1 17 16,4 1 26-16,-4 0-43 15,3 1 28-15,-1-3-23 16,-1 3 0-16,1-4 28 15,-2 2-37-15,1 0 0 16,1-1 9-16,1 3 6 16,0 0-5-16,1 2-10 15,1 0 0-15,2 1 0 16,-3-1 0-16,1 0 0 16,4-2 5-16,-1 0-1 15,3-2-4-15,1 0 0 0,6-1 20 16,0 1-5-16,8-2-15 15,2 1 0-15,0-4 0 16,2-3-10-16,4-1 10 16,2-3-15-16,4-1 15 15,1 0 0-15,2-1-24 16,3 1 19-16,-1-2 0 16,1 0-32-16,-1-3-36 15,-2-4 43-15,-1-1 0 16,-3 0 30-16,2 0-4 15,-8-4 4-15,-3-2 0 16,-6 0 0-16,-6 4 9 16,-6-1-5-16,-5 2-4 15,-4-1-4-15,-3 2 4 16,0 0 0-16,0 0 0 0,0 0 41 16,0 0-18-16,0 0-23 15,0 0 45-15,0 0-31 16,0 0 0-16,0 0-10 15,0 0 1-15,0 0-5 16,-3 0 0-16,-8 10 0 16,-8 3 0-16,-1 5 0 15,-3 2 0-15,5-2 0 16,2 2 0-16,-2 1 0 16,2 0 0-16,-2 1 4 0,1 0-4 15,1 0 0-15,1 1 0 16,0 0 0-1,3 4 5-15,-3 1 0 0,5 3 5 16,-1 1 0-16,2 3-10 16,1 3 9-16,0-1 16 15,2 3-15-15,3 1 19 16,0-2-14-16,0 4 16 16,3-1-15-16,0 3 26 15,0 6 11-15,3 5 1 16,9 2-16-16,0-1 12 15,3 3-16-15,-3-2 0 16,-2 4-17-16,-2 2 11 16,-2 2-28-16,-2 1 57 0,1-3-17 15,0 1 24-15,-2-4-18 16,0 0 6-16,-1-4-46 16,1 0 34-16,-3-3-27 15,0-2-13-15,0 0 0 16,-3 0 0-16,-16 3 0 15,-8 0 0-15,-7 0 0 16,-5-1 0-16,-6-1 0 16,-6-2 0-16,-7 6 0 15,-9 3 0-15,-14 2 0 16,-5 1 0-16,5-6 0 0,5-10 0 16,14-6 0-1,12-10 0-15,9-7 0 0,11-7 0 16,7-6 0-16,10-4 0 15,5-5 0-15,5 1 0 16,3-3 0-16,0 0 0 16,0 0 0-16,0 0 0 15,0 0 0-15,0 0 0 16,0 0 0-16,0 0 0 16,0 0 0-16,0 0 0 15,0 0 0-15,0 0-391 16,0 0-522-16,0-7 400 15</inkml:trace>
  <inkml:trace contextRef="#ctx0" brushRef="#br0" timeOffset="123430.85">16201 3912 94 0,'0'0'11'15,"0"0"42"-15,0 0-12 16,0 0-2-16,0 0-3 16,0 0-1-16,0 0 11 15,0 0-3-15,-54 25 16 16,54-24 13-16,0-1 0 16,-2 0 13-16,2 0-18 15,0 0 39-15,0 0 26 16,0 0-43-16,12-7 9 0,33-29-47 15,38-34-12-15,44-33 36 16,42-23-39-16,26-11-26 16,25-5 37-16,20-2-47 15,9-2 0-15,9 3-5 16,-9 7 5-16,-18 8 37 16,-27 21-37-16,-38 18 0 15,-37 21 6-15,-43 22-1 16,-38 20 28-16,-25 13-17 15,-20 11 50-15,-3 2 172 16,0 0-157-16,-8 0-75 16,-11 8-6-16,-5 8-104 15,-2 5-210-15,1 3-238 16,0 2 64-16,-5 0 256 16,-4-2 58-16</inkml:trace>
  <inkml:trace contextRef="#ctx0" brushRef="#br0" timeOffset="131583.46">20312 2654 125 0,'0'0'49'15,"0"0"23"-15,0 0 25 16,0 0 78-16,0 0-1 16,0 0 30-16,0 0 78 15,-13-42-18-15,13 42-50 16,0-2-49-16,0 2-21 15,0 0-62-15,0 0-82 0,0 0 0 16,0 0 0-16,0 0 0 16,0 0 0-16,0 0 0 15,0 0 0-15,0 16 0 16,3 6 0-16,5 7 0 16,0 1 0-16,1 6 0 15,-1-2 0-15,0 1 0 16,0-4 0-16,-2-1 0 15,0-4 0-15,0-1 0 16,0-3 0-16,-3-2 0 16,1-5 0-16,-1-2 0 15,-3-6 0-15,2-3 0 16,-2-2 0-16,0-2 0 0,0 0-631 16,0 0-63-1,0 0 291-15,0 0 217 0</inkml:trace>
  <inkml:trace contextRef="#ctx0" brushRef="#br0" timeOffset="131801.87">20181 2977 114 0,'0'0'54'16,"0"0"4"-16,0 0 15 15,0 0-14-15,0 0-5 16,0 0-27-16,70-36-3 16,-19 9-20-16,4-3 2 0,0 2-6 15,-5 4-91-15,-1 2-40 16,-12 1 17-16</inkml:trace>
  <inkml:trace contextRef="#ctx0" brushRef="#br0" timeOffset="132203.29">20809 2475 199 0,'0'0'79'0,"0"0"175"16,0 0 315-16,0 0 105 15,0 0-402-15,0 0-272 16,-9-37 0-16,9 37 0 16,0 0 0-16,0 0 0 15,0 13 0-15,0 12 0 16,0 15 0-16,11 10 0 16,1 1 0-16,1 6 0 15,0-5 0-15,4-4 0 16,-4-4 0-16,1-6 0 15,1-7 0-15,-5-9 0 0,0-5 0 16,-4-5 0-16,-4-6 0 16,1-5 0-16,-3-1 0 15,0 0 0-15,0 0 0 16,0 0 0-16,0 0 0 16,0-4 0-16,0-1-1004 15,-2 5 172-15</inkml:trace>
  <inkml:trace contextRef="#ctx0" brushRef="#br0" timeOffset="171245.54">19226 4832 33 0,'0'0'70'0,"0"0"-11"16,0 0 8-16,0 0 6 15,0 0 21-15,0 0 16 16,0 0-6-16,-15 3-2 0,15-1-23 16,-1-1-31-16,1 1-5 15,0-2-9-15,0 0-8 16,0 0 15-16,6 0-6 15,25-10-2-15,26-11-20 16,14-4 55-16,10 0-45 16,-20 8-23-16,-24 7 9 15,-20 8-36-15,-10 2 31 16,-7 0-8-16,0 0-1 16,0 0 1-16,-1 0-19 0,-16 5 19 15,1 4-13-15,-3 1-33 16,1 0-193-1,9-6-76-15,6-4 74 16,3 0 73-16</inkml:trace>
  <inkml:trace contextRef="#ctx0" brushRef="#br0" timeOffset="171754.17">19902 4577 127 0,'0'0'32'0,"0"0"42"15,0 0 53-15,0 0 42 16,0 0 37-16,0 0 191 16,0-63-39-16,0 62-4 15,0 1-151-15,0 0-203 16,0 0 0-16,-1 0 0 15,-1 0 0-15,-2 0 0 16,-6 11 0-16,-4 8 0 16,-4 10 0-16,-3 6 0 15,3 6 0-15,5 0 0 16,5 4 0-16,5 0 0 16,3-4 0-16,0-4 0 15,18-10 0-15,10-11-71 0,8-10-50 16,7-6 75-16,-1-8 46 15,-3-15 6-15,-9-7 23 16,-6-1-6-16,-11-1 11 16,-2-1 47-16,-10 2-16 15,-1 3-65-15,0 0 0 16,-6 1 0-16,-10 3 0 16,-2-1 0-16,-3 3 0 15,0 5 0-15,4 1 0 16,3 8 0-16,5 3 0 15,6 5 0-15,-2 1-374 16,4 19-895-16,-1 8 999 16</inkml:trace>
  <inkml:trace contextRef="#ctx0" brushRef="#br0" timeOffset="172031.87">20335 4795 138 0,'0'0'133'0,"0"0"144"16,0 0 205-16,0 0 87 15,0 0-226-15,0 0-238 16,1 5-105-16,-1-3 0 16,0-1 0-16,0 1 0 0,0-1 0 15,0 0 0 1,0-1 0-16,0 0 0 15,0 0 0-15,0 0 0 0,0 0 0 16,0-9 0-16,0-5 0 16,0-6-244-16,0-7-1161 15,7 0 1023-15</inkml:trace>
  <inkml:trace contextRef="#ctx0" brushRef="#br0" timeOffset="172462.5">20572 4263 181 0,'0'0'144'0,"0"0"258"0,0 0 388 16,0 0-260-16,0 0-530 16,0 0 0-16,-6-20 0 15,-4 40 0-15,-1 12 0 16,-1 18 0-16,-3 10 0 15,8 9 0-15,2 4 0 16,5-7 0-16,5-6 0 16,19-12 0-16,8-11 0 15,7-11 0-15,3-12 0 16,3-10 0-16,-3-4 0 16,-2 0 0-16,-6-15 0 15,-6-2 0-15,-8-5 0 0,-4 3 0 16,-8-3 0-16,-5 4 0 15,-3 2 0-15,0-1 0 16,-6 3 0-16,-12 2 0 16,-5 1 0-16,-7 5 0 15,-2 3 0-15,-7 3 0 16,-4 4 0-16,-6 16 0 16,2 8-425-16,8 3-400 15,8 3 322-15,6 1 313 16</inkml:trace>
  <inkml:trace contextRef="#ctx0" brushRef="#br0" timeOffset="173181.31">19259 6815 117 0,'0'0'65'0,"0"0"47"15,0 0 57-15,0 0 32 16,0 0-23-16,0 0-14 16,6-8-51-16,31-11-59 15,23-7-22-15,13-7 2 0,4 4-15 16,-15 7-9-16,-20 7 39 15,-17 6-8-15,-15 7-36 16,-7 2-5-16,-3 0-26 16,0 0-38-16,0 0-166 15,0 0-70-15,0 0 9 16,0 0 103-16,0 0 64 16</inkml:trace>
  <inkml:trace contextRef="#ctx0" brushRef="#br0" timeOffset="173598.2">20097 6317 96 0,'0'0'83'0,"0"0"30"16,0-73 233-16,0 59 250 15,-1 6 31-15,-3 6-441 16,2 2-186-16,-1 0 0 15,-1 0 0-15,-9 22 0 16,-4 17 0-16,-1 14 0 16,1 9 0-16,8 2 0 15,8-9 0-15,1-10 0 16,3-11 0-16,14-10-24 16,5-6-167-16,2-8 20 0,4-9 87 15,6-1 35-15,1-11 49 16,-1-13 33-16,-3-7 11 15,-8-3-38-15,-8-2 112 16,-5 0 158-16,-9 0-234 16,-1 0-42-16,-7 3 0 15,-12-3 0-15,-8 5 0 16,0 6 0-16,3 6 0 16,6 10 0-16,2 9 0 15,2 0 0-15,4 11-374 16,4 17-780-16,6 6 806 15</inkml:trace>
  <inkml:trace contextRef="#ctx0" brushRef="#br0" timeOffset="173848.53">20600 6579 252 0,'0'0'227'0,"0"0"730"15,0 0-346-15,0 0-611 16,0 0 0-16,0 0 0 16,2 9 0-16,-2-8 0 15,0 2 0-15,0 0 0 16,0 1 0-16,0-1 0 16,0-3 0-16,0 0 0 15,0 0-933-15,0 0 284 0,3-5 424 16,7-21 83-16</inkml:trace>
  <inkml:trace contextRef="#ctx0" brushRef="#br0" timeOffset="174319.34">20799 6031 120 0,'0'0'89'16,"0"0"108"-16,0 0 269 15,0-77 340-15,0 73-437 16,0 3-369-16,0 1 0 16,0 0 0-16,0 0 0 0,0 11 0 15,-3 22 0 1,-2 15 0-16,1 20 0 0,1 6 0 16,3 5 0-16,0-3 0 15,0-11 0-15,15-15 0 16,9-14 0-16,2-13 0 15,7-13 0-15,5-10 0 16,2 0 0-16,0-16 0 16,-3-11 0-16,-2 0 0 15,-8-2 0-15,-10 5 0 16,-9 3 0-16,-7 6 0 16,-1 2 0-16,0 3 0 0,-19 1 0 15,-8 6 0-15,-8 3 0 16,-6 0 0-16,1 10 0 15,3 6 0-15,9-2 0 16,8-1 0-16,5-5 0 16,1-1 0-16,4-3-128 15,0-1-317-15,1 1 18 16,1-1-45-16,2 2 202 16,0-3 131-16,3-1 21 15</inkml:trace>
  <inkml:trace contextRef="#ctx0" brushRef="#br0" timeOffset="187164.01">14968 5918 53 0,'0'0'21'15,"0"0"16"-15,-86 27 11 16,54-22 6-16,4-1 8 15,7-1 15-15,5 0 10 16,8 0 25-16,5-1 54 16,2-1-44-16,1-1-42 15,0 1-54-15,0 3-26 16,7 2-3-16,25-2 3 16,23-4 22-16,19 0 78 15,20-7-67-15,11-10 20 16,-5-1-39-16,-8 1 23 15,-8 3 1-15,-20 3-38 16,-15 4 0-16,-14 1 5 0,-13 4-5 16,-15 2-25-16,-3 0-456 15,-4 0 93-15,0-4 181 16</inkml:trace>
  <inkml:trace contextRef="#ctx0" brushRef="#br0" timeOffset="187555.96">15587 5657 10 0,'0'0'168'0,"0"0"-85"0,0 0 82 16,0 0 121-16,0 0 32 16,0 0-138-16,-64-28-151 15,64 28-29-15,0 10-5 16,9 1 5-16,14 5 24 15,9-3-24 1,13 3 74-16,4-2-53 0,2 0 15 16,-3-1-36-16,-4-2 6 15,-5-3 9-15,-3 2-15 16,-7-7 11-16,-7 3 4 16,-9-2-15-16,-4 0 0 15,-6 2 0-15,-3 4 0 0,0 8 38 16,0 11 5-16,-13 10 51 15,-17 12 52-15,-9 5-65 16,-7 3-6-16,0 2-46 16,4-4-18-16,3-5-11 15,8-1-196-15,7-6-502 16,2-4 59-16,5-6 366 16</inkml:trace>
  <inkml:trace contextRef="#ctx0" brushRef="#br0" timeOffset="188176.93">15208 8857 101 0,'0'0'31'15,"0"0"6"-15,0 0 35 16,0 0 2-16,0 0 67 16,0 0 138-16,0 0 105 15,-61 9 125-15,60-8-90 0,1-1-419 16,0 2 0-16,0-2 0 16,0 0 0-16,1 0 0 15,23 0 0-15,24 0 0 16,26-5 0-16,13-10 0 15,4-2 0-15,-12 3 0 16,-18 6 0-16,-16 2 0 16,-13 6 0-16,-9 0-221 15,-4 0-645-15,-2 0 312 16,-2 0 339-16,-3-7 70 16</inkml:trace>
  <inkml:trace contextRef="#ctx0" brushRef="#br0" timeOffset="188589.77">15817 8557 160 0,'0'0'70'0,"0"0"90"15,0 0 142-15,0 0 166 16,0 0 50-16,0 0-149 15,-68-57-369-15,68 57 0 16,1 0 0-16,21 0 0 16,10 7 0-16,12 6 0 15,7 1 0-15,1 0 0 16,0 3 0-16,-4-1 0 16,-6-2 0-16,-11-2 0 0,-8-2 0 15,-8 0 0-15,-9-3 0 16,-2 2 0-16,-4 2 0 15,0 5 0-15,0 6 0 16,-12 7 0-16,-10 4 0 16,-5 5 0-16,-3 2 0 15,0-1 0-15,1-3 0 16,3-5 0-16,4-6 0 16,2-5 0-16,5-4-261 15,2-5-653-15,4-6 355 16,0-5 351-16</inkml:trace>
  <inkml:trace contextRef="#ctx0" brushRef="#br0" timeOffset="191707.76">21179 2173 102 0,'0'0'31'0,"0"0"22"16,0 0 11-16,-54-72 13 15,31 51 25-15,-6-2 1 16,-2 1 29-16,-5-3 46 16,-3 3-44-16,-4 1-26 15,-3 4 166-15,-6 4-147 16,-8 4 4-16,-6 8-86 15,-5 1 17-15,-7 0-10 0,2 13-52 16,-1 7 0-16,0 7 17 16,0 3-17-16,1 5 17 15,1 5-17-15,3 6 0 16,4 3 17-16,2 3-17 16,5 5 0-16,7 2 18 15,7 6-7-15,9 7 6 16,9 4 6-16,6 4-11 15,7 2-12-15,5 1-6 16,8 3 6-16,3 0 6 16,0-1 6-16,21-3-18 15,12-6 35-15,12-6-18 16,14-8 1-16,16-8-24 16,13-9 24-16,14-9-12 15,9-9 11-15,9-9 13 0,5-9 5 16,6-8-11-16,1-1-18 15,0-14 0-15,0-10 0 16,-9-6 0-16,-6-1 0 16,-13-6 0-16,-13-2 0 15,-12-6 0-15,-10-4 0 16,-11-8 0-16,-11-5 0 16,-9-7 0-16,-12-10 0 0,-7-7 0 15,-10-3 0 1,-7 1 0-16,-2 1 0 0,-6 1 0 15,-17 6 0-15,-4 3 0 16,-7 7 0 0,-5 5 0-16,-4 4 0 15,-5 6 0-15,-3 8 0 0,-5 11 0 16,-3 9 0-16,-3 13-47 16,-2 10-479-16,-1 4-128 15,-3 23 175-15,-2 10 272 16</inkml:trace>
  <inkml:trace contextRef="#ctx0" brushRef="#br0" timeOffset="197119.11">25324 5218 94 0,'0'0'33'15,"0"0"35"-15,0 0-1 16,0 0 6-16,0 0 37 16,0 0-7-16,0 0 0 15,-23-3-34-15,23 3-25 16,0 0-41-16,3 0-3 15,35 3-63-15,44 4 63 16,53 0 29-16,52-4-6 16,37-2-6-16,25 2-14 0,13-1-3 15,24 2 21-15,24 0-1 16,19 1-11 0,16 4 7-16,-5 1-16 0,-13-1 3 15,-30 2-3-15,-44-2 0 16,-51-4 0-16,-54-1 7 15,-53-4 3-15,-40 0 0 16,-28 0-3-16,-19 0 13 16,-8 0 295-16,0 0 37 15,0 0-51-15,0 0-121 16,0 0-180-16,-3 0 0 0,-2 0 0 16,-1 0 0-1,-10 0 0-15,-8-2 0 0,-6-2-157 16,-3 3-254-16,2 0-166 15,-2-3 57-15,0-5 272 16</inkml:trace>
  <inkml:trace contextRef="#ctx0" brushRef="#br0" timeOffset="197470.77">29069 5053 188 0,'0'0'93'0,"0"0"139"16,0 0 193-16,0 0 225 0,0 0-244 15,0 0-353-15,0-21-53 16,34 49 0-16,21 10 0 16,21 12 0-16,9 0 0 15,-4-1 0-15,-11-6 0 16,-12-6 0-16,-15-8 0 15,-11-7 0-15,-15-8 0 16,-9-7 0-16,-5-4 0 16,-3-3 0-16,0 2 0 15,-1 9 0-15,-29 5 0 0,-22 9 0 16,-25 10 0 0,-17 5 0-16,-9 6 0 15,-1 3-267-15,1 3-607 16,6-7 331-16,6-7 329 0</inkml:trace>
  <inkml:trace contextRef="#ctx0" brushRef="#br0" timeOffset="201072.15">19592 4720 16 0,'0'0'18'0,"0"0"12"16,0 0-4-16,0 0-10 15,-87-6 7-15,77 6 3 16,4 0 0-16,3 0-2 0,1 0 2 16,1 0 3-1,1 0 1-15,0 0-8 0,0 0-9 16,0 0-6-16,0 0-5 15,0 0-2-15,0 0-1 16,0 0-2-16,3 0-1 16,9-1-6-16,12-1 10 15,21-4 0-15,16-4 9 16,11-3-5-16,-3 1-4 16,-12 2-2-16,-18 6-2 15,-19 1 0-15,-12 3-2 16,-8 0-32-16,0 5-6 15,-8 9 34-15,-23 1 6 16,-15 4 3-16,-9 0-9 16,-8 1-5-16,-4 2 4 15,3-3 4-15,0-2-4 0,3-2-14 16,12-3 4-16,13-5-11 16,10-3-4-16,13-2-10 15</inkml:trace>
  <inkml:trace contextRef="#ctx0" brushRef="#br0" timeOffset="204082.53">19517 4727 167 0,'0'0'36'0,"119"-80"-32"15,7 35 24-15,36-2 13 16,25 9-4-16,-1 11-9 15,-23 17-1-15,-33 10 32 16,-42 23-23-16,-33 16-17 16,-34 11-14-16,-21 13 7 15,-48 9 7-15,-37 8 11 16,-37-1 4-16,-27-6-17 16,-17-12-2-16,-1-17-9 15,15-21 12-15,36-23-7 0,41-17 0 16,39-39 39-16,36-19 66 15,12-20-67-15,57-7 25 16,38 7-32-16,32 8-27 16,15 24-15-16,-5 21 0 15,-19 21-12-15,-22 21 1 16,-21 3 7-16,-23 30-33 16,-24 14 18-16,-28 9-5 15,-15 10 4-15,-43 4 20 16,-20-4 17-16,-8-14-4 15,5-21-13-15,19-18 10 16,14-13 28-16,17-24 215 0,15-20 187 16,4-11-246-1,24-4-108-15,22 6-86 0,8 17-29 16,3 16-34-16,6 20-203 16,-2 13-304-16,-6 37 87 15,-16 17 170-15</inkml:trace>
  <inkml:trace contextRef="#ctx0" brushRef="#br0" timeOffset="205197.91">19214 7177 65 0,'0'0'66'0,"0"0"-21"0,0 0 28 16,-1-85-1-16,46 56 9 16,43-9-66-16,37-5-7 15,39-4 12-15,15 1 2 16,5 3 2-16,-4 7-4 16,-22 8-1-16,-21 12-10 15,-34 9 0-15,-35 7 1 16,-34 8-10-16,-34 16-23 15,-23 14 23-15,-52 9 30 16,-42 8 4-16,-32 2-30 16,-20-10-4-16,-8-14-8 15,13-23-9-15,22-11 17 16,39-36 8-16,46-19 13 16,45-15 128-16,29-17-30 15,62-10-92-15,42-8-27 0,34-2-60 16,24 12-136-16,3 19 95 15,-12 23 61-15,-21 26 40 16,-33 22 9-16,-33 6-7 16,-34 27 9-16,-32 12 7 15,-17 11 0-15,-31 8 12 16,-40 5 19-16,-29 5-9 16,-24-2-15-16,-18-8-17 15,0-14-1-15,1-17-7 16,22-19 23-16,35-8 17 15,38-15 113-15,44-22 288 16,27-10-330-16,59-7-111 0,41-6-74 16,32 2-79-1,7 5-119-15,-4 8 72 0,-25 12 124 16,-33 18 60-16,-39 12 9 16,-38 3 1-16,-25 28 12 15,-52 16-4-15,-44 14 153 16,-41 8 5-16,-35 2-59 15,-13-4-65-15,3-15-32 16,27-20 19-16,51-19 18 16,49-10 18-16,50-29 256 15,32-20-54-15,54-17-261 16,43-8-92-16,26-5 8 16,8 5-153-16,-12 12 6 0,-22 16 106 15,-28 19 117-15,-33 15 8 16,-32 12 0-16,-27 2-4 15,-10 22-30 1,-43 8 34-16,-29 10 94 0,-26 5-44 16,-20-2-27-16,-10-7-10 15,15-11-13-15,36-14 30 16,39-13 121-16,44-2 229 16,47-27-300-16,61-12-80 15,50-9-80-15,33 4-285 16,1 5-54-16,-23 10 155 15,-36 15 197-15,-51 11 42 0,-44 5 21 16,-38 17-15-16,-58 16 19 16,-37 11 82-16,-28 1-36 15,-6-4-25-15,11-7-21 16,14-9-181-16,19-11-76 16,18-12 102-16,19-2 8 15</inkml:trace>
  <inkml:trace contextRef="#ctx0" brushRef="#br0" timeOffset="209780.52">17891 4460 110 0,'0'0'53'16,"0"0"30"-16,0 0 36 15,0 0 11-15,0 0 37 16,0 0 57-16,-85 11-5 15,77-9 24-15,5-1-8 16,3-1-43-16,0 0-54 16,0 0-51-16,9 0-53 15,30-7-21-15,37-13-13 0,33-9 0 16,15-2 0 0,-12 4 0-16,-37 10 0 0,-35 10 0 15,-28 6 0-15,-12 1 0 16,0 0 0-16,-2 0 0 15,-20 1 0-15,-11 9 0 16,-7 0 0-16,-1-3-448 16,13-6-384-16,12-1 325 15,16-11 280-15</inkml:trace>
  <inkml:trace contextRef="#ctx0" brushRef="#br0" timeOffset="210090.34">18446 3945 148 0,'0'0'43'16,"0"0"66"-16,94-81 75 15,-51 69 9-15,0 8 64 16,-5 4-31-16,-10 16-38 16,-9 21 14-16,-11 15 23 15,-8 18 5-15,-18 13-188 16,-27 7-42-16,-8-6 0 15,4-18 0-15,17-23 0 16,22-20 0-16,11-18 0 16,47-5 0-16,25-25 0 15,16-6 0-15,-2-2 0 16,-24 10 0-16,-29 13 0 16,-17 10 0-16,-15 7 0 15,-2 22-226-15,-8 7-935 0,-15 4 716 16</inkml:trace>
  <inkml:trace contextRef="#ctx0" brushRef="#br0" timeOffset="210764.54">17979 6879 72 0,'0'0'46'15,"0"0"5"-15,0 0 26 16,0 0 6-16,0 0 45 15,0 0 50-15,-51 0 13 16,59-3 38-16,32-17-26 0,26-9-103 16,20-7-11-16,2 2 19 15,-9 6-19-15,-21 6 47 16,-22 9 20-16,-17 7-45 16,-12 4-111-16,-7 2 0 15,0 0 0-15,-5 0 0 16,-22 7 0-16,-4 3 0 15,0 1 0-15,10-4-272 16,18-7-601-16,3 0 257 16,19-21 341-16</inkml:trace>
  <inkml:trace contextRef="#ctx0" brushRef="#br0" timeOffset="211193.39">18674 6300 171 0,'0'0'77'0,"0"0"83"16,0 0 318-16,37-82 159 15,-17 69-276-15,5 7-198 16,4 6-163-16,0 1 0 15,-2 24 0-15,-6 21 0 0,-9 14 0 16,-12 15 0 0,-12 10 0-16,-23 1 0 0,-4-9 0 15,9-17 0 1,18-21 0-16,12-22 0 0,31-17 0 16,39-18 0-1,23-23 0-15,10-7 0 0,-9 3 0 16,-21 12 0-16,-27 13 0 15,-19 8 0-15,-19 9 0 16,-8 3 0-16,0 0 0 16,0 0 0-16,-8 2 0 15,0 6 0-15,2 0 0 16,3 2 0-16,3 3 0 16,0-4-1385-16,-7 2 840 0</inkml:trace>
  <inkml:trace contextRef="#ctx0" brushRef="#br0" timeOffset="214467.84">17613 5102 81 0,'0'0'44'0,"0"0"9"16,0 0 19-16,0 0 19 15,0 0 44-15,-13-86 44 16,7 72 72-16,0 0 106 15,-1 0-21-15,-5 0-80 0,0-2-94 16,-3-1-132-16,-5 0-30 16,0 0 0-16,0 2 0 15,-4 0 0-15,0-1 0 16,1 1 0-16,-4 0 0 16,-2 0 0-16,-1 0 0 15,-4 3 0-15,-1 4 0 16,0 2 0-16,-1 6 0 15,-1 0 0-15,1 0 0 0,-2 0 0 16,0 6 0 0,-1 5 0-16,0 4 0 0,-2 2 0 15,0 3 0-15,1 3 0 16,0 2 0 0,0 6 0-16,2 4 0 0,1 5 0 15,1 6 0-15,-1 3 0 16,1 4 0-16,3 2 0 15,2-1 0-15,6-2 0 16,8 2 0-16,4 2 0 16,8 6 0-16,5 5 0 15,0 7 0-15,21 4 0 16,9 1 0-16,9-3 0 16,8-5 0-16,10-8 0 0,12-9 0 15,10-11 0-15,10-6 0 16,5-9 0-16,0-8 0 15,-3-9 0-15,0-11 0 16,-1 0 0-16,4-16 0 16,1-14 0-16,1-11 0 15,-4-7 0-15,-13-5 0 16,-16 2 0-16,-15-4 0 16,-13 3 0-16,-9-5 0 15,-2-6 0-15,-8-6 0 16,-5-10 0-16,-7-3 0 15,-4-6 0-15,0 3 0 16,-25 5 0-16,-9 8 0 16,-10 6 0-16,-12 10 0 0,-6 7 0 15,-5 5 0-15,0 5 0 16,6 8 0-16,6 6 0 16,4 13 0-16,3 12 0 15,-2 22-128-15,-7 26-1145 16,-4 13 835-16</inkml:trace>
  <inkml:trace contextRef="#ctx0" brushRef="#br0" timeOffset="-213036.37">17494 7813 76 0,'0'0'35'15,"0"0"27"-15,0 0-5 16,-75-77 3-16,52 58 19 16,-3-2 50-16,-1 1 55 15,-1 2 16-15,0 2 110 16,-2 2-60-16,-1 1 31 16,-4 5-114-16,-2 0-69 15,-2 4-39-15,-4 2-59 0,0 2 0 16,-2 0 0-1,-1 4 0-15,-2 8 0 0,-2 6 0 16,1 1 0-16,4 6 0 16,-1 1 0-16,6 4 0 15,4 0 0-15,2 2 0 16,2 6 0-16,3 5 0 16,0 11 0-16,4 4 0 15,3 11 0-15,5 11 0 16,4 3 0-16,5 4 0 15,7 1 0-15,1-3 0 16,0-5 0-16,7 0 0 16,16-2 0-16,10-3 0 15,7-4 0-15,8-4 0 16,7-3 0-16,4-7 0 0,7-2 0 16,7-5 0-16,8-8 0 15,1-5 0-15,11-9 0 16,3-8 0-16,7-10 0 15,0-10 0-15,0 0 0 16,-3-5 0-16,-3-11 0 16,-3-4 0-16,-3-7 0 15,-1-7 0-15,-4-10 0 16,-4-15 0-16,-6-14 0 16,-10-16 0-16,-8-18 0 15,-8-15 0-15,-4-12 0 16,-11-10 0-16,-11 5 0 15,-18 7 0-15,-6 14 0 16,-34 15 0-16,-17 12 0 0,-14 10 0 16,-16 6 0-16,-12 8 0 15,-6 11 0-15,3 13 0 16,7 17 0-16,9 17 0 16,4 9 0-16,6 25-663 15,6 7-322-15,6-4 689 16</inkml:trace>
  <inkml:trace contextRef="#ctx0" brushRef="#br0" timeOffset="-201887.23">7958 6116 76 0,'0'0'39'0,"0"0"-7"16,0 0 34-16,0 0 9 15,0 0 30-15,0 0 60 16,0 0 53-16,-26 4 82 16,26-3-7-16,-4 0 5 15,1 0-75-15,3 1-102 16,-2 0-85-16,2-2-36 15,0 1 0-15,0-1 0 16,0 0 0-16,0 0 0 16,0 0 0-16,9 0 0 15,28 0-36-15,41 0-10 16,45 0 46-16,35 0 82 16,13-1-82-16,-5-6 0 0,-9 3 0 15,-11-1 0-15,-3 4 0 16,-4 0 0-16,-14 1 0 15,-16 0 0-15,-23 0 0 16,-28 0 0-16,-20-2 0 16,-23 2 0-16,-8-2 0 15,-7 1 0-15,0 0 0 16,0 0 0-16,0-1 0 0,0 2 0 16,0-1 0-1,-4 1 0-15,-2 0 0 0,-3 0-226 16,0 0-795-16,0 0 503 15,8-3 303-15</inkml:trace>
  <inkml:trace contextRef="#ctx0" brushRef="#br0" timeOffset="-201323.82">10015 5798 175 0,'0'0'80'15,"0"0"91"-15,0 0 146 16,0 0 252-16,0 0 101 16,0 0-605-16,-34-49-65 15,34 47 0-15,0 2 0 16,0 0 0-16,0 0 0 15,0 0 0-15,0 0 0 16,0 0 0-16,4 6 0 16,17 15 0-16,13 11 0 15,14 8 0-15,6-1 0 16,10 3 0-16,-1-6 0 16,-5-2 0-16,-6-3 0 15,-13-4 0-15,-6-6 0 16,-11-4 0-16,-7-7 0 0,-8-3 0 15,-4-3 0-15,-1-1 0 16,-2-2 0-16,0 2 0 16,0-2 0-16,0 2 0 15,0 7 0-15,-2 4 0 16,-12 9 0-16,-5 8 0 16,-6 4 0-16,-6 2 0 15,-5 1 0-15,-7 2 0 16,1-4 0-16,2-3 0 15,4-5 0-15,9-10 0 16,9-7 0-16,11-5 0 0,4-3 0 16,3-2 0-1,0 1 0-15,0-2-942 16,0 0 184-16,0-6 515 16</inkml:trace>
  <inkml:trace contextRef="#ctx0" brushRef="#br0" timeOffset="-199006.33">7339 5702 25 0,'0'0'26'15,"0"0"10"-15,0 0-4 16,0 0-1-16,0 0 4 15,-2-72 0-15,-4 58 8 16,-3 0-1-16,-1-3 4 16,-4-1 13-16,2 1 21 15,-3 1-12-15,2 0 12 0,-5 3 58 16,3 1 46 0,-3 0-25-16,-1 2 5 0,-1 0-16 15,-2-1 4-15,0 5-91 16,-1-3 30-16,-4 5-34 15,-3-2-5-15,-4 4 46 16,3 0-64-16,-5 2 19 16,0 0-35-16,-1 0-18 15,1 0 0-15,0 0 0 16,2 10 0-16,4 1 0 0,2 5 0 16,-2 4 0-1,2 1 0-15,1 4 0 0,-3 5 0 16,0 1 0-16,-1 1 0 15,-2 5 0-15,0 4 0 16,0 6 0-16,0 5 0 16,-1 4 0-16,7-1 0 15,2-3 0-15,7-6 0 16,6-4 0-16,0-2 0 16,5 0 0-16,2 3 0 15,2 2 0-15,3 6 0 16,0 3 0-16,0 3 0 15,5 2 0-15,13-2 0 16,1-5 0-16,11-3 0 16,7-5 0-16,5-6 0 0,7-4 0 15,2-2 0-15,1 0 0 16,0-5 0-16,-1-3 0 16,1-1 0-16,8-7 0 15,6-8 0-15,4-6 0 16,4-2 0-16,1-10 0 15,-2-12 0-15,-3-1 0 16,-4-5 0-16,-5-1 0 16,-3-2 0-16,-7-1 0 15,-3-1 0-15,-8 0 0 16,-7-1 0-16,1 0 0 16,-10-1 0-16,0-4 0 15,-8 0 0-15,-4-2 0 16,-6 0 0-16,-4 0 0 0,-2-2 0 15,0-1 0-15,-3-3 0 16,-8 0 0-16,-2-2 0 16,-1-2 0-16,0-1 0 15,-3 0 0-15,1 4 0 16,-2 3 0-16,-3 2 0 16,-4 5 0-16,-2 2 0 15,-3 2 0-15,6 3 0 16,-3 2 0-16,0 1 0 15,0 6 0-15,-1-2 0 16,1 4 0-16,-1 3 0 0,-3 0 0 16,-2 3 0-1,-3 0 0-15,-3 2 0 0,0 0 0 16,2 2 0 0,1 1 0-16,0 4 0 0,2 3 0 15,0 1 0-15,-5 1 0 16,-3 0 0-16,0 1 0 15,-1 9 0-15,6 0 0 16,1 2 0-16,8 0 0 16,-4 3 0-16,-2-1 0 15,-2 6 0-15,-1 3 0 16,-6 4 0-16,5 2 0 16,-1 5 0-16,2 1 0 15,0 5 0-15,4 1 0 0,2 0 0 16,4 3 0-16,6 2 0 15,2 3 0-15,5 3 0 16,-1 0 0-16,5 0 0 16,2 1 0-16,0 1 0 15,3-1 0-15,2 3 0 16,3-4 0-16,0 2 0 16,11-5 0-16,9-1 0 15,7-3 0-15,3-4 0 16,6-1 0-16,6-7 0 15,8-1 0-15,10-5 0 16,6-5 0-16,1-5 0 16,12-4 0-16,4-8 0 0,6-3 0 15,6-2 0-15,-1 0 0 16,-3-10 0-16,-3-4 0 16,-3-5 0-16,-5-2 0 15,-6-3 0-15,-13-1 0 16,-11-3 0-16,-6-3 0 15,-7-4 0-15,2-4 0 16,-5-8 0-16,-1-3 0 16,-2-7 0-16,-5-2 0 15,-7 0 0-15,-6 6 0 16,-8 0 0-16,-2 4 0 16,-3 1 0-16,0-3 0 15,-6-2 0-15,-7 0 0 16,-2-2 0-16,-3 4 0 0,1 4 0 15,0 4 0-15,-3 2 0 16,-4 1 0-16,-3 4 0 16,-7-1 0-16,1 4 0 15,-3 1 0-15,-2 1 0 16,0 3 0-16,-2 4 0 16,4 4 0-16,-2 5 0 15,-6 2 0-15,-9 3 0 16,-7 6 0-16,0 3 0 15,-2 1 0-15,-6 0 0 16,-3 6 0-16,-5 9 0 0,1 2 0 16,9 1 0-1,7 0 0-15,2 0 0 0,5 2 0 16,4-3 0-16,2 2 0 16,7-5 0-16,9 1 0 15,6 1 0-15,9 2 0 16,2 8-414-16,4 5-437 15,0 3 387-15,-9 1 263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31T08:12:31.20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13990 5471 51 0,'0'0'82'0,"0"0"-13"16,0 0 18-16,0 0 8 15,0 0 29-15,0 0 121 16,0 0 91-16,0 0 43 15,-65-61-124-15,47 54-88 16,-6 0-10-16,-2 1-157 0,-6 3 0 16,-2 2 0-1,-5 1 0-15,-4 0 0 0,-3 0 0 16,-5 7 0-16,-1 4 0 16,2 3 0-16,3-1 0 15,3 3 0-15,3-1 0 16,5 1 0-16,-1 2 0 15,-4 2 0-15,-5 2 0 16,-2 0 0-16,1 2 0 16,2 1 0-16,2 0 0 15,8 4 0-15,4-1 0 16,4-2 0-16,2 4 0 16,2 0 0-16,1 2 0 15,1 2 0-15,2 4 0 16,-1 1 0-16,0 0 0 0,-2 0 0 15,3-1 0-15,-3 1 0 16,5-3 0-16,0-1 0 16,1 2 0-16,0 1 0 15,1 2 0-15,0 3 0 16,-1 1 0-16,-3 3 0 16,-1-1 0-16,4-1 0 15,-2 0 0-15,3-5 0 16,2 1 0-16,2-1 0 15,3-1 0-15,1 3 0 16,-2-2 0-16,3 1 0 16,0 1 0-16,3 5 0 15,0 4 0-15,3 8 0 16,0 3 0-16,0 2 0 0,0-2 0 16,0 0 0-1,2 0 0-15,5 4 0 0,2 2 0 16,1 1 0-16,3 0 0 15,4 0 0-15,3 1 0 16,5 0 0-16,2-1 0 16,4 1 0-16,2-2 0 15,0 3 0-15,6-1 0 16,5 1 0-16,3-2 0 16,5-5 0-16,2-5 0 15,0-1 0-15,2-2 0 16,2 0 0-16,-2-6 0 15,-3-4 0-15,-2-3 0 0,-2-6 0 16,2-2 0-16,3-4 0 16,4-4 0-16,5-3 0 15,-2-4 0-15,0-3 0 16,-3-7 0-16,-3-2 0 16,0-6 0-16,3-2 0 15,2 0 0-15,3 0 0 16,1-4 0-16,0-4 0 15,-1-2 0-15,-1-1 0 16,0-1 0-16,-4-5 0 0,-2 0 0 16,-2-1 0-1,-1-1 0-15,-3 0 0 0,0-1 0 16,0 1 0-16,2-2 0 16,-1-2 0-16,0-1 0 15,-5-2 0-15,-1-4 0 16,-2-3 0-16,0-3 0 15,2-3 0-15,4-2 0 16,5-1 0-16,3-3 0 16,4 0 0-16,-3-5 0 15,-3-2 0-15,-4 0 0 16,-8-2 0-16,1 2 0 16,2 0 0-16,3-2 0 15,0-3 0-15,0-3 0 16,-7 2 0-16,-4 3 0 15,-10 1 0-15,-6 5 0 0,-8 1 0 16,-5 2 0-16,-6 0 0 16,-3-2 0-16,0 2 0 15,0-1 0-15,0 1 0 16,0 2 0-16,0 1 0 16,0 1 0-16,0 2 0 15,0 1 0-15,-5-2 0 16,-4-1 0-16,0 2 0 15,-1-3 0-15,-5 2 0 16,3 2 0-16,-1-1 0 16,2 2 0-16,1 2 0 15,-1 6 0-15,4 3 0 16,-2 3 0-16,-1 1 0 0,-1 2 0 16,0-1 0-1,-2 0 0-15,0-1 0 0,-3 0 0 16,0 0 0-16,0 0 0 15,4 1 0-15,0 0 0 16,-3-1 0-16,3-1 0 16,-4-3 0-16,2-1 0 15,-3-2 0-15,1-1 0 16,-1 0 0-16,0 0 0 16,-1 0 0-16,5 1 0 15,-2 2 0-15,3 1 0 16,0 4 0-16,0 0 0 15,2 0 0-15,-4 2 0 0,4-3 0 16,-3 0 0-16,1-2 0 16,-2 1 0-16,-1 0 0 15,0 1 0 1,-1 1 0-16,2 1 0 0,-2 1 0 16,1-2 0-16,-1 3 0 15,1-1 0-15,-2 1 0 16,2 2 0-16,-1-1 0 15,0 3 0-15,2-1 0 16,-1 0 0-16,-3 1 0 16,-1-1 0-16,-2 0 0 15,-3 2 0-15,0-2 0 0,1 1 0 16,1 1 0-16,0 1 0 16,1 0 0-16,0 1 0 15,-1 2 0-15,3-1 0 16,-2 2 0-16,-3 1 0 15,-3-2 0-15,-1 2 0 16,-1 0 0-16,1 2 0 16,4-1 0-16,3 1 0 15,-1 0 0-15,1 0 0 16,-2 1 0-16,-2 2 0 16,-3 2 0-16,-4-2 0 15,0 4 0-15,-3 0 0 16,2 0 0-16,1 0 0 15,6 0 0-15,-1 0 0 0,4 0 0 16,-1 0 0-16,0 0 0 16,4 0 0-16,0 6 0 15,2-2 0-15,-5 2 0 16,3 1 0-16,0 0 0 16,1 0 0-16,-2 1 0 15,4-1 0-15,0-1 0 16,1-2 0-16,0 0 0 15,4 0 0-15,-1-1 0 16,2-1 0-16,4-1 0 16,-2 1 0-16,3-1 0 15,-3-1 0-15,-2 2 0 16,0-1 0-16,-1 0 0 0,-3 0 0 16,6 1 0-1,1 0 0-15,2-1 0 0,2 0 0 16,3-1 0-16,1 0 0 15,-2 0 0-15,2 0 0 16,0 0 0-16,0 0 0 16,-1 0 0-16,1 0 0 15,0 0 0-15,0 2 0 16,0 4 0-16,0 6 0 16,0-2-1381-16,0-5 901 15</inkml:trace>
  <inkml:trace contextRef="#ctx0" brushRef="#br0" timeOffset="2325.46">7644 4131 84 0,'0'0'86'0,"0"0"26"16,0 0 41-16,0 0 145 15,0 0 291-15,0 0-44 16,0 0-365-16,-9-33-180 16,9 33 0-16,0-2 0 15,0 2 0-15,0 0 0 16,0 0 0-16,0 0 0 15,0 0 0-15,0 0 0 16,0 0 0-16,0 0 0 16,0 0 0-16,0 0 0 0,0 0 0 15,0 0 0-15,3 0 0 16,11 0 0-16,4 0 0 16,2 0 0-16,6 4 0 15,1 5 0-15,7-1 0 16,0 1 0-16,1-1 0 15,-4-1 0-15,0 0 0 16,-1 1 0-16,1-1 0 16,2-1 0-16,3 3 0 15,2 0 0-15,3-1 0 16,-2 2 0-16,-2 1 0 16,1 0 0-16,-4 1 0 15,-1-1 0-15,4-2 0 16,-4-2 0-16,0-2 0 15,-4 1 0-15,-2 1 0 0,-4 2 0 16,4 0 0-16,-5 1 0 16,6 1 0-16,-1-2 0 15,4 1 0-15,7-3 0 16,2-1 0-16,5-2 0 16,-2 1 0-16,-4 0 0 15,-6 3 0-15,-3-1 0 16,-3 3 0-16,1 1 0 15,6 2 0-15,11 1 0 16,6 2 0-16,10 0 0 16,7 4 0-16,7 0 0 0,5 1 0 15,0 2 0-15,-1 1 0 16,-5 0 0-16,2 3 0 16,2-1 0-16,4 3 0 15,1-1 0-15,0 3 0 16,-4 2 0-16,-3-1 0 15,1 0 0-15,-3 1 0 16,1-5 0-16,0 1 0 16,3 0 0-16,1-3 0 15,-2 1 0-15,-8-3 0 16,-3 0 0-16,-8-1 0 16,-3-1 0-16,0 3 0 0,-1-3 0 15,3-1 0-15,2 0 0 16,1 1 0-16,-2-4 0 15,-1-3 0-15,-5 1 0 16,-1-1 0-16,-5 1 0 16,-6-2 0-16,1 0 0 15,-5 0 0-15,-2-1 0 16,1 0 0-16,-3-1 0 16,-1 0 0-16,0 2 0 15,2-3 0-15,2 2 0 16,2-1 0-16,2 1 0 15,4 1 0-15,2 2 0 16,-2 0 0-16,-1-2 0 16,-3 2 0-16,1 1 0 15,0-1 0-15,4 1 0 0,5 0 0 16,-3 1 0-16,3-1 0 16,-4 1 0-16,1 1 0 15,-4-1 0-15,0-3 0 16,-5-1 0-16,-3 1 0 15,-2-5 0-15,-7 3 0 16,-1-4 0-16,-2 0 0 16,1-1 0-16,0 0 0 15,-1 1 0-15,0-3 0 16,-3 0 0-16,-4-1 0 16,-2-1 0-16,-5 1 0 15,-2-3 0-15,-1 2 0 0,-1-3 0 16,0 0 0-1,-4-1 0-15,2 0 0 0,-2 0 0 16,0 0 0-16,0 0 0 16,0 0 0-16,0 0 0 15,0 0 0-15,0 1 0 16,0 5 0-16,0-3 0 16,0 6 0-16,0-5 0 15,0-2-36-15,0 0 1 16,0-2 24-16,0 0 5 15,0 0 6-15,0 0 52 16,0 0-52-16,0 0-133 0,-12 0-747 16,-8 0 167-16</inkml:trace>
  <inkml:trace contextRef="#ctx0" brushRef="#br0" timeOffset="4082.58">7649 6250 94 0,'0'0'60'15,"0"0"19"-15,0 0 9 16,0 0 28-16,0 0 44 16,0 0 28-16,0 0-16 15,-12 0 3-15,12 0-44 16,0 0 42-16,0 0 2 15,0 0-51-15,0 0 31 16,0 0-34-16,0 0-85 16,7 7-36-16,11 0 0 0,6 2 0 15,9 2 0-15,3 0 0 16,4 0 0 0,6 1 0-16,-1 1 0 0,9 0 0 15,7 1 0-15,12 1 0 16,12 1 0-16,9 2 0 15,3-1 0-15,-3-2 0 16,-1-4 0-16,-4-2 0 16,-6-2 0-16,0-1 0 15,0 0 0-15,2-1 0 16,0 0 0-16,-1 2 0 16,2 0 0-16,-2 2 0 15,-1 1 0-15,-2 1 0 16,-2-2 0-16,-1 3 0 0,-1-2 0 15,-2-3 0-15,1-3 0 16,-9 0 0-16,0-1 0 16,-4 0 0-16,-3 1 0 15,-2-1 0-15,-2 1 0 16,1 3 0-16,1-1 0 16,-4 1 0-16,3 0 0 15,2-1 0-15,3-2 0 16,-1 0 0-16,1-2 0 15,-5-1 0-15,-2 0 0 16,-7 2 0-16,1 0 0 16,-4 0 0-16,3 1 0 15,-2-1 0-15,0 0 0 0,-2-1 0 16,-4 1 0-16,-5-1 0 16,0-1 0-16,-4 0 0 15,2-1 0-15,4 0 0 16,2 2 0-16,4-1 0 15,1 2 0-15,2 0 0 16,-3 0 0-16,-5-2 0 16,-9 1 0-16,-5-2 0 15,-5 1 0-15,-3-1 0 16,3 0 0-16,-1 2 0 16,7 0 0-16,4 0 0 15,0 1 0-15,1 1 0 16,0-1 0-16,-2 1 0 15,-2-1 0-15,-3 0 0 0,-3 0 0 16,-1-1 0-16,2 0 0 16,-1-1 0-16,2 2 0 15,0-2 0-15,-1 0 0 16,-1 3 0-16,-4 0 0 16,-1-1 0-16,-4-1 0 15,2 0 0-15,-1 0 0 16,4 1 0-16,4 1 0 15,2 0 0-15,2-2 0 16,0-1 0-16,-3 1 0 16,-2-1 0-16,-4 2 0 0,-3-3 0 15,-3 2 0-15,0-1 0 16,4 0 0-16,-1 1 0 16,3-2 0-1,-1 0 0-15,-1 0 0 0,0 0 0 16,-1 0 0-16,0 0 0 15,-6 0 0-15,-1 0 0 16,-4 0 0-16,2 0 0 16,2 0 0-16,-1 0 0 15,5 0 0-15,-3 0 0 16,2 0 0-16,-1 0 0 16,3 0 0-16,-4 0 0 0,-1 0 0 15,-4 0 0 1,1 0 0-16,-2 0 0 0,0 0 0 15,0 0 0-15,0 0 0 16,-14 1 0-16,-14 4 0 16,-12-5-1299-16,-14 0 646 15</inkml:trace>
  <inkml:trace contextRef="#ctx0" brushRef="#br0" timeOffset="5581.72">7825 8624 93 0,'0'0'31'16,"0"0"37"-16,0 0 6 16,0 0 32-16,0 0 20 15,0 0 42-15,-61 0 175 16,52 0-15-16,-3 0-49 16,6 0-74-16,0 0-15 15,3 0-154-15,1 0-36 16,2 3 0-16,0-3 0 15,0 0 0-15,0 0 0 16,0 0 0-16,5 0 0 16,17 0 0-16,14-1 0 0,22-9 0 15,20-4 0-15,13-1 0 16,13-1 0-16,1 2 0 16,3-1 0-16,3 0 0 15,4-1 0-15,1 0 0 16,1-3 0-16,1 2 0 15,-5 0 0-15,-3-1 0 16,2 0 0-16,-2 1 0 16,-6-1 0-16,-10-1 0 15,-8-1 0-15,-1-1 0 16,-1 0 0-16,4 1 0 16,-2 0 0-16,2 3 0 15,-1 1 0-15,-5 0 0 0,-2 1 0 16,-6 3 0-1,-3-4 0-15,-2 3 0 0,4 0 0 16,4 2 0-16,1-1 0 16,1 3 0-16,3-1 0 15,-3 0 0-15,0 1 0 16,-9 1 0-16,-7-2 0 16,-3 2 0-16,-4-4 0 15,4 3 0-15,6-3 0 16,2 1 0-16,5 2 0 15,-6-1 0-15,-5 5-123 16,-13 0 89-16,-6 4-7 16,-7 0 36-16,1-2 5 0,1-1 0 15,3-2 17-15,3 2-17 16,5-2 0 0,0-1-6-16,3 2 6 15,-1-1-6-15,-5-1-5 0,-4 0 11 16,-5 1 6-16,-7-1 5 15,-6 2 35-15,2 0 64 16,2-1-74-16,0 1-36 16,4 1 0-16,-3 1 0 15,-2 0 0-15,-3 0 0 16,-7 2 0-16,-4-2 0 16,-6 2 0-16,-4-1 0 0,-1 0 0 15,-1 2 0 1,-1 0 0-16,0 0 0 0,0 0 0 15,-4 0 0-15,-23 0 0 16,-15 4 0-16,-16 10-730 16,-6 4-61-16,3 3 437 15</inkml:trace>
  <inkml:trace contextRef="#ctx0" brushRef="#br0" timeOffset="6204.24">10073 9003 178 0,'0'0'123'16,"0"0"132"-16,0 0 261 16,0 0 34-16,0 0-172 15,0 0-331-15,3-4-47 16,-3 16 0-16,0 1 0 15,0 0 0-15,-1-4 0 16,-1-3 0-16,1-3 0 0,1-3 0 16,0 0 0-16,0 0 0 15,0 0 0-15,-3 0 0 16,1-9 0-16,-1-4 0 16,0 1 0-16,0-1 0 15,-1 5 0-15,4 2 0 16,-3 6 0-16,3 0 0 15,0 0 0-15,0 13 0 16,0 12-249-16,0 12-855 16,-2 7 700-16,-5 5 215 15</inkml:trace>
  <inkml:trace contextRef="#ctx0" brushRef="#br0" timeOffset="6534.92">10089 9467 129 0,'0'0'124'16,"0"0"102"-16,0 0 379 15,0 0 224-15,0 0-695 16,0 0-134-16,30-17 0 16,-30 17 0-16,0 0 0 15,0 3 0-15,0 5 0 16,0-1 0-16,0-1 0 15,0-4 0-15,0 0 0 16,0-1 0-16,0-1 0 16,0 0 0-16,0 0 0 0,0 0 0 15,-4-1 0-15,-2-8 0 16,2 0 0-16,-1 0 0 16,2 2 0-16,3 5 0 15,0 2 0-15,0 2-192 16,12 18-1232-16,1 4 1139 15</inkml:trace>
  <inkml:trace contextRef="#ctx0" brushRef="#br0" timeOffset="6832.12">10188 9831 146 0,'0'0'103'0,"0"0"147"16,0 0 106-16,0 0 158 16,0 0-177-16,0 0-142 15,11 14-49-15,-11-10-146 16,1-1 0-16,-1-1 0 16,0-2 0-16,0 0 0 15,0 0 0-15,0 0 0 16,0 0 0-16,0 0 0 15,0 0 0-15,0 0 0 16,0 0 0-16,0 0 0 0,-9 0-1544 16,-7 7 1045-16</inkml:trace>
  <inkml:trace contextRef="#ctx0" brushRef="#br0" timeOffset="8317.26">8703 11702 82 0,'0'0'20'0,"0"0"33"16,0 0-4-16,0 0 3 15,0 0 19-15,0 0 3 16,-44 21-6-16,44-21 14 16,0 0 27-16,0 0 7 15,0 0 38-15,0 0-8 16,0 0 17-16,9-6-49 16,16-9-51-16,10-11-58 15,9-4 5-15,8-4-10 16,5-2 16-16,6 0 5 15,4 0-15-15,1 1-1 0,3 0 6 16,2-2 5-16,3 1-16 16,-1-1 28-16,-3 2-28 15,-3 1-11-15,-2 0-11 16,2-1 22-16,1-1 5 16,0 0 34-16,0-3 49 15,3 0 25-15,-1-1 2 16,1-3-69-16,5 0 35 0,-2 1-35 15,6-2-33 1,0 3-13-16,-1 2 0 0,-1 1 0 16,-7 1 0-16,-4-3 0 15,-6 0 0-15,-5-3 0 16,0 0 0-16,-1-2 0 16,-2 4 0-16,-3 2 0 15,-1 3 0-15,-1 4 0 16,0-3 0-16,2 2 0 15,0-1 0-15,3 0 0 16,-4-1 0-16,0 2 0 16,-6 0 0-16,1 0 0 15,-4 0 0-15,-2 0 0 16,0-1 0-16,3 1 0 16,5-2 0-16,9-1 0 0,-3 0 0 15,-1 1 0 1,-5 1 0-16,-11 2 0 0,-2 3 0 15,-4 1 0-15,0-1 0 16,5 1 0-16,7-1 0 16,2-2 0-16,4 1 0 15,-1-1 0-15,-2 3 0 16,-4 2 0-16,-8 1 0 16,-5 3 0-16,-9 2 0 15,-3 3 0-15,1-3 0 16,1 2 0-16,5-1 0 15,6-2 0-15,3 0 0 16,0 2 0-16,-2 0 0 16,-6 4 0-16,-2-1 0 0,-10 2 0 15,2 1 0-15,-3 0 0 16,1 0 0-16,2-3 0 16,6-3 0-16,1 1 0 15,3-1 0-15,-2 3 0 16,-2-1 0-16,-6 4 0 15,-3 2 0-15,-3-1 0 16,-1 0 0-16,2 0 0 16,3-2 0-16,8 1 0 15,7-3 0-15,7-1 0 16,-1 0 0-16,-4 3 0 0,-3 0 0 16,-9 3 0-16,-2-1 0 15,-7 1 0 1,0-1 0-16,0 1 0 15,2 2 0-15,-1-3 0 0,3 2 0 16,-1 2 0 0,0-1 0-16,-3 4 0 0,-3-1 0 15,-1 3 0-15,-2 0 0 16,-2 1 0-16,1 2 0 16,-2 0 0-16,0 0 0 15,0 0 0-15,0 0 0 16,0 0 0-16,0 0 0 15,0 0 0-15,0 0 0 16,-11 10 0-16,-17 8-312 0,-17-1-1015 16</inkml:trace>
  <inkml:trace contextRef="#ctx0" brushRef="#br0" timeOffset="9967.68">6149 3962 76 0,'0'0'53'0,"0"0"21"15,0 0 28-15,0 0 64 16,0 0 121-16,0 0 344 15,0 0-84-15,-22-24-436 16,22 23-111-16,0-1 0 16,3-2 0-16,9 0 0 15,9 0 0-15,4 0 0 16,5 4 0-16,4 0 0 0,-4 6 0 16,0 12 0-16,-5 10 0 15,-1 4 0-15,-6 6 0 16,-5 2 0-16,-5-1 0 15,-5-1 0-15,-3-1 0 16,0-3 0-16,-6-6 0 16,-9-4 0-16,2-6 0 15,1-6 0-15,4-7 0 16,5-2 0-16,3-3 0 16,0 0 0-16,0-3 0 0,3-17 0 15,12-7 0-15,2-6 0 16,2-5 0-16,-2 0 0 15,0-2 0-15,0 2 0 16,2 1 0 0,0 4 0-16,3 3 0 0,-2 4 0 15,-2 7 0-15,-4 5 0 16,-4 3 0-16,-3 2 0 16,-5 5 0-16,-1 1 0 15,-1 2 0-15,0 1 0 16,0 0 0-16,0 0 0 15,0 0 0-15,-10 14 0 16,-6 8 0-16,-8 8 0 0,0 5 0 16,6 1 0-16,2 0 0 15,7-4 0-15,4-1 0 16,4-1 0-16,1-2 0 16,0 0 0-16,0-2 0 15,10-3 0-15,8-4 0 16,3-2 0-16,6-6 0 15,1-3 0-15,-1-4 0 16,-2-4 0-16,-5 0 0 16,-1 0-278-16,-4 0-842 15,-6 0 726-15,0 0 165 16</inkml:trace>
  <inkml:trace contextRef="#ctx0" brushRef="#br0" timeOffset="10366.65">6907 4236 243 0,'0'0'302'0,"0"0"579"15,0 0-260-15,0 0-621 16,0 0 0-16,0 0 0 15,-1-27 0-15,-14 45 0 16,-6 8 0-16,-1 6 0 16,4 4 0-16,3-1 0 0,7-3 0 15,8-8 0-15,0-5 0 16,8-11 0-16,16-5 0 16,4-3 0-16,6 0 0 15,-2-11 0-15,-7-6 0 16,-6-3 0-16,-7 0 0 15,-6 1 0-15,-6-2 0 16,0 0 0-16,-3 0 0 16,-16 2 0-16,-4 3 0 15,-8 5 0-15,1 11 0 16,-4 3-475-16,-3 21-670 0,4 8 803 16</inkml:trace>
  <inkml:trace contextRef="#ctx0" brushRef="#br0" timeOffset="11519.34">6260 6165 82 0,'0'0'79'0,"0"0"40"15,0 0 102 1,0 0 312-16,0 0 236 0,0 0-525 16,-18-66-244-16,18 66 0 15,3 0 0-15,15 0 0 16,9 0 0-16,6 3 0 15,-2 13 0-15,-3 8 0 16,-4 6 0-16,-2 5 0 16,-8 5 0-16,-8 2 0 15,-6 3 0-15,0-1 0 16,-5-2 0-16,-8-3 0 16,-2-10 0-16,6-8 0 15,1-12 0-15,7-6 0 0,1-3 0 16,0 0 0-16,0-9 0 15,0-7 0-15,0-2 0 16,3-3 0-16,12-6 0 16,7-6 0-16,8-6 0 15,6-3 0-15,0-1 0 16,-5 4 0-16,-7 8 0 16,-6 6 0-16,-9 5 0 15,-5 3 0-15,-1 3 0 16,-3 0 0-16,0 3 0 0,0 2 0 15,0 5 0 1,0 1 0-16,0 2 0 0,0 1 0 16,0 0 0-16,0 0 0 15,-4 0 0-15,-7 5 0 16,0 9 0-16,0 5 0 16,2 8 0-16,0 5 0 15,5 4 0-15,1 5 0 16,3 3 0-16,0 0 0 15,0-5 0-15,0-5 0 16,3-8 0-16,7-9 0 16,-1-7 0-16,5-4 0 15,-1-4 0-15,2-2 0 16,1 0 0-16,-2 0 0 16,-1 0 0-16,-4 0 0 15,3 4-1138-15,-3 3 509 0,0-3 374 16</inkml:trace>
  <inkml:trace contextRef="#ctx0" brushRef="#br0" timeOffset="11811.6">6881 6400 301 0,'0'0'712'16,"0"0"322"-16,0 0-1034 15,0 0 0-15,0 0 0 16,0 0 0-16,0-56 0 16,0 56 0-16,0 9 0 0,0 10 0 15,0 6 0 1,0 8 0-16,0 1 0 0,0-2 0 16,0-5 0-16,-3-5 0 15,-2-8 0-15,-1-6 0 16,6-1 0-16,-3-2 0 15,0 4 0-15,0 0-855 16,-9-2-76-16</inkml:trace>
  <inkml:trace contextRef="#ctx0" brushRef="#br0" timeOffset="12922.89">6232 8660 158 0,'0'0'82'16,"0"0"101"-16,0 0 173 0,0 0 260 16,0 0 0-1,0 0-580-15,20-60-36 16,4 59 0-16,3 1 0 0,4 0 0 16,-1 5 0-16,0 13 0 15,-2 3 0-15,-7 6 0 16,-4 4 0-16,-7 6 0 15,-7-1 0-15,-3 2 0 16,0-1 0-16,-6-5 0 16,-6-3 0-16,-3-8 0 15,5-6 0-15,4-5 0 16,0-6 0-16,5-4 0 16,1 0 0-16,0 0 0 15,0-7 0-15,0-11 0 0,7-7 0 16,9-5 0-16,10-6 0 15,2-4 0-15,6 1 0 16,-2-1 0-16,-4 0 0 16,0 2 0-16,-8 3 0 15,1 2 0-15,-7 7 0 16,-3 7 0-16,-5 6 0 16,-1 9 0-16,-5 3 0 15,0 1 0-15,0 0 0 16,0 0 0-16,0 5 0 15,-14 17 0-15,-8 7 0 16,-5 11 0-16,6 4 0 0,0 1 0 16,10-3 0-16,3-3 0 15,6-4 0-15,2-5 0 16,0-6 0-16,6-1 0 16,12-4 0-16,1-6 0 15,1-1 0-15,7-4 0 16,1-2 0-16,3-4-261 15,2 0-1088-15,0-1 961 16</inkml:trace>
  <inkml:trace contextRef="#ctx0" brushRef="#br0" timeOffset="13229.11">6998 8824 201 0,'0'0'313'0,"0"0"526"16,0 0-145-16,0 0-694 15,0 0 0-15,0 0 0 16,68-6 0-16,-61 34 0 16,-7 4 0-16,-2 7 0 15,-17-3 0-15,-2 1 0 16,6-9 0-16,6-8 0 15,9-9 0-15,0-8 0 0,11-3 0 16,17 0 0 0,11-7 0-16,3-6 0 15,-4 2 0-15,-11 5 0 16,-9 5-652-16,-12 1-403 0</inkml:trace>
  <inkml:trace contextRef="#ctx0" brushRef="#br0" timeOffset="15561.83">6919 11986 127 0,'0'0'64'0,"0"0"39"16,0 0 22-16,0 0 29 15,0 0 105-15,0 0-57 16,-21-16-35-16,21 15-15 0,8 1-74 16,11-2-52-16,11 1 34 15,10 1 232-15,1 0-54 16,-4 0-238-16,-9 4 0 16,-1 13 0-16,-6 6 0 15,-2 5 0-15,-5 5 0 16,-8 3 0-16,-2 4 0 15,-4-1 0-15,0-1 0 16,-9-2 0-16,-4-4 0 16,-3-5 0-16,2-6 0 15,-1-7 0-15,8-8 0 16,4-6 0-16,3 0 0 16,0-5 0-16,0-14 0 15,0-8 0-15,16-7 0 16,2-4 0-16,9-6 0 0,0-1 0 15,-2-5 0-15,2 3 0 16,-3-1 0-16,1 0 0 16,-1 7 0-16,0 3 0 15,-6 11 0-15,-2 4 0 16,-8 9 0-16,-4 7 0 16,-4 3 0-16,0 4 0 15,0 0 0-15,0 0 0 16,0 7 0-16,-12 17 0 15,-7 10 0-15,-2 12 0 0,-3 6 0 16,2 3 0-16,4 2 0 16,7-5 0-1,7-2 0-15,4-8 0 0,0-5 0 16,19-9 0-16,4-7 0 16,5-4 0-16,3-7 0 15,2-2 0-15,-4-5 0 16,-1-3 0-16,-6 0 0 15,-1 0-94-15,-6 0-1044 16,1 0 634-16,-5 0 283 16</inkml:trace>
  <inkml:trace contextRef="#ctx0" brushRef="#br0" timeOffset="16194.82">7579 12303 124 0,'0'0'120'16,"0"0"14"-16,0 0 192 15,0 0 223-15,0 0 13 16,0 0-330-16,67-41-232 0,-51 41 0 16,1 0 0-16,2 0 0 15,2 15 0-15,-2 8 0 16,-1 4 0-16,-4 6 0 16,-4 3 0-16,-4 1 0 15,-3 0 0-15,-3-5 0 16,0-2 0-16,0-8 0 15,-9-5 0-15,-4-5 0 16,2-7 0-16,-2-5 0 16,1 0 0-16,1-5 0 15,1-16 0-15,4-4 0 16,3-4 0-16,3-7 0 16,0-1 0-16,9-4 0 15,16 6 0-15,4 3 0 16,2 8 0-16,3 8 0 0,-1 7 0 15,2 4 0-15,0 5 0 16,-5 0 0-16,-6 6 0 16,-3 9 0-16,-6 7 0 15,0 3 0-15,-6 2 0 16,-6 1 0-16,-2 1 0 16,-1-3 0-16,0-5 0 15,0-6 0-15,0-8 0 16,0-4 0-16,0-3 0 15,0 0 0-15,0 0 0 0,0 0-475 16,-1-6-605 0,-8-8 729-16</inkml:trace>
  <inkml:trace contextRef="#ctx0" brushRef="#br0" timeOffset="19529.32">13563 6627 27 0,'0'0'140'0,"0"0"-50"16,0 0 83-16,0 0 50 16,0 0 100-16,0 0 111 15,0 0-52-15,0 0-127 16,-73 0-255-16,68 0 0 15,2 0 0-15,-1 0 0 0,1 0 0 16,-3 0 0-16,3 0 0 16,-2 0 0-16,2 0 0 15,2 0 0 1,1 0 0-16,0 0 0 0,0 0 0 16,0 0 0-16,0 0 0 15,0 0 0-15,0 0 0 16,0 0 0-16,6 0 0 15,16 0 0-15,14 0 0 16,19 0 0-16,12 0 0 16,7-2 0-16,1-1 0 15,-1-1 0-15,-7 4 0 0,-7 0 0 16,-10 0 0 0,-8 0 0-16,-12 0 0 0,-5 0 0 15,-9 0 0-15,-6 0 0 16,-4 0 0-16,-3 0 0 15,-3 0 0-15,0 0 0 16,0 0 0-16,0 0 0 16,0 0 0-16,0 0 0 15,0 0 0-15,0 0 0 16,0 0-238-16,0 0-37 16,0 0-127-16,-9 5 5 15,-4 1 137-15,-4 3 93 16,-6-1 50-16,-5-1 2 15</inkml:trace>
  <inkml:trace contextRef="#ctx0" brushRef="#br0" timeOffset="21163.46">13469 6690 63 0,'0'0'32'0,"0"0"18"16,0 0-6-16,0 0 9 15,0 0-12-15,0 0 23 16,0-20 18-16,0 18 13 15,0 1 45-15,0 0 172 0,0 1 39 16,0 0 62-16,0 0-106 16,0 0-307-16,0 0 0 15,0 0 0-15,0-2 0 16,0 2 0-16,0 0 0 16,0-1 0-16,0 1 0 15,0-2 0-15,0 1 0 16,0 1 0-16,0 0 0 15,0 0 0-15,0 0 0 16,0 0 0-16,0 0 0 16,0 0 0-16,0 0 0 15,0 0 0-15,0 0 0 0,0 0 0 16,0 0 0-16,0 0 0 16,0 0 0-16,0 0 0 15,0 0 0-15,0 10 0 16,6 8 0-16,4 5 0 15,4 6 0-15,5 5 0 16,5 3 0-16,6 4 0 16,4 4 0-16,2 3 0 15,1 0 0-15,-4-3 0 16,-2-5 0-16,-4-9 0 16,-5-6 0-16,-6-6 0 15,-2-7 0-15,-5-2 0 16,-3-6 0-16,-4 0 0 15,1-3 0-15,0-1 0 16,-3 1 0-16,0 0 0 0,0-1 0 16,0 0 0-16,0 2 0 15,0-2 0-15,0 0 0 16,0 0 0-16,0 0 0 16,0 0 0-16,0 2 0 15,0 1 0-15,0 5 0 16,0 1 0-16,0 5 0 15,-8 3 0-15,-4 6 0 16,-5 7 0-16,-6 7 0 16,-5 3 0-16,-4 6 0 0,-2-2 0 15,-3 2 0 1,4-2 0-16,0-5 0 0,2-4 0 16,0-2 0-1,2-3 0-15,1-4 0 0,8-4 0 16,1-1 0-1,5-6 0-15,4-4 0 0,3-2 0 16,4-6 0-16,1-1 0 16,2 0 0-16,0-2 0 15,0 2 0-15,0-2 0 16,0 1 0-16,0-1 0 16,0 1 0-16,0 2 0 15,0-2 0-15,0 2 0 16,0-2 0-16,0-1 0 15,0 2 0-15,2-2 0 0,17 0 0 16,7 0 0 0,12 0 0-16,6 0 0 0,6-6 0 15,4 0 0-15,10-3 0 16,5-1 0-16,4 0 0 16,1-3 0-16,-5 2 0 15,-3-2 0-15,-8 2 0 16,-13 2 0-16,-7 2 0 15,-10 3 0-15,-8 3 0 16,-2 0 0-16,-3 1 0 16,-2 0 0-16,-2 0 0 15,-2 0 0-15,-3 0 0 0,0 0 0 16,-5 0 0 0,1 0 0-16,-2 0 0 0,0 0 0 15,0 0 0-15,0 0 0 16,0 0 0-16,0 0 0 15,0 0 0-15,0 0 0 16,0 0 0-16,0 0 0 16,0 0 0-16,0 0 0 15,0 0 0-15,0-1 0 16,0-4 0-16,-2-3 0 16,2-2 0-16,0-4 0 15,0-2 0-15,0-3 0 16,0 1 0-16,0 0 0 15,0 1 0-15,0 4 0 16,0 2 0-16,0 4 0 16,0 1 0-16,0 5 0 0,0 1 0 15,0 0 0-15,0 0 0 16,0 0 0-16,0 0 0 16,0 0 0-16,0 0 0 15,0 0 0-15,0 0 0 16,0 0-261-16,0 0-1103 15,0-10 952-15</inkml:trace>
  <inkml:trace contextRef="#ctx0" brushRef="#br0" timeOffset="21970.32">14206 6660 1 0,'0'0'82'0,"0"0"-30"15,0 0 12-15,0 0 15 16,0 0 47-16,0 0 28 15,1-31 174-15,1 30 165 16,-2 0-11-16,0-1-296 16,0 0-186-16,0 1 0 15,0 1 0-15,0 0 0 16,0 0 0-16,0 0 0 16,0 0 0-16,2 0 0 15,-2 0 0-15,0 0 0 16,0 6 0-16,1 11 0 15,2 5 0-15,0 5 0 16,0 4 0-16,-2 0 0 16,2-1 0-16,-1-2 0 0,-1-3 0 15,1-5 0-15,-1-3 0 16,2-5 0-16,-1-5 0 16,-2-5 0-16,0-2 0 15,0 0 0-15,0 0 0 16,0 0 0-16,0 0 0 15,0 0 0-15,0 0 0 16,0 0 0-16,0 0 0 16,0 0 0-16,0 0 0 15,0 3 0-15,-9-3-1930 16</inkml:trace>
  <inkml:trace contextRef="#ctx0" brushRef="#br0" timeOffset="28073.5">15981 7140 87 0,'0'0'15'0,"0"0"21"16,0 0-6-16,0 0 22 16,0 0 4-16,0 0 22 0,0 0 11 15,0 0 5-15,0 0 20 16,0 0 44-16,0 0-85 15,-3 0-53-15,0 0-10 16,2 0-10-16,-1 0 14 16,2 0-6-16,-3 0-4 15,-1 0 76-15,-1 0-30 16,2 1 74-16,0 1-23 16,0-2 1-16,2 1 15 15,1-1-79-15,-2 0 34 16,2 0 58-16,0 0-21 15,0 0 12-15,0 0-56 16,0 0-65-16,0 0 0 16,0 0 0-16,0 0 0 0,0 0 0 15,0 0 0-15,0 0 0 16,0 0 0-16,0 0 0 16,2 0 0-16,4 0 0 15,9 0 0-15,6 0 0 16,9 0 0-16,1 0 0 15,0 0 0-15,-1 0 0 16,3 0 0-16,1 0 0 16,6-3 0-16,-1 1 0 15,0-1 0-15,3 0 0 16,-2-1 0-16,0-1 0 0,3-1 0 16,-1 2 0-16,0 0 0 15,1 1 0-15,1-1 0 16,-1 2 0-16,3 0 0 15,3-2 0-15,2-1 0 16,4 1 0-16,2 1 0 16,-2-3 0-16,-2 0 0 15,-3-1 0-15,-2 1 0 16,0 2 0-16,-2-2 0 16,-3 1 0-16,3 0 0 15,1 1 0-15,3 0 0 16,1-1 0-16,3-2 0 0,1 0 0 15,-3 0 0-15,-1 0 0 16,-3 0 0-16,-3 2-13 16,-1-1 26-16,-2-1-13 15,4 2 0-15,4-1 0 16,5-1 0-16,7 0 0 16,4-1 0-16,0 2 0 15,-2-2 0-15,-6 0 0 16,-1 0-18-16,1-2 18 15,2 0-12-15,5 0 12 16,2-1-6-16,5 3 6 16,-2 0-11-16,-3 1-1 15,-1 0-63-15,-2 2 69 16,-1 1-23-16,1 0 46 16,0-1-17-16,7-1 6 0,3-1 0 15,3-3 0-15,-1 2-6 16,-4-1 0-16,-9 1-29 15,-10-1 35-15,-8 3-18 16,-11 1 6-16,-5-1 6 16,-5 2 35-16,-2 0-29 15,0 1 0-15,-5 1 11 16,-1 0 0-16,-7 0-22 16,-3 1 5-16,-2 1 0 15,-2 0 23-15,-2 0-12 16,0 0 36-16,0-1-29 15,0 1-18-15,0 0 0 0,0 0 0 16,0 0-642 0,-12 0-325-16,-1-2 593 0</inkml:trace>
  <inkml:trace contextRef="#ctx0" brushRef="#br0" timeOffset="31885.7">19817 5870 62 0,'0'0'41'0,"0"0"15"16,0 0 21-16,0-75 14 15,0 57 39-15,0 1 71 16,0 2 188-16,-3 2 109 16,0 1-67-16,0 1-360 15,0 2-71-15,2 4 0 16,-1 1 0-16,2 1 0 16,-1 3 0-16,1 0 0 15,0 0 0-15,0 0 0 0,-2 0 0 16,2 0 0-16,0 0 0 15,0 0 0 1,0 0 0-16,-1 5 0 16,1 9 0-16,0 6 0 0,0 3 0 15,0 4 0 1,0 4 0-16,0 6 0 0,0 2 0 16,0 5 0-16,4 1 0 15,1 2 0-15,1 0 0 16,1 0 0-16,0 1 0 15,-1 1 0-15,2 2 0 16,-3 0 0-16,0 2 0 16,-2-3 0-16,0 0 0 0,0-3 0 15,0 1 0 1,0-1 0-16,0-1 0 0,0 0 0 16,0 0 0-16,3-1 0 15,-2-1 0-15,1-1 0 16,-2-1 0-16,0 3 0 15,0 3 0-15,-1-1 0 16,-1 2 0-16,1-1 0 16,-2-3 0-16,1-1 0 15,-1-2 0-15,0 1 0 16,2-3 0-16,-1 3 0 16,-1-3 0-16,3 0 0 15,-2-2 0-15,-1-3 0 16,0 0 0-16,2-2 0 0,-2 0 0 15,1 1 0-15,1-2 0 16,-1 1 0-16,1-1 0 16,-2 2 0-16,0 0 0 15,0 1 0-15,0-2 0 16,0-3 0-16,0 0 0 16,0-4 0-16,0-2 0 15,0-2 0-15,0-3 0 16,0-1 0-16,0-1 0 15,0 1 0-15,0 0 0 16,0-1 0-16,0 1 0 16,0-3 0-16,0-5 0 15,0-2 0-15,0-2 0 16,0-1 0-16,0-1 0 16,0-1 0-16,0 0 0 0,0-3 0 15,0 1 0-15,0-1 0 16,0 0 0-16,0 0 0 15,0 2 0-15,0-2 0 16,0 1 0-16,0-1 0 16,0 0 0-16,0 0 0 15,0 2 0-15,0-1 0 16,1 2 0-16,8 1 0 16,8 1 0-16,5-3 0 15,8 0 0-15,10-2 0 16,8 0 0-16,6 0 0 0,5-7 0 15,1-1 0-15,-2 1 0 16,-5 2 0 0,-4 1 0-16,0-1 0 0,3 3 0 15,7-2 0-15,5 4 0 16,7-1 0-16,2 0 0 16,5-2 0-16,-1 2 0 15,4 1 0-15,-3 0 0 16,-1 0 0-16,-5 1 0 15,-2 4 0-15,-3-1 0 16,2-2 0-16,-2-2 0 16,-3 0 0-16,-3 2 0 15,-7-2 0-15,-3 3 0 16,1 2 0-16,0 1 0 0,3 2 0 16,-2 0 0-16,-3-1 0 15,-6-2 0-15,-5 0 0 16,-4-4 0-16,-5 1 0 15,-2 0 0-15,-4-2 0 16,2 0 0-16,-3 0 0 16,-2 0 0-16,-4 2 0 15,-4-1 0-15,-1 1 0 16,0 2 0-16,1-1 0 16,1-1 0-16,-1 3 0 15,1-3 0-15,0-1 0 16,0 3 0-16,2-2 0 0,-2 2 0 15,-1-3 0-15,2 0 0 16,-1-1 0-16,2 1 0 16,-1-1 0-16,4 0 0 15,1 0 0-15,1 0 0 16,3 0 0-16,-2 0 0 16,-3 2 0-16,-2-1 0 15,-4 0 0-15,-1 1 0 16,-1-1 0-16,2-1 0 15,0 0 0-15,1 0 0 16,2 0 0-16,-2 0 0 16,-1 0 0-16,-4 2 0 15,-4-2 0-15,-4 0 0 16,1 1 0-16,-2-1 0 16,0 0 0-16,1 0 0 0,2 0 0 15,0 0 0-15,0 0 0 16,0 0 0-16,-3 0 0 15,1 0 0-15,-1 0 0 16,0 0 0-16,0 0 0 16,0-7 0-16,0-4 0 15,0-2 0-15,0-2 0 16,-1-1 0-16,-4-5 0 16,2-6 0-16,-1-3 0 15,1-8 0-15,-1-1 0 16,-1-4 0-16,-3 3 0 15,2 0 0-15,-2-2 0 0,0 4 0 16,4 1 0-16,1 2 0 16,3 2 0-16,0 4 0 15,0 1 0-15,0 0 0 16,0 2 0-16,0-2 0 16,0-5 0-16,-3-2 0 15,-2-3 0-15,1-4 0 16,1-2 0-16,3-1 0 15,0-1 0-15,0 2 0 16,-2 4 0-16,-2 0 0 16,-1 1 0-16,-1 0 0 15,0-3 0-15,-1 0 0 16,1-3 0-16,0 0 0 0,0 1 0 16,0 3 0-16,3 3 0 15,-1 4 0-15,1 0 0 16,1 4 0-16,-2-4 0 15,1 3 0-15,-2 2 0 16,2-1 0-16,0 1 0 16,-3 0 0-16,3-2 0 15,0 2 0-15,0-1 0 16,2 2 0-16,-1 1 0 16,1 0 0-16,1-1 0 15,0 1 0-15,0-2 0 16,0-1 0-16,0-1 0 0,0 0 0 15,0 0 0-15,0 3 0 16,0-3 0-16,0 6 0 16,0 2 0-16,0 0 0 15,0-1 0-15,0 1 0 16,0-2 0-16,0 0 0 16,0-4 0-16,1 1 0 15,1-1 0-15,1 0 0 16,-2 3 0-16,1 2 0 15,-1 4 0-15,1 0 0 16,-1 2 0-16,2 1 0 16,-2-1 0-16,1 1 0 15,1 1 0-15,-1-1 0 16,1 3 0-16,0 2 0 16,-2-1 0-16,1 3 0 15,-1-2 0-15,1 2 0 0,-1-1 0 16,1 0 0-16,1 0 0 15,1 0 0-15,0-2 0 16,-1 3 0-16,2 0 0 16,-4 4 0-16,2-1 0 15,-1 4 0-15,-2 2 0 16,0 1 0-16,0 0 0 16,0 0 0-16,0 0 0 15,0 0 0-15,0-2 0 16,0 2 0-16,0 0 0 15,0 0 0-15,0 0 0 0,0 0 0 16,0 0 0 0,0 0 0-16,0 0 0 0,0-1 0 15,-6 0 0-15,-9-1 0 16,-1-1 0-16,-11 2 0 16,-5 1 0-16,-3-1 0 15,-8 1 0-15,-4 0 0 16,-5 0 0-16,-1 0 0 15,-2 0 0-15,2 4 0 16,1 1 0-16,1 1 0 16,-6 1 0-16,-4-4 0 15,-5 1 0-15,0-1 0 16,4 1 0-16,8 2 0 0,5-2 0 16,3 4 0-16,-2-1 0 15,-4 0 0-15,-3 1 0 16,-4 0 0-16,-3 1 0 15,-3-1 0-15,1-1 0 16,3-1 0-16,5-2 0 16,5 0 0-16,8-2 0 15,1-1 0-15,5 1 0 16,-1 1 0-16,1 0 0 16,-2 1 0-16,-3 2 0 15,-4-1 0-15,-6 1 0 16,-6-1 0-16,1 1 0 0,4-3 0 15,8 1 0-15,7 0 0 16,5-1 0-16,7-1 0 16,2-1 0-16,2-1 0 15,2 0 0-15,-2 0 0 16,-2 1 0-16,-1-1 0 16,-4 1 0-16,2 2 0 15,0 0 0-15,3 1 0 16,4-1 0-16,5 0 0 15,-2 1 0-15,5-4 0 16,1 2 0-16,-2-2 0 16,1 1 0-16,1 1 0 15,-1-2 0-15,4 0 0 16,-1 0 0-16,2 0 0 16,-1 0 0-16,1 0 0 0,-2 0 0 15,0 0 0-15,-2 0 0 16,0 0 0-16,-1 0 0 15,2 0 0-15,2 0 0 16,2 0 0-16,1 0 0 16,1 0 0-16,1 0 0 15,-2 0 0-15,-2 0 0 16,-4-2 0-16,-1-1 0 16,-4 0 0-16,4 1 0 15,3 0 0-15,5-1 0 0,2 3 0 16,2 0 0-16,0 0 0 15,-1 0 0-15,-1 0 0 16,-2 0 0-16,-2 0 0 16,1 0 0-16,1 0 0 15,4 0 0-15,0 0 0 16,0 0 0-16,0 0 0 16,12 0 0-16,3 10-1401 15,1-3 938-15</inkml:trace>
  <inkml:trace contextRef="#ctx0" brushRef="#br0" timeOffset="34194.1">20478 7481 74 0,'0'0'59'16,"0"0"-28"-16,0 0 44 16,0 0-15-16,0 0 21 15,0 0-9-15,0 0 11 16,0 8 42-16,0-7 50 15,-2 0 100-15,1-1-11 16,-1 2-33-16,1-1-38 16,-1 2-90-16,1-1-45 15,-2 0 30-15,0 0-88 16,2-1 0-16,1-1 0 0,0 0 0 16,0 0 0-16,0 0 0 15,0 0 0-15,0 0 0 16,0 0 0-16,4 0 0 15,6 0 0-15,10 0 0 16,8 2 0-16,11-1 0 16,6-1 0-16,8 0 0 15,6 0 0-15,2 0 0 16,1-4 0-16,0-5 0 16,0 1 0-16,-1 3 0 15,-1 0 0-15,-5 0 0 16,-5 2 0-16,-1 1 0 15,-4 0 0-15,-1-1 0 0,-3 1 0 16,-7 0 0-16,-6 1 0 16,-5-1 0-16,-7 1 0 15,-1-1 0-15,-1 0 0 16,-1 2 0-16,-6 0 0 16,-1 0 0-16,-3 0 0 15,-3 0 0-15,0 0 0 16,0 0 0-16,0 0 0 15,0 0 0-15,0 0 0 16,0 0 0-16,0 0 0 16,0-2 0-16,0 1 0 15,0 1 0-15,0-1 0 16,0-4 0-16,0-2 0 16,0-4 0-16,0-3 0 15,0-4 0-15,0-4 0 0,0-1 0 16,0-4 0-16,0-3 0 15,0-2 0-15,0-4 0 16,-1 0 0-16,-2-5 0 16,-2-1 0-16,1 1 0 15,-1-1 0-15,-2 3 0 16,1 2 0-16,1 1 0 16,-1 0 0-16,2 1 0 15,-2 2 0-15,2-5 0 16,-2-1 0-16,1 2 0 15,-1-4 0-15,0 5 0 0,-1 2 0 16,1 3 0-16,-2 1 0 16,2 2 0-16,-1 1 0 15,1 0 0-15,0 3 0 16,1 0 0-16,-1 1 0 16,-1-2 0-16,3 2 0 15,1-1 0-15,0 0 0 16,0 1 0-16,0 1 0 15,0 2 0-15,0 0 0 16,1 0 0-16,0 3 0 16,1 3 0-16,1 1 0 15,-2 4 0-15,2-1 0 16,0 1 0-16,-2 4 0 0,2 0 0 16,0 2 0-16,-2 1 0 15,2-3 0-15,0 2 0 16,0-1 0-16,0 1 0 15,0 0 0-15,0-1 0 16,0 0 0-16,0 1 0 16,0 0 0-16,0 2 0 15,0 0 0-15,0-1 0 16,0 1 0-16,0 1 0 16,0 0 0-16,0 0 0 15,0 0 0-15,0 0 0 16,0 0 0-16,0 0 0 15,0 0 0-15,-1 0 0 16,1 0 0-16,0 0 0 0,0 0 0 16,0 0 0-16,-2 0 0 15,2 0 0-15,-1 0 0 16,1 0 0-16,-2 0 0 16,1 0 0-16,1 0 0 15,0 0 0-15,0 0 0 16,-2 0 0-16,2 0 0 15,0 0 0-15,0 0 0 16,0 0 0-16,0 0 0 16,0 0 0-16,0 0 0 15,0 0 0-15,0 0 0 16,0 0 0-16,0 0 0 16,0 0 0-16,0 0 0 15,0 0 0-15,0 0 0 16,8 0 0-16,10 0 0 0,11 0 0 15,15 0 0-15,13 0 0 16,10-3 0-16,4 1 0 16,4 0 0-16,-2 0 0 15,0 2 0-15,-1 0 0 16,-2 0 0-16,-6 0 0 16,-13 0 0-16,-7 0 0 15,-9 0 0-15,-7 0 0 16,-8 0 0-16,-7-1 0 15,-7 0 0-15,-3-1 0 0,-3 2 0 16,0 0 0-16,0-2 0 16,0 2 0-16,0 0 0 15,0 0 0-15,1 0 0 16,-1 0 0-16,0 0 0 16,0 0 0-16,0 0 0 15,0-1 0-15,0 1 0 16,0 0 0-16,0 0 0 15,0 0 0-15,0 0 0 16,0 0 0-16,0 0-1102 16,-9 0 316-16</inkml:trace>
  <inkml:trace contextRef="#ctx0" brushRef="#br0" timeOffset="40664.28">22792 6849 78 0,'0'0'41'15,"0"0"1"-15,0 0 23 16,0 0 0-16,0 0 20 16,0 0 31-16,0 0-32 15,-3 0-20-15,1 0 11 0,2 0 13 16,0 0-16-1,0 0-31-15,0 0-23 0,0 0 27 16,0 0-33-16,0 0-1 16,-1 0 0-16,-1 0 31 15,2 0 72-15,-1 0 5 16,-1 0 45-16,2 0 40 16,-1 0-131-16,1 0 36 15,0 0-63-15,-2 0-29 16,2 0 18-16,0 0-23 15,0 0-12-15,0 2 99 16,-1-2-99-16,1 0 0 16,0 0 0-16,0 0 0 15,0 0 0-15,0 0 0 16,0 0 0-16,0 1 0 0,0-1 0 16,0 0 0-16,0 0 0 15,0 0 0-15,0 0 0 16,0 0 0-16,0 0 0 15,0 0 0-15,0 0 0 16,0 0 0-16,0 0 0 16,0 0 0-16,0 0 0 15,0 0 0-15,0 0 0 16,0 0 0-16,1 0 0 16,15 0 0-16,12 0 0 15,11 0 0-15,13 0 0 16,9 0 0-16,5-4 0 15,11-2 0-15,2-2 0 16,3 2 0-16,2 0 0 0,-3 1 0 16,2 3 0-16,0 0 0 15,-2 2 0-15,-2-2-82 16,-1 1-80-16,-2-3 43 16,-1 0 7-16,0-4 95 15,-3 0-10-15,0-1 27 16,-2 0 0-16,-2 3 0 15,0 1 17-15,-4 1-34 16,-3 2 1-16,0 0 10 16,0 0-15-16,2 2-43 15,1-2-25-15,2-1 15 0,-3-1 26 16,-4-1 43-16,-4 0-22 16,-6 2 27-16,-7 0-23 15,-1 1 46-15,-3-1-32 16,1-1 9-16,0 1 0 15,0-1 0-15,-1-2 0 16,-2 3 0-16,-3 0 0 16,-6-1 23-16,-4 2-42 15,-7-2 28-15,-4 1-9 16,1 0 14-16,1 2-14 16,2 0 0-16,1 1-14 15,3 0 14-15,-2 0-9 16,-1 0-50-16,0 0-8 0,-4 0 67 15,-4 0-25-15,-2 0 25 16,-3 0 8-16,1 0 13 16,-4 0-21-16,4 0 50 15,-4-2 27-15,1 2-6 16,-1 0-52-16,-1 0-9 16,0 0 29-16,0 0-29 15,0 0-20-15,0 0-49 16,-13 0-265-16,-9 3-78 15,-5-2 77-15</inkml:trace>
  <inkml:trace contextRef="#ctx0" brushRef="#br0" timeOffset="41789.33">26179 6550 141 0,'0'0'87'0,"0"0"74"16,0 0 160-16,-14-79 369 16,8 62-43-16,2 2-647 15,1 3 0-15,0 3 0 16,0 6 0-16,1 1 0 15,1 2 0-15,1 0 0 16,-2 0 0-16,1 0 0 16,1 0 0-16,-2 7 0 15,1 7 0-15,-1 8 0 16,2 5 0-16,0 1 0 16,0 0 0-16,6-4 0 15,9-2 0-15,5-3 0 0,3-5 0 16,3-1 0-1,-2-6 0-15,3-6 0 0,1-1 0 16,0 0 0-16,1-4 0 16,-3-13 0-16,-2-2 0 15,-6-2 0-15,-3-1 0 16,-7-2 0-16,-4 0 0 16,-2 1 0-16,-2 2 0 15,0 3 0-15,0 4 0 16,0 2 0-16,0 4 0 15,0 2 0-15,-2 3 0 16,1 3 0-16,-1 0 0 16,2 0 0-16,0 0 0 15,0 0 0-15,0 13 0 16,0 12 0-16,0 11 0 0,2 8 0 16,5 5 0-16,-1 4 0 15,1 8 0-15,-4 0 0 16,-1 3 0-16,-2 0 0 15,0 2 0-15,-8 1 0 16,-11-2 0-16,-6-6 0 16,-6-6 0-16,-7-11 0 15,-4-9 0-15,-2-8 0 16,0-12 0-16,-2-8 0 16,4-5 0-16,3-2 0 0,4-18 0 15,11-3 0 1,8-5 0-16,13-2 0 15,3 0 0-15,10-2 0 16,23 6 0-16,10 1 0 16,8 8 0-16,4 9 0 0,0 8 0 15,-4 0 0-15,-8 4 0 16,-4 11 0-16,-8 1 0 16,-5 1 0-16,-6-2 0 15,-6-1 0-15,-1-2-590 16,1-6-232-16,5-4 461 15,9-2 162-15</inkml:trace>
  <inkml:trace contextRef="#ctx0" brushRef="#br0" timeOffset="42300.96">27020 6599 159 0,'0'0'92'0,"0"0"63"16,0 0 116-16,0 0 286 16,0 0-62-16,0 0-190 15,7 0-292-15,9 0-13 16,9-5 0-16,8 0 0 0,1 4 0 16,-1-2 0-16,-5 3-255 15,-4 0-234-15,-7 4-63 16,-9 11 213-16,-8 2 149 15,0 2 58-15</inkml:trace>
  <inkml:trace contextRef="#ctx0" brushRef="#br0" timeOffset="42526.38">27047 6807 58 0,'0'0'80'0,"0"0"26"16,0 0 38-16,0 0 5 15,0 0-2-15,0 0-64 0,119-11 15 16,-73 6-33 0,-7 3 43-16,-10 1 9 0,-13 1-71 15,-7 0-33-15,-9 0 12 16,0 0-11-16,0-2-28 16,0 2-33-16,0 0-280 15,0 0-11-15,0 0 62 16,12-7 35-16</inkml:trace>
  <inkml:trace contextRef="#ctx0" brushRef="#br0" timeOffset="43102.93">27906 6402 178 0,'0'0'116'16,"0"0"199"-16,0 0 492 15,0 0-176-15,0 0-631 16,3-75 0-16,-3 69 0 16,0 3 0-16,0 3 0 15,0 0 0-15,0 0 0 16,0 0 0-16,0 0 0 15,0 8 0-15,0 14 0 16,3 13 0-16,5 9 0 16,-1 6 0-16,2 5 0 15,-3 1 0-15,-1-1 0 16,-1-3 0-16,-4-4 0 0,0-5 0 16,0-7 0-16,0-5 0 15,0-6 0-15,0-10 0 16,0-5 0-16,0-7 0 15,0-3 0-15,0 0 0 16,0 0 0-16,0 0 0 16,0-11 0-16,-13-9 0 15,-5-4 0-15,-5-6-524 16,1-1-814-16</inkml:trace>
  <inkml:trace contextRef="#ctx0" brushRef="#br0" timeOffset="43437.61">27929 6323 191 0,'0'0'85'16,"0"0"149"-16,0 0 269 15,0 0 95-15,0 0-162 16,0 0-436-16,9-42 0 16,-9 42 0-16,0 0 0 15,0 0 0-15,0 0 0 0,0 0 0 16,-11 4 0-16,-13 7 0 16,-7 4 0-16,-5 1 0 15,5-3 0-15,4-3 0 16,8 3 0-16,4-1 0 15,0 2-152-15,4 4-752 16,-1-1 274-16,-2-1 378 16</inkml:trace>
  <inkml:trace contextRef="#ctx0" brushRef="#br0" timeOffset="43865.47">27767 6876 3 0,'0'0'31'16,"0"0"17"-16,0 0 1 16,0 0-9-16,0 0 17 15,0 0-6-15,-44 17 30 16,44-17 11-16,0 0 23 16,6 0 0-16,25 0-27 0,20 0-16 15,16-3 95-15,10-7-71 16,3 0 38-16,-6-1 32 15,-11 3-65-15,-18 0-19 16,-18 4 110-16,-17 1-71 16,-10 3-40-16,0 0-29 15,-20 0-52-15,-17 0-179 16,-4 3-859-16,-3 4 545 16,8-5 173-16</inkml:trace>
  <inkml:trace contextRef="#ctx0" brushRef="#br0" timeOffset="47046.18">29069 6052 209 0,'0'0'70'0,"0"0"90"15,0 0 246-15,0 0 170 16,0 0 3-16,0 0-532 16,0 0-47-16,0 0 0 15,-4-2 0-15,-15 55 0 0,-6 19 0 16,-8 20 0 0,-7 11 0-16,-4 10 0 15,-3 3 0-15,-1-2 0 16,3-6 0-16,3-7 0 0,2-10 0 15,7-15 0-15,7-15 0 16,6-21 0-16,7-15 0 16,5-14 0-16,7-7 0 15,1-4 0-15,0 0 0 16,0 0 0-16,0 0 0 16,0 0 0-16,0-10 0 15,0-7 0-15,3-8 0 16,16-6 0-16,15-3 0 15,8-2-1332-15,6-1 825 16</inkml:trace>
  <inkml:trace contextRef="#ctx0" brushRef="#br0" timeOffset="47494.58">29534 6416 146 0,'0'0'130'0,"0"0"134"15,0 0 415 1,0 0 113-16,0 0-756 16,0 0-36-16,5-59 0 15,-8 59 0-15,-17 9 0 0,-7 16 0 16,-11 13 0-16,-1 10 0 15,3 10 0-15,6 5 0 16,12-1 0-16,12-2 0 16,6-12 0-16,11-10 0 15,23-16 0-15,12-11 0 16,6-11 0-16,3 0 0 16,-5-10 0-16,-10-10 0 15,-6-5 0-15,-13 0 0 16,-6 0 0-16,-10-3 0 15,-4-4 0-15,-1-3 0 16,-4-7 0-16,-14-3 0 16,-3-1 0-16,0 7 0 0,2 8 0 15,4 8 0 1,1 10 0-16,1 8-284 0,-9 5-1086 16,-7 0 980-16</inkml:trace>
  <inkml:trace contextRef="#ctx0" brushRef="#br0" timeOffset="83618.47">6257 4772 21 0,'0'0'103'16,"0"0"-50"-16,0 0 9 15,0 0-8-15,0 0-6 16,0 0-9-16,0 0-13 15,0 0 3-15,-17 6 37 16,10-3 21-16,4 0 19 16,-3-2 45-16,3 1 63 15,3 0-10-15,-3 0-72 0,-2 0-15 16,1 0-30-16,-2 0-19 16,2-1 34-16,2-1 53 15,-1 1-56-15,2 0-75 16,1-1-24-16,-2 2 0 15,2-2 0-15,0 0 0 16,0 0 0-16,0 0 0 16,0 1 0-16,0-1 0 15,0 2 0-15,0-2 0 16,0 0 0-16,0 0 0 16,0 0 0-16,0 0 0 15,0 0 0-15,0 0 0 16,0 0 0-16,5 0 0 15,11 2 0-15,7 1 0 16,12-3 0-16,10 0 0 0,4 0 0 16,2 0 0-16,3-5 0 15,-1 0 0-15,1 0 0 16,-3 1 0-16,-2-2 0 16,-3 2 0-16,-3 0 0 15,-8-1 0-15,-5 3 0 16,-9-4 0-16,-5 4 0 15,-5-2 0-15,-4 3 0 16,-6 1 0-16,1-2 0 16,-1 2 0-16,2-1 0 15,-1 1 0-15,2 0 0 16,-1 0 0-16,0 0 0 16,-1 0 0-16,-1 0 0 15,1 0 0-15,-2 0 0 0,0 0 0 16,0 0 0-16,0 0 0 15,0 0 0-15,0 0 0 16,0 0 0-16,0 0 0 16,0 0 0-16,-6 0-186 15,-2 0-422-15,-6 3-110 16,-6 8 479-16,-4 3 103 16,-4 1 10-16</inkml:trace>
  <inkml:trace contextRef="#ctx0" brushRef="#br0" timeOffset="85840.75">6273 4932 17 0,'0'0'15'16,"0"0"1"-16,0 0 2 15,0 0-1-15,0 0 4 16,0 0 7-16,-3 0-4 16,3 0 3-16,0 0 10 15,-4 0 0-15,4 0 2 16,0 0 8-16,0 0-5 15,-3 0 10-15,0 0 5 16,1 0 10-16,-2 0-6 16,-2 0-37-16,1 0 60 15,2 0 25-15,0 0 31 16,1 0 54-16,2 0-50 16,-3 0-14-16,0 0-38 15,-2 0-15-15,2 0-4 0,0 0-33 16,0 0 103-16,3 0-10 15,-3 0-91-15,0 0-42 16,1 0 0-16,-2 0 0 16,1 0 0-16,0 0 0 15,0 0 0-15,2-2 0 16,-1 1 0-16,1 1 0 16,1 0 0-16,-2 0 0 15,2 0 0-15,0 0 0 16,0 0 0-16,0 0 0 15,0 0 0-15,0-2 0 0,0 2 0 16,0-1 0 0,0 1 0-16,0-2 0 0,2 1 0 15,15-5 0 1,11-1 0-16,13-4 0 0,6-1 0 16,3 0 0-16,1 0 0 15,-3 2 0-15,-2 0 0 16,-4-1 0-16,-3 4 0 15,-5 2 0-15,0-1 0 16,-1 2 0-16,-9 1 0 16,1-1 0-16,-1 1 0 15,-3 1 0-15,-5-3 0 0,4 4 0 16,-8-2 0-16,-3 1 0 16,-2 2 0-16,-7 0 0 15,0 0 0-15,0 0 0 16,0 0 0-16,0 0 0 15,0 0 0-15,0 0 0 16,0 0 0-16,-2 0 0 16,-9 0 0-16,-9 0 0 15,-5 0 0-15,-5 0 0 16,-6 6 0-16,6 0 0 16,-4 0 0-16,0-1 0 15,0 1 0-15,-4 2 0 16,-1-2 0-16,0-1 0 15,-2 0 0-15,2-1 0 16,2 2 0-16,2-3 0 0,1 1 0 16,0-1 0-16,10 0 0 15,0-2 0-15,5 3 0 16,4-1 0-16,0-1 0 16,6 0 0-16,1 0 0 15,1 1 0-15,1-3 0 16,5 1 0-16,1 0 0 15,0-1 0-15,0 2 0 16,0-2 0-16,0 0 0 16,0 0 0-16,0 0 0 15,0 0 0-15,0 0 0 16,13 0 0-16,18 0 0 0,16-4 0 16,15-9 0-1,8-4 0-15,0 1 0 0,-4 2 0 16,-5 3 0-16,-7 2 0 15,-11 2 0-15,-5 3 0 16,-7 1 0-16,-4 1 0 16,-5 0 0-16,-5 1 0 15,-3 1 0-15,-6 0 0 16,-5 0 0-16,-3-2 0 16,0 2 0-16,0 0 0 15,0 0 0-15,0 0 0 16,0 0 0-16,-6 0 0 15,-13 0 0-15,-9 8 0 0,-10 4 0 16,-4 2 0 0,0 2 0-16,-1-1 0 0,-2 1 0 15,-4-1 0 1,-3 1 0-16,7-1 0 16,3 1 0-16,5-4 0 0,4-2 0 15,5-1 0-15,8-3 0 16,6-4 0-16,6 1 0 15,2-1 0-15,6-1 0 16,0-1 0-16,0 1 0 16,0-1 0-16,0 0 0 15,14 0 0-15,17 0 0 0,15-11 0 16,12-4 0-16,2-3 0 16,-6 3 0-16,-5-1 0 15,-2 4 0-15,-6 2 0 16,1 2 0-16,2 2 0 15,-2 1 0-15,2-2 0 16,-3 5 0-16,-8-3 0 16,0 2 0-16,-11 0 0 15,-4 1 0-15,-3 2 0 16,-9-1 0-16,0 1 0 16,-1 0 0-16,-5 0 0 15,0 0 0-15,0 0 0 16,0 0 0-16,0 0 0 15,-8 0 0-15,-13 0 0 16,-13 0 0-16,-13 3 0 0,-6 8 0 16,-7-1 0-16,2 0 0 15,3 1 0-15,2-1 0 16,3-2 0-16,2 0 0 16,8-1 0-16,4-1 0 15,11-3 0-15,5 1 0 16,4-4 0-16,7 0 0 15,4 0 0-15,5 0 0 16,0 0 0-16,0 0 0 16,0 0 0-16,0 0 0 15,0 0 0-15,2 0 0 16,10 0 0-16,13-10 0 16,11-1 0-16,13-2 0 15,4 1 0-15,-1 1 0 16,-5 0 0-16,-8 2 0 0,-9 1 0 15,-3 4 0-15,-12 2 0 16,-9 0 0-16,-3 2-557 16,-3 0-213-16,0 0 415 15,-3 0 172-15</inkml:trace>
  <inkml:trace contextRef="#ctx0" brushRef="#br0" timeOffset="88499.21">6663 3201 26 0,'0'0'128'16,"0"0"-46"-16,0 0 48 16,0 0 5-16,0 0 48 15,0 0 32-15,0 0-9 16,-3 0-92-16,3 0-1 0,0 0 34 16,0 0-49-16,0 0 14 15,0 0 25-15,11-9-102 16,14-8-35-16,13-8 6 15,7-2-6-15,6-2 0 16,-11 8 0-16,-12 7-268 16,-14 7-28-16,-7 7-54 15,-7 0-2-15,0 0 153 16,0 9 97-16,0 3 22 16,-7 4-4-16,-4 4-23 15</inkml:trace>
  <inkml:trace contextRef="#ctx0" brushRef="#br0" timeOffset="88762.5">6773 3403 64 0,'0'0'70'0,"0"0"20"15,0 0 11-15,0 0 18 16,0 0 29-16,100-69 30 15,-61 46-10-15,4-3-42 16,-7 5 6-16,-8 5-1 16,-11 6-69-16,-7 6-9 15,-10 4-43-15,0 0-10 16,0 0 0-16,0 0-306 0,0 0-17 16,0 3 34-16,0-3 44 15,0 0 92 1</inkml:trace>
  <inkml:trace contextRef="#ctx0" brushRef="#br0" timeOffset="89621.27">7422 2688 125 0,'0'0'68'0,"0"0"96"16,0 0 101-16,0 0 277 15,0 0 236-15,0 0-673 0,-9-34-105 16,7 31 0-16,2 0 0 16,-1 3 0-16,1-3 0 15,0 2 0-15,0 1 0 16,0 0 0-16,0 0 0 15,0 0 0-15,0 0 0 16,0 0 0-16,0 0 0 16,0 0 0-16,0 1 0 15,0 9 0-15,0 5 0 16,0 0 0-16,0 2 0 16,1-3 0-16,4-3 0 15,-2-2 0-15,0-3 0 16,0-2 0-16,0-2 0 15,-1-1 0-15,-2-1 0 16,0 0 0-16,0 0 0 0,0 0 0 16,0 0 0-16,0 0 0 15,0 1 0-15,0-1 0 16,0 0 0-16,0 0 0 16,0 0 0-16,0 0 0 15,0 3 0-15,0 1 0 16,0 2 0-16,1 1 0 15,2 0 0-15,0 1 0 16,3 3 0-16,-2 2 0 16,4 4 0-16,-2 2 0 0,4 2 0 15,-1 0 0 1,-1 0 0-16,-1-3 0 16,2-2 0-16,-5-3 0 0,1-2 0 15,-2-2 0-15,2-1 0 16,-2-1 0-16,-2-2 0 15,1 0 0-15,-1-4 0 16,-1-1 0-16,0 0 0 16,0 0 0-16,0 0 0 15,0 0 0-15,0-3 0 16,0-11-694-16,-1 3-331 16,-10 4 746-16</inkml:trace>
  <inkml:trace contextRef="#ctx0" brushRef="#br0" timeOffset="89974.32">7267 2955 96 0,'0'0'94'15,"0"0"32"-15,0 0 85 16,0 0 154-16,0 0 70 15,0 0-174-15,-6 0-86 16,31-14-129-16,17-8-29 16,10-4 122-16,5-3-57 15,-6 3-82-15,-11 0 0 0,-6 3 0 16,-7 4 0 0,-6 0 0-16,-5 7 0 0,-7 5 0 15,-7 2 0-15,-2 5 0 16,0 0 0-16,0 0 0 15,0 0 0-15,0 0 0 16,-8 3 0-16,-2 6 0 16,1-2 0-16,6-2-1244 15,3-3 720-15,0-2 304 16</inkml:trace>
  <inkml:trace contextRef="#ctx0" brushRef="#br0" timeOffset="90519.2">7894 2364 124 0,'0'0'93'0,"0"0"60"16,0 0 117-16,0 0 378 16,0 0 111-16,0 0-759 15,-14-44 0-15,14 44 0 16,0 0 0-16,0 0 0 0,0 0 0 16,0 0 0-16,0 1 0 15,0 13 0-15,0 6 0 16,6 7 0-1,9 3 0-15,0 3 0 0,1 0 0 16,2 3 0-16,1-1 0 16,0-2 0-16,0-1 0 15,-4-1 0-15,1-3 0 16,-4-5 0-16,0-5 0 16,-3 0 0-16,0-7 0 15,-2-4 0-15,-2-1 0 16,-2-5 0-16,-2-1 0 0,-1 0 0 15,0 0 0-15,2 0 0 16,-2 0 0-16,1 0 0 16,-1 0 0-16,0 0 0 15,0 0 0-15,0 0 0 16,0 0 0-16,0 0 0 16,0 0 0-16,0 0 0 15,0-8-530-15,0-1-663 16</inkml:trace>
  <inkml:trace contextRef="#ctx0" brushRef="#br0" timeOffset="96686.21">9888 3827 191 0,'0'0'117'0,"0"0"130"15,0 0 241-15,0 0 113 16,0 0-198-16,0 0-403 16,0 0 0-16,0 0 0 15,-9-60 0-15,9 60 0 16,0 0 0-16,0 0 0 15,0 0 0-15,0 0 0 16,-1 0 0-16,1 0 0 16,0 0 0-16,0 0 0 15,0 0 0-15,0 0 0 16,0 4 0-16,0 9 0 16,0 1 0-16,0 11 0 0,4 0 0 15,2 7 0-15,2 5 0 16,0 4 0-16,0 4 0 15,0 4 0-15,-1-3 0 16,2-3 0-16,-3-4 0 16,1-8 0-16,-1-8 0 15,-1-8 0-15,-1-10 0 16,1-3 0-16,-4-2 0 16,4 0 0-16,2-6 0 15,4-14 0-15,5-7 0 16,2-8 0-16,0-3 0 15,0-3 0-15,-2 4 0 0,-1 6 0 16,-4 8 0 0,-2 4 0-16,-4 6 0 15,-2 3 0-15,0 2 0 0,-1 3 0 16,-1 1 0-16,-1 4 0 16,0 0 0-16,0 0 0 15,0 0 0-15,2 9 0 16,2 7 0-16,2 11 0 15,3 5 0-15,0 3 0 16,0 3 0-16,0-5 0 16,3-6 0-16,2-8 0 0,-1-5 0 15,-1-7 0 1,-3-3 0-16,4-4 0 0,-1 0 0 16,3-1 0-16,-1-14 0 15,0-6 0-15,1-5 0 16,-4-2 0-16,1-4 0 15,-5-4 0-15,-2 1 0 16,-4-2 0-16,-1 0 0 16,0 1 0-16,0-1 0 15,-7 2 0-15,-5 2 0 16,-2 5 0-16,1 6 0 16,0 5 0-16,2 4 0 15,2 4 0-15,2 3 0 16,2 5 0-16,-2 1 0 0,-4 3 0 15,-5 21 0-15,1 10-1208 16,-3 4 618-16</inkml:trace>
  <inkml:trace contextRef="#ctx0" brushRef="#br0" timeOffset="97435.72">10613 4089 58 0,'0'0'94'0,"0"0"10"15,0 0 61-15,0 0 69 16,0 0 316-16,0 0 54 16,-7-12-366-16,4 12-238 15,0 0 0-15,-3 0 0 16,-3 0 0-16,-4 0 0 15,-1 0 0-15,1 8 0 16,1 5 0-16,1 3 0 16,-2 4 0-16,2 2 0 15,2 3 0-15,2-1 0 16,6 3 0-16,1-2 0 0,0 0 0 16,4-1 0-16,11-5 0 15,-3-7 0-15,3-4 0 16,0-7 0-16,1-1 0 15,2 0 0-15,3-12 0 16,0-6 0-16,-3-2 0 16,-4 3 0-16,-4-2 0 15,-4 1 0-15,-3-2 0 16,-3-2 0-16,0 0 0 16,0 0 0-16,-5 0 0 15,-4 4 0-15,1 4 0 16,-2 5 0-16,1 3 0 0,-3 6 0 15,-6 0 0-15,0 2-1348 16,-6 14 823-16</inkml:trace>
  <inkml:trace contextRef="#ctx0" brushRef="#br0" timeOffset="102363.34">9144 5763 144 0,'0'0'99'15,"0"0"78"-15,0 0 107 16,0 0 251-16,0 0 29 0,0 0-320 16,0-79-244-16,0 72 0 15,0 3 0-15,0 4 0 16,0 0 0-16,0 0 0 15,0 0 0-15,0 0 0 16,0 0 0-16,0 0 0 16,0 0 0-16,0 0 0 15,0 0 0-15,0 0 0 16,1 15 0-16,8 10 0 16,3 11 0-16,-3 6 0 15,3 3 0-15,-2 1 0 16,-1-3 0-16,-1-7 0 15,-2-6 0-15,3-8 0 16,-3-10 0-16,-3-6 0 0,1-6 0 16,-1 0 0-16,3 0 0 15,4-15 0-15,3-13 0 16,4-10 0-16,1-4 0 16,3 0 0-16,-2 4 0 15,-2 1 0-15,1 6 0 16,-6 6 0-16,0 0 0 15,-3 8 0-15,-3 5 0 16,-3 4 0-16,-3 5 0 16,0 3 0-16,0 0 0 15,0 0 0-15,0 3 0 16,3 13 0-16,4 7 0 16,3 7 0-16,-2 3 0 15,3 1 0-15,-1-1 0 0,0-4 0 16,1-3 0-16,4-3 0 15,-3-7 0-15,1-3 0 16,-4-8 0-16,3-5 0 16,1 0 0-16,-1-5 0 15,5-15 0-15,-4-7 0 16,2-3 0-16,-6 0 0 16,-1-4 0-16,-5 0 0 15,-3-1 0-15,0 2 0 0,0 4 0 16,-5 5 0-16,-6 5 0 15,-2 5 0-15,0 4 0 16,2 3 0-16,1 3 0 16,4 2 0-16,1 2 0 15,1 0 0 1,1 0 0-16,3 16-1195 0,0 3 583 16</inkml:trace>
  <inkml:trace contextRef="#ctx0" brushRef="#br0" timeOffset="102825.43">9893 6047 251 0,'0'0'429'0,"0"0"938"15,0 0-1367-15,0-79 0 16,0 68 0-16,0 7 0 15,0 1 0-15,0 3 0 16,0 0 0-16,0 0 0 0,0 2 0 16,0 16 0-16,1 6 0 15,1 7 0-15,1 3 0 16,-2-4 0-16,2-3 0 16,-2-8 0-16,2-6 0 15,-1-5 0-15,-2-3 0 16,0-4 0-16,0-1 0 15,0 0 0-15,0 0 0 16,0 1 0-16,0 9 0 16,0 5 0-16,-5 4-1480 15</inkml:trace>
  <inkml:trace contextRef="#ctx0" brushRef="#br0" timeOffset="103884.12">9366 7646 175 0,'0'0'164'16,"0"0"201"-16,0 0 465 15,0 0-317-15,0 0-513 16,0 0 0-16,-9-51 0 16,9 47 0-16,0 4 0 15,0 0 0-15,0 0 0 16,0 0 0-16,0 9 0 15,0 11 0-15,0 8 0 16,0 5 0-16,9 5 0 0,0 2 0 16,1 5 0-16,2 0 0 15,-4-5 0-15,4-4 0 16,-6-11 0-16,0-11 0 16,0-7 0-16,-3-7 0 15,4 0 0-15,-1-1 0 16,5-16 0-16,2-6 0 15,0-4 0-15,-2-1 0 16,2 0 0-16,-4 1 0 16,-3 3 0-16,0 2 0 15,-2 2 0-15,-2 4 0 16,-1 5 0-16,-1 4 0 16,2 4 0-16,-2 1 0 15,0 2 0-15,0 0 0 16,0 0 0-16,6 12 0 0,2 6 0 15,6 7 0-15,1 0 0 16,5 1 0-16,-2 0 0 16,3-6 0-16,-2-6 0 15,-3-5 0-15,-1-6 0 16,-3-3 0-16,3 0 0 16,0-16 0-16,3-5 0 15,-2-6 0-15,-2-1 0 16,-7-3 0-16,-2-3 0 15,-5 1 0-15,0 1 0 0,0-3 0 16,-12 6 0-16,-5 4 0 16,2 2 0-16,-1 7 0 15,2 4 0-15,3 3 0 16,3 6 0-16,2 3 0 16,3 0 0-16,2 6-869 15,1 12-96-15</inkml:trace>
  <inkml:trace contextRef="#ctx0" brushRef="#br0" timeOffset="104267.8">9988 7757 295 0,'0'0'268'16,"0"0"258"-16,0 0-49 16,0 0-348-16,0 0-9 15,0 0 112-15,84 40-232 16,-80-8 0-16,-4 4 0 15,0 1 0-15,-3-3 0 16,-6-9 0-16,3-8 0 0,6-11 0 16,0-6 0-16,12 0 0 15,18-6 0-15,10-7 0 16,-1 0 0-16,-10 3 0 16,-12 8 0-16,-11 2 0 15,-6 0-1491-15,-1 13 1003 16</inkml:trace>
  <inkml:trace contextRef="#ctx0" brushRef="#br0" timeOffset="106822.43">10889 9521 47 0,'0'0'66'15,"0"0"2"-15,0 0 37 16,0 0 72-16,0 0 160 16,-9-78 380-16,3 67-187 15,2-2-530-15,-1 4 0 16,2-1 0-16,2 5 0 0,-1 0 0 16,2 4 0-16,0 1 0 15,0 0 0-15,0 0 0 16,0 0 0-16,0 0 0 15,0 0 0-15,0 4 0 16,0 13 0-16,0 8 0 16,0 8 0-16,9 4 0 15,3 5 0-15,3 5 0 16,2 2 0-16,-1 1 0 16,-1-5 0-16,0-7 0 15,-5-9 0-15,-2-11 0 16,1-9 0-16,-5-6 0 15,2-3 0-15,8-1 0 16,8-21 0-16,8-7 0 0,4-8 0 16,-2-2 0-16,-9-1 0 15,-3 4 0-15,-8 0 0 16,-6 5 0-16,-2 2 0 16,-4 4 0-16,0 5 0 15,0 8 0-15,0 5 0 16,0 3 0-16,0 4 0 15,0 0 0-15,0 0 0 16,0 0 0-16,0 14 0 16,0 9 0-16,0 5 0 15,0-2 0-15,6 0 0 0,-2-2 0 16,4-3 0 0,1-4 0-16,1-3 0 0,-1-5 0 15,3-4 0 1,3-3 0-16,5-2 0 0,1 0 0 15,-2-10 0-15,-3-6 0 16,-2-2 0-16,-7-4 0 16,-1-7 0-16,-3-3 0 15,-3-6 0-15,0-4 0 16,-4 1 0-16,-11 0 0 16,-5 7 0-16,0 7 0 15,-3 6 0-15,-2 5 0 16,1 6 0-16,2 3 0 15,5 4 0-15,2 3 0 0,5 0 0 16,4 19 0-16,6 7-1230 16,0 4 657-16</inkml:trace>
  <inkml:trace contextRef="#ctx0" brushRef="#br0" timeOffset="107535.79">11586 9463 333 0,'0'0'437'0,"0"0"840"16,0 0-1277-16,0 0 0 16,0 0 0-16,0 0 0 15,0-25 0-15,0 25 0 16,6 6 0-16,3 15 0 16,1 10 0-16,-1 6 0 15,0 4 0-15,-4 3 0 16,-2-2 0-16,-3-8 0 15,0-9 0-15,0-9 0 0,0-11 0 16,0-3 0-16,0-2 0 16,1 0 0-16,2-10 0 15,-1-11 0-15,1-7 0 16,0-5 0-16,3-2 0 16,2-2 0-16,3-5 0 15,1 4 0-15,1 3 0 16,1 4 0-16,2 7 0 15,-2 4 0-15,-1 7 0 16,-7 5 0-16,2 4 0 16,-2 4 0-16,5 0 0 15,3 16 0-15,5 11 0 0,-1 9 0 16,0 3 0-16,-7 2 0 16,-1-2 0-1,-4-6 0-15,-2-5 0 0,1-7 0 16,-2-4 0-1,0-7 0-15,-3-6 0 0,0-4 0 16,0 0 0-16,0 0 0 16,0 0 0-16,0 0 0 15,0 0 0-15,0 0 0 16,0 0 0-16,0 0 0 16,0 0 0-16,0-4 0 15,0-5 0-15,0-3 0 16,0 0 0-16,0 0 0 15,0 2-1603-15</inkml:trace>
  <inkml:trace contextRef="#ctx0" brushRef="#br0" timeOffset="112177.49">9997 13869 69 0,'0'0'34'0,"0"0"7"15,0 0 26-15,0 0 0 16,0 0 20-16,0 0 34 16,0 0 44-16,0 0 23 0,0 0 32 15,-6 0 24-15,-1 0-46 16,-2 0 19-16,-2 0-51 15,1 0-3-15,4 0-163 16,1 0 0-16,1 0 0 16,2 0 0-16,1 0 0 15,1 0 0-15,0 0 0 16,0 0 0-16,0 0 0 16,0 0 0-16,0 0 0 15,0 0 0-15,0 0 0 16,0 0 0-16,0 0 0 0,0 0 0 15,0 0 0 1,0 0 0-16,10 0 0 0,13 0 0 16,9 0 0-1,13 0 0-15,6 0 0 0,12-4 0 16,4 2 0-16,6-2 0 16,6 3 0-16,3 0 0 15,0-2 0-15,2 0 0 16,-7-1 0-16,-10 2 0 15,-16-3 0-15,-12-1-59 16,-15 1-91-16,-6 2 35 16,-9 0 93-16,-6 2 16 15,-3-1 6-15,0 2 0 0,0 0 17 16,0 0-11-16,0 0 16 16,0 0-22-16,0 0-11 15,-3 0-23-15,-14 0-78 16,-5 6-149-16,-11 5-323 15,0 0 242-15,-7-1 105 16</inkml:trace>
  <inkml:trace contextRef="#ctx0" brushRef="#br0" timeOffset="113485.25">10031 13937 36 0,'0'0'33'0,"0"0"7"16,0 0 10-16,0 0-4 0,0 0 6 15,0 0 21-15,-17-39 49 16,12 33 48-16,2 0 199 15,0-1 82-15,0 2 14 16,1-1-325-16,1 2-140 16,-1 1 0-16,0 1 0 15,2 1 0-15,0 1 0 16,0 0 0-16,0 0 0 16,0 0 0-16,0 0 0 15,0 0 0-15,0 0 0 16,0 0 0-16,7 10 0 0,5 8 0 15,6 8 0 1,3 5 0-16,12 8 0 0,5 9 0 16,7 2 0-1,4 6 0-15,-2-5 0 0,-3-2 0 16,-5-6 0-16,-9-4 0 16,-5-9 0-16,-8-5 0 15,-1-5 0-15,-8-6 0 16,-1-3 0-16,-4-6 0 15,-1-1 0-15,-2-1 0 16,0-2 0-16,0 1 0 16,0-2 0-16,0 0 0 15,0 0 0-15,0 4 0 0,0 3 0 16,0 6 0-16,-8 5 0 16,-2 4 0-16,-5 6 0 15,0 0 0-15,-4 7 0 16,-1 3 0-16,-4 4 0 15,-6 4 0-15,-4 1 0 16,-6 7 0-16,0 1 0 16,-1 1 0-16,2-3 0 15,2-7 0-15,6-8 0 16,3-7 0-16,5-4 0 16,2-4 0-16,6-6 0 15,2-5 0-15,7-4 0 0,3-6 0 16,1-2 0-1,2 0 0-15,0 0 0 0,0 0 0 16,0 0 0-16,0 0 0 16,0 0 0-16,5 0 0 15,14 0 0-15,14 0 0 16,12-8 0-16,5-2 0 16,3 0 0-16,5 2 0 15,0-1 0-15,-3 2 0 16,-4 1 0-16,-5 2 0 15,-4-1 0-15,1 3 0 16,-1-1 0-16,4 0 0 16,-2 2 0-16,-5 0 0 15,-4-1 0-15,-9 2 0 16,-4 0 0-16,-3 0 0 16,-5 0 0-16,-1 0 0 15,-4 0 0-15,-3 0 0 0,-1 0 0 16,-2 0 0-16,-2 0 0 15,-1 0 0-15,0 0 0 16,0 0 0-16,0 0 0 16,2-3 0-16,-2-7 0 15,2-6 0-15,-2-11 0 16,0-2 0-16,2-7 0 16,-2-4 0-16,0 1 0 15,0 4 0-15,0 8 0 16,0 5 0-16,0 10 0 0,0 6 0 15,0 5 0-15,0 1 0 16,0 0 0 0,0 0 0-16,0 0 0 0,0 4 0 15,0 6 0-15,0 1 0 16,0-3-1605-16,0-8 1220 16</inkml:trace>
  <inkml:trace contextRef="#ctx0" brushRef="#br0" timeOffset="114110.58">10867 13901 26 0,'0'0'73'16,"0"0"-5"-16,0 0 33 15,0 0 37-15,0 0 53 16,0 0 146-16,0 0 208 15,1-40-36-15,-1 36-450 16,0 4-59-16,0 0 0 16,0 0 0-16,0 0 0 15,0 0 0-15,0 0 0 16,0 12 0-16,0 7 0 16,0 4 0-16,0 0 0 15,0 1 0-15,0 2 0 0,3-1 0 16,2 2 0-16,-1-2 0 15,-2 0 0-15,1-3 0 16,1-4 0-16,-2-1 0 16,-1-1 0-16,-1 1 0 15,3 4 0-15,3 1-611 16,-1-5-447-16,2-7 728 16</inkml:trace>
  <inkml:trace contextRef="#ctx0" brushRef="#br0" timeOffset="114538.43">11631 14361 131 0,'0'0'130'0,"0"0"15"16,0 0 348-16,0 0 93 16,0 0-24-16,0 0-562 15,-6-2 0-15,6 2 0 16,0-4 0-16,12 1 0 16,11-2 0-16,9 2 0 15,-1 3 0-15,-4 0-209 16,-9 17-646-16,-13 8 305 15,-5 5 298-15</inkml:trace>
  <inkml:trace contextRef="#ctx0" brushRef="#br0" timeOffset="114711.97">11619 14613 175 0,'0'0'89'15,"0"0"48"-15,0 0 215 16,0 0-33-16,0 0-172 15,0 0-78-15,49 0-30 16,-25-2-23-16,-5 2-16 16,2 0-50-16,-6 0-603 15,0 0 235-15</inkml:trace>
  <inkml:trace contextRef="#ctx0" brushRef="#br0" timeOffset="115978.59">12929 14327 134 0,'0'0'48'0,"0"0"85"16,0 0 47-16,0 0 83 16,0 0 30-16,0 0 14 15,-8-47-137-15,17 47-170 0,12 4 27 16,5 10 57-16,2 6 17 15,-3 2 78-15,-3 7-51 16,-2 6-128-16,-5 4 0 16,-8 4 0-16,-5-4 0 15,-2 0 0-15,0-2 0 16,-8-6 0-16,-5-5 0 16,1-6 0-16,3-10 0 15,6-4 0-15,3-6 0 16,0 0 0-16,0 0 0 0,3-17 0 15,8-8 0-15,5-6 0 16,5-2 0-16,4-2 0 16,1 1 0-1,0-2 0-15,-2 0 0 0,3-1 0 16,-3 3 0-16,-3 5 0 16,-3 4 0-16,-9 8 0 15,-3 5 0-15,-5 6 0 16,-1 3 0-16,0 3 0 15,0 0 0-15,0 0 0 16,0 2 0-16,-15 14 0 16,-7 12 0-16,-6 8 0 15,-2 5 0-15,3 4 0 0,10-1 0 16,6 0 0 0,9-6 0-16,2-1 0 0,0-5 0 15,10-2 0-15,5-3 0 16,3-5 0-16,0-2 0 15,3-6 0-15,0-3 0 16,0-5 0-16,-2-2 0 16,2-2 0-16,-4-1 0 15,-3 2-530-15,-5-1-559 16,-4 2 754-16</inkml:trace>
  <inkml:trace contextRef="#ctx0" brushRef="#br0" timeOffset="116381.56">13615 14776 3 0,'0'0'293'0,"0"0"-41"16,0 0 392-16,0 0-107 15,0 0-219-15,0 0-318 16,3-35 0-16,-18 54 0 16,-6 7 0-16,2 4 0 15,4 2 0-15,6 2 0 16,6-7 0-16,3-5 0 16,0-8 0-16,19-8-157 15,7-6 82-15,2 0 69 0,-3-8 12 16,-5-4-6-16,-1-6 34 15,-7 3 7-15,-3-1 57 16,-5-2-39-16,-2 1-59 16,-2 2 0-16,0-2 0 15,-2 2 0-15,-11-1 0 16,-2 2 0-16,-3 2 0 16,3 0-459-16,1 0-682 15,6-2 720-15</inkml:trace>
  <inkml:trace contextRef="#ctx0" brushRef="#br0" timeOffset="117229.29">13991 14297 129 0,'0'0'108'0,"0"0"123"15,0 0 424-15,-7-76 269 16,4 63-924-16,1 7 0 16,2 4 0-16,0 2 0 15,0 0 0-15,0 0 0 16,0 0 0-16,0 18 0 15,0 12 0-15,5 12 0 0,5 10 0 16,3 6 0-16,-1 3 0 16,3-6 0-16,0-10 0 15,1-13 0-15,1-12 0 16,1-8 0-16,-3-8 0 16,3-4 0-16,-2 0 0 15,2-11 0-15,1-9 0 16,-2-7 0-16,1-7 0 15,-5-5 0-15,0 0 0 16,-5 1 0-16,-2 4 0 16,-3 8 0-16,-3 9 0 15,0 7 0-15,0 6 0 16,0 4 0-16,0 0 0 16,3 6 0-16,0 13 0 15,6 9 0-15,0 7 0 0,1 2 0 16,7 1 0-16,-1-2 0 15,7-6 0-15,0-6 0 16,3-9 0-16,-2-11 0 16,-2-4 0-16,-3-4 0 15,-2-15 0-15,2-8 0 16,-4-5 0-16,2-6 0 16,-7-6 0-16,0-5 0 15,-7-4 0-15,-3 1 0 16,0 6 0-16,-3 8 0 0,-10 9 0 15,-1 11 0-15,0 5 0 16,2 9 0-16,-6 4 0 16,1 0 0-16,0 23 0 15,0 11-284-15,5 3-984 16,11 6 928-16</inkml:trace>
  <inkml:trace contextRef="#ctx0" brushRef="#br0" timeOffset="117658.84">14882 14557 165 0,'0'0'219'0,"0"0"306"15,0 0 427-15,0 0-766 16,0 0-186-16,0 0 0 16,-14-28 0-16,-2 29 0 15,-5 13 0-15,-2 6 0 16,6 5 0-16,3 4 0 16,7 0 0-16,1-1 0 15,6-1 0-15,0-6 0 16,10-7 0-16,5-5 0 15,4-7 0-15,-2-2 0 0,1 0 0 16,0-2 0-16,-3-12 0 16,1-4 0-16,-2-4 0 15,-4 1 0-15,-3-2 0 16,-7 2 0-16,0 0 0 16,0-2 0-16,-11 4 0 15,-3-1 0-15,2 5 0 16,6 2-318-16,5 7-1033 15</inkml:trace>
  <inkml:trace contextRef="#ctx0" brushRef="#br0" timeOffset="118532.69">15854 14133 104 0,'0'0'35'0,"0"0"28"16,0 0 38-1,0 0 23-15,0 0 138 0,0 0 268 16,0-80 181-16,-1 70-594 16,-2 3-117-16,1 0 0 15,2 3 0-15,0 0 0 16,0 4 0-16,0 0 0 16,0 0 0-16,0 0 0 15,0 0 0-15,0 18 0 16,2 14 0-16,5 13 0 15,2 10 0-15,2 6 0 16,-1 4 0-16,-1-1 0 16,0-7 0-16,1-7 0 15,-2-8 0-15,0-9 0 16,-4-10 0-16,0-8 0 16,-1-10 0-16,-3-3 0 15,2-2 0-15,-2 0 0 0,0 0-47 16,0-2-1526-16,-13-9 1160 15</inkml:trace>
  <inkml:trace contextRef="#ctx0" brushRef="#br0" timeOffset="118754.1">15581 14482 232 0,'0'0'111'15,"0"0"115"-15,0 0-98 16,115-39-108-16,-45 30 24 16,8 1-35-16,3 0-9 15,-4 4 0-15,-5 1-45 16,-11 2-188-16,-18 1 42 16,-13 0 47-16,-14 0 0 15</inkml:trace>
  <inkml:trace contextRef="#ctx0" brushRef="#br0" timeOffset="119487.69">16766 14171 155 0,'0'0'188'0,"0"0"135"16,0 0 566-16,0 0-397 15,0 0-492-15,0 0 0 0,22-57 0 16,5 68 0-16,9 11 0 16,7 10 0-16,-6 4 0 15,-5 7 0-15,-12-1 0 16,-7 3 0-16,-9-1 0 16,-4-2 0-16,0-4 0 15,0-9 0-15,-7-11 0 16,1-9 0-16,2-8 0 15,4-1 0-15,0 0 0 16,0-7 0-16,0-12 0 16,0-6 0-16,0-6 0 15,13-6 0-15,2-4 0 16,3-1 0-16,1-2 0 16,-3 2 0-16,1 1 0 15,-4 6 0-15,-2 3 0 0,0 9 0 16,-1 5 0-16,-6 3 0 15,1 5 0-15,-2 5 0 16,-1 2 0-16,0 0 0 16,-2 3 0-16,0 0 0 15,0 0 0-15,0 0 0 16,0 0 0-16,0 15 0 16,-4 11 0-16,-7 12 0 15,0 9 0-15,4 2 0 16,4-2 0-16,3-4 0 0,0-6 0 15,0-3 0-15,14-3 0 16,-1-6 0-16,3-2 0 16,1-5 0-16,5-4 0 15,8 1 0-15,6-5 0 16,4-5-1587-16,0-3 1151 16</inkml:trace>
  <inkml:trace contextRef="#ctx0" brushRef="#br0" timeOffset="119791.5">17581 14431 259 0,'0'0'553'16,"0"0"682"-16,0 0-1235 0,0 0 0 15,0 0 0-15,0 0 0 16,10-27 0-16,-5 43 0 15,3 7 0-15,0 4 0 16,-2 5 0-16,0-4 0 16,0 0 0-16,-2-5 0 15,-1-6 0-15,-1-4 0 16,-1-6 0-16,-1-5 0 16,0-2 0-16,0 0 0 15,0 0 0-15,0 0 0 16,2 0 0-16,-2 0 0 15,0-5-1608-15</inkml:trace>
  <inkml:trace contextRef="#ctx0" brushRef="#br0" timeOffset="120658.18">17927 14262 95 0,'0'0'81'16,"0"0"57"-16,0 0 126 15,0-79 372-15,0 55 197 16,0 1-833-16,0 3 0 16,0 4 0-16,0 3 0 15,0 5 0-15,0 0 0 16,0 6 0-16,0 2 0 0,0 0 0 15,0 0 0-15,0 7 0 16,0 19 0-16,7 14 0 16,6 13 0-16,-2 0 0 15,2 0 0-15,-1-9 0 16,-1-10 0-16,2-10 0 16,-2-11 0-16,-4-8 0 15,3-5 0-15,0 0 0 16,-1-3 0-16,5-12 0 15,0-9 0-15,2-4 0 16,-2-9 0-16,0-2 0 16,-1-4 0-16,-4 2 0 15,-1 6 0-15,-5 8 0 0,-3 11 0 16,0 6 0-16,0 8 0 16,0 2 0-16,0 0 0 15,0 0 0-15,0 12 0 16,0 7 0-16,0 11 0 15,0 6 0-15,9 4 0 16,5 2 0-16,5-1 0 16,2-4 0-16,-1-8 0 15,2-8 0-15,-1-9 0 16,0-8 0-16,1-4 0 16,2-1 0-16,0-19 0 15,-2-8 0-15,-1-5 0 16,-2-4 0-16,-5-3 0 15,-6-3 0-15,-8 1 0 0,0-2 0 16,0 4 0-16,-14 0 0 16,-4 5 0-16,-2 8 0 15,3 5 0-15,5 8 0 16,2 9 0-16,2 5 0 16,0 0 0-16,1 10 0 15,2 17 0-15,5 6-616 16,6 4-449-16,23 0 754 15</inkml:trace>
  <inkml:trace contextRef="#ctx0" brushRef="#br0" timeOffset="121010.02">18873 14366 383 0,'0'0'297'0,"0"0"872"16,0 0-971-16,0 0-198 15,0 0 0-15,0 0 0 16,7-26 0-16,-7 26 0 16,0 0 0-16,2 10 0 15,-2 10 0-15,1 10 0 16,-1 7 0-16,2 1 0 0,-2-1 0 15,0-6 0-15,1-8 0 16,2-3 0-16,-1-8 0 16,-1-2 0-1,2-6 0-15,-3-1 0 0,0-3 0 16,0 0 0-16,0 0 0 16,1 0 0-16,4 0 0 15,-1-11-1561-15</inkml:trace>
  <inkml:trace contextRef="#ctx0" brushRef="#br0" timeOffset="121565.18">19738 13929 138 0,'0'0'84'16,"0"0"87"-16,0 0 74 15,0 0 299-15,-22-83 118 16,20 76-459-16,2 4-203 15,-1 3 0-15,1 0 0 16,0 0 0-16,0 0 0 16,0 22 0-16,0 12 0 0,0 14 0 15,0 7 0-15,0 4 0 16,0 2 0 0,0-5 0-16,6-5 0 15,0-10 0-15,-1-11 0 0,0-8 0 16,-1-7 0-16,1-7 0 15,-2-1 0-15,0-2-431 16,-3-4-718-16,0-1 814 16</inkml:trace>
  <inkml:trace contextRef="#ctx0" brushRef="#br0" timeOffset="121760.65">19414 14255 167 0,'0'0'66'16,"0"0"95"-16,0 0-49 16,100-37-86-16,-28 27-18 15,8 3 11-15,3 1-13 16,-8 2-6-16,-7 2-12 16,-15 2-165-16,-18 0 19 15,-20 0 36-15</inkml:trace>
  <inkml:trace contextRef="#ctx0" brushRef="#br0" timeOffset="122540.11">20382 13970 149 0,'0'0'84'15,"0"0"72"-15,0 0 65 16,0 0 253-16,0 0 47 16,0 0-79-16,19-58-442 15,-15 58 0-15,-1 0 0 16,7 7 0-16,8 13 0 15,5 9 0-15,2 10 0 16,-3 7 0-16,-4 6 0 16,-4 5 0-16,-5-3 0 15,-9-5 0-15,0-9 0 16,0-9 0-16,-3-15 0 0,-2-6 0 16,4-8 0-1,1-2 0-15,0-6 0 0,0-20 0 16,3-9 0-16,14-11 0 15,8-5 0-15,4-3 0 16,6 4 0-16,-4 4 0 16,-1 5 0-16,-5 6 0 15,-7 2 0-15,-6 7 0 16,-3 3 0-16,-3 7 0 16,-5 8 0-16,-1 4 0 15,0 4 0-15,0 0 0 16,-4 8 0-16,-17 18 0 0,-7 10 0 15,-4 10 0-15,2 3 0 16,7 5 0-16,6-1 0 16,8-2 0-16,9-4 0 15,0-10 0-15,14-4 0 16,4-6 0-16,2-7 0 16,3-5 0-16,-5-4 0 15,1-2 0-15,-1-4 0 16,2 2 0-16,-1-2-1064 15,-1-5 285-15</inkml:trace>
  <inkml:trace contextRef="#ctx0" brushRef="#br0" timeOffset="122884.47">20972 14284 167 0,'0'0'148'0,"0"0"170"15,0 0 307-15,92-32-328 16,-69 32-49-16,-5 0-127 16,-7 17-16-16,-6 3-87 15,-5 5-18-15,0 2 0 16,-19 1 0-16,-7 0 0 15,1-4 0-15,2-4 0 16,9-8 0-16,8-6 0 0,6-4 0 16,0 0 0-16,0-1 0 15,9 0 0-15,11 0 0 16,10-1 0-16,8 0 0 16,6 0 0-16,-2 0-579 15,-6-13-572-15</inkml:trace>
  <inkml:trace contextRef="#ctx0" brushRef="#br0" timeOffset="123689.1">21542 13871 226 0,'0'0'99'16,"0"0"162"-16,0-96 387 0,0 65 89 15,0 5-661-15,0 8-76 16,0 5 0-16,0 9 0 16,0 4 0-16,0 0 0 15,0 0 0-15,0 21 0 16,0 9 0-16,6 11 0 16,1 6 0-16,2 3 0 15,1 8 0 1,1 0 0-16,0-1 0 0,0-8 0 15,0-10 0-15,-1-9 0 16,0-11 0-16,-2-10 0 16,1-7 0-16,7-2 0 15,3-7 0-15,4-16 0 0,0-8 0 16,-7-5 0 0,-1-6 0-16,-4 0 0 0,-4 1 0 15,-1 6 0-15,-3 7 0 16,-2 8 0-16,1 8 0 15,-2 8 0-15,0 4 0 16,0 0 0-16,1 14 0 16,2 11 0-16,5 9 0 15,1 1 0-15,4 6 0 16,1-5 0-16,5-2 0 16,3-6 0-16,5-8 0 15,0-6 0-15,0-10 0 16,-3-4 0-16,0 0 0 15,-5-17 0-15,0-7 0 0,-2-3 0 16,-7-6 0 0,-2-2 0-16,-4-4 0 0,-2-2 0 15,-2-2 0-15,0-3 0 16,-2 3 0-16,-10 3 0 16,-1 10 0-16,-1 9 0 15,4 9 0-15,-3 10 0 16,-2 2 0-16,-5 5 0 15,2 21 0-15,10 10-459 16,8 3-744-16,0 1 860 16</inkml:trace>
  <inkml:trace contextRef="#ctx0" brushRef="#br0" timeOffset="124031.18">22342 14195 342 0,'0'0'103'16,"0"0"246"-16,0 0 374 16,0 0-217-16,0 0-482 0,0 0-24 15,14 37 0 1,-9-11 0-16,-5 7 0 0,0 8 0 15,-22 4 0-15,-17 4 0 16,-8-5 0-16,6-5 0 16,12-14 0-16,16-11 0 15,13-9 0-15,0-5 0 16,30 0 0-16,18 0 0 16,8-5 0-16,1-3 0 15,-14 0 0-15,-10-1 0 16,-12 1-541-16,-6-4-622 15</inkml:trace>
  <inkml:trace contextRef="#ctx0" brushRef="#br0" timeOffset="124713.7">23126 13709 98 0,'0'0'70'16,"0"0"28"-16,0 0 71 0,0 0 160 16,0 0 250-1,0 0 49-15,-7-43-552 0,7 43-76 16,0 0 0-1,0 0 0-15,0 0 0 0,0 0 0 16,0 11 0-16,0 12 0 16,0 10 0-16,0 9 0 15,1 8 0-15,2 3 0 16,-1 5 0-16,-2 3 0 16,1-7 0-16,2-2 0 15,0-9 0-15,3-9 0 16,3-9 0-16,-5-8 0 0,1-7 0 15,-5-4 0-15,0-3 0 16,0 0 0-16,0 1 0 16,-9-4-992-16,-18 0 328 15,-6 0 401-15</inkml:trace>
  <inkml:trace contextRef="#ctx0" brushRef="#br0" timeOffset="124873.27">22838 14168 69 0,'0'0'127'16,"0"0"-53"-16,100-22 85 15,-28 13-12-15,20 2-48 0,19 2-39 16,12-1-60 0,4 0-224-16,-9 1-73 0</inkml:trace>
  <inkml:trace contextRef="#ctx0" brushRef="#br0" timeOffset="125579.11">24084 14263 144 0,'0'0'66'16,"0"0"67"-16,0 0 56 16,0 0 61-16,0 0 15 15,0 0-78-15,-2 16-104 16,2-13-47-16,18-2-36 15,6-1 0-15,13 1-10 16,4-1-137-16,2 2-383 16,2-2 163-16,-6 0 160 15</inkml:trace>
  <inkml:trace contextRef="#ctx0" brushRef="#br0" timeOffset="125755.38">24697 14334 218 0,'0'0'121'15,"0"0"87"-15,0 0 60 16,0 0-268-16,0 0-82 16,82-9-248-16,-55 9 52 15</inkml:trace>
  <inkml:trace contextRef="#ctx0" brushRef="#br0" timeOffset="125922.9">25158 14355 138 0,'0'0'89'0,"0"0"63"15,0 0 74-15,0 0-180 16,0 0-31-16,0 0-15 15,66 0-231-15,-32-4-89 16</inkml:trace>
  <inkml:trace contextRef="#ctx0" brushRef="#br0" timeOffset="126176.23">25697 14318 268 0,'0'0'179'15,"0"0"566"-15,0 0 110 16,0 0-855-16,0 0 0 16,0 0 0-16,0 0 0 15,0 0 0-15,0 0 0 16,0 0 0-16,0 0 0 0,9 2-192 15,-2-1-1169-15,-2-1 960 16</inkml:trace>
  <inkml:trace contextRef="#ctx0" brushRef="#br0" timeOffset="126844.45">26098 13542 92 0,'0'0'97'16,"0"0"57"-16,0 0 180 16,-10-80 415-16,1 68-128 15,1 4-621-15,2 6 0 16,5 2 0-16,1 0 0 15,-3 2 0-15,-3 15 0 16,0 7 0-16,-2 7 0 16,4 3 0-16,3 5 0 0,1 4 0 15,0 3 0 1,0 4 0-16,0 2 0 0,5 0 0 16,4-4 0-16,5-7 0 15,-1-7 0 1,-1-7 0-16,-3-6 0 15,0-8 0-15,-6-6 0 0,-2-3 0 16,1-4 0-16,-2 1 0 16,0-1 0-16,0 0-652 15,-6 0-351-15,-16-17 687 16</inkml:trace>
  <inkml:trace contextRef="#ctx0" brushRef="#br0" timeOffset="127012">25822 13880 231 0,'0'0'129'0,"0"0"171"15,0 0 87-15,0 0-302 16,140-6-16-16,-71 6-69 16,4 0-14-16,-4 0-415 15,-14 0-87-15</inkml:trace>
  <inkml:trace contextRef="#ctx0" brushRef="#br0" timeOffset="127879.71">26741 13665 126 0,'0'0'182'0,"0"0"-17"16,7-88 405-16,1 66 317 15,0 5-770-15,2 5-117 16,2 7 0-16,3 5 0 16,6 0 0-16,4 17 0 0,5 10 0 15,0 8 0-15,-8 6 0 16,-2 7 0-16,-8 3 0 16,-5-1 0-16,-7 3 0 15,0-4 0-15,-16-4 0 16,-7-2 0-16,1-8 0 15,4-10 0-15,7-9 0 16,5-11 0-16,6-5 0 16,0 0 0-16,0-5 0 15,9-21 0-15,10-10 0 16,7-8 0-16,6-5 0 16,0-2 0-16,0-3 0 15,-2 1 0-15,-4 0 0 16,-2 4 0-16,-3 5 0 0,-4 8 0 15,-3 4 0-15,-6 8 0 16,-4 8 0-16,-2 4 0 16,-2 8 0-16,0 1 0 15,0 3 0-15,0 0 0 16,0 10 0-16,-12 15 0 16,-7 12 0-16,-2 6 0 15,3 7 0-15,5 1 0 16,3-2 0-16,9-4 0 15,1-3 0-15,0-7 0 16,9 0 0-16,9-1 0 16,2-3 0-16,2-2 0 15,3-4 0-15,0-4 0 16,-1-2 0-16,0-1 0 16,0-7-764-16,1-8-174 0,4-3 641 15</inkml:trace>
  <inkml:trace contextRef="#ctx0" brushRef="#br0" timeOffset="128412.03">27429 13968 245 0,'0'0'360'15,"0"0"902"-15,0 0-1082 0,0 0-180 16,0 0 0-16,0 0 0 16,28-23 0-16,-14 41 0 15,3 10 0-15,0 4 0 16,-1 5 0-16,-5 1 0 16,-5 1 0-16,-5 0 0 15,-1-6 0-15,0-6 0 16,0-10 0-16,0-8 0 15,-1-5 0-15,1-4 0 16,0 0 0-16,0 0 0 16,0-13 0-16,0-11 0 0,9-4 0 15,1-3 0 1,1 1 0-16,-1 4 0 0,2 2 0 16,0 3 0-16,3 0 0 15,3 6 0-15,1 3 0 16,2 7 0-16,0 5 0 15,1 0 0-15,-1 7 0 16,-3 13 0-16,-2 5 0 16,-6 1 0-16,-3 3 0 15,-5 0 0-15,-2-2 0 16,0-5 0-16,0-4 0 16,0-7 0-16,0-2 0 15,0-4 0-15,0-4 0 16,0 2-192-16,0-3-1213 0,-5 0 1056 15</inkml:trace>
  <inkml:trace contextRef="#ctx0" brushRef="#br0" timeOffset="129122.95">28036 13538 211 0,'0'0'160'16,"0"0"365"-16,0 0 446 0,0-85-791 16,0 74-180-16,0 5 0 15,0 5 0-15,0 1 0 16,0 0 0-16,0 0 0 15,0 0 0-15,0 7 0 16,0 20 0-16,0 11 0 16,6 13 0-16,1 6 0 15,0 4 0-15,2-2 0 16,1-9 0-16,0-10 0 16,-1-15 0-16,2-12 0 15,-5-7 0-15,-3-6 0 0,6 0 0 16,4 0 0-16,5-14 0 15,7-8 0 1,-1-8 0-16,-4-4 0 0,-1-5 0 16,-3 2 0-16,-7 1 0 15,-3 3 0-15,-1 7 0 16,-4 7 0-16,1 8 0 16,-2 5 0-16,0 6 0 15,0 0 0-15,1 0 0 16,3 15 0-16,4 12 0 15,3 10 0-15,1-1 0 16,4 0 0-16,2-5 0 16,0-4 0-16,3-5 0 15,1-6 0-15,-2-5 0 16,-1-6 0-16,-4-5 0 0,1 0 0 16,-4-15 0-16,1-10 0 15,0-10 0-15,-4-8 0 16,-2-3 0-16,-6-7 0 15,-1 1 0-15,0 1 0 16,-7 6 0-16,-6 10 0 16,-2 10 0-16,-2 9 0 15,0 8 0-15,-2 8 0 16,-3 0 0-16,1 13-346 16,6 9-834-16,5 2 846 15</inkml:trace>
  <inkml:trace contextRef="#ctx0" brushRef="#br0" timeOffset="129965.67">28874 13850 264 0,'0'0'219'0,"0"0"755"15,23-85-384 1,-18 63-590-16,-1 8 0 16,-3 4 0-16,1 5 0 0,-2 4 0 15,0 1 0-15,0 0 0 16,0 0 0-16,0 0 0 15,0 0 0-15,0 0 0 16,0 0 0-16,0 1 0 16,0 15 0-16,0 13 0 15,1 12 0-15,2 6 0 16,-1 1 0-16,-1 2 0 16,-1-5 0-16,0-8 0 15,0-4 0-15,0-7 0 16,0-9 0-16,0-2 0 0,0-7 0 15,2-4 0 1,-2-2 0-16,1-2 0 16,1 0 0-16,1 0 0 0,-2 0 0 15,1 0 0-15,-1 0 0 16,4 0 0-16,4-2 0 16,1-8 0-16,6-5 0 15,0-1 0-15,0-4 0 16,0-4 0-16,5-5 0 15,4-5 0-15,5-5 0 16,0-2 0-16,0 2 0 16,-6 3 0-16,-3 7 0 15,-6 7 0-15,-8 9 0 16,-1 7 0-16,-4 2 0 0,-2 4 0 16,0 0 0-16,0 0 0 15,0 0 0-15,0 8 0 16,1 13 0-16,4 10 0 15,-2 6 0-15,1 7 0 16,3 1 0-16,0 3 0 16,-1 1 0-16,3-1 0 15,2-2 0-15,1-5 0 16,3-10 0-16,-3-8 0 16,-3-12 0-16,-2-5 0 15,-2-6 0-15,-4 0 0 16,1 0 0-16,4 0 0 0,0-4 0 15,2-6 0-15,0 0 0 16,-5 3 0-16,-3 3 0 16,0 4 0-16,-1 0 0 15,-24 0-730-15</inkml:trace>
  <inkml:trace contextRef="#ctx0" brushRef="#br0" timeOffset="138885.24">10043 16277 108 0,'0'0'31'0,"0"0"23"16,0 0 51-16,0 0 12 16,0 0 0-16,0 0 50 15,0 0 68-15,-10 0 124 16,10 0-86-16,-2 0-24 16,1 2-17-16,1-1-232 15,-2-1 0-15,2 0 0 16,0 0 0-16,0 0 0 15,0 1 0-15,0-1 0 0,0 0 0 16,0 0 0-16,0 0 0 16,9 0 0-16,23 0 0 15,21 0 0-15,19-6 0 16,10-5 0-16,2-4 0 16,1 0 0-16,1 1 0 15,-2 1 0-15,-11 3 0 16,-9-3 0-16,-13 6 0 15,-14 0 0-15,-12 2 0 16,-11 2 0-16,-11 3 0 0,-3 0 0 16,0 0 0-16,0 0-386 15,0 0-125-15,-6 5 19 16,-8 3 333-16,-5 4-4 16,0-2 53-16,-4-1 22 15,-2 2 15-15</inkml:trace>
  <inkml:trace contextRef="#ctx0" brushRef="#br0" timeOffset="139381.91">10546 16264 108 0,'0'0'36'0,"0"0"31"15,0 0 6-15,0 0 27 16,0 0-5-16,0 0 103 15,-18-45 138-15,17 44 185 16,1 1-61-16,0-1-407 16,-2 1-53-16,2 0 0 15,0 0 0-15,0 0 0 16,0 0 0-16,0 0 0 16,0 0 0-16,0 0 0 15,0 13 0-15,0 11 0 16,0 10 0-16,5 7 0 15,4 9 0-15,-2 4 0 16,2 6 0-16,-3-1 0 16,5-3 0-16,0-3 0 0,0-5 0 15,-2-6 0-15,6-3 0 16,-3-7 0-16,-1-3 0 16,0-2 0-16,-2-3 0 15,-3-3 0-15,0-4 0 16,-2-3 0-16,-1-5 0 15,-1-5 0-15,-1-3 0 16,-1-1 0-16,0 0 0 16,0 0 0-16,0 0 0 15,0-1 0-15,0-10 0 16,0-7 0-16,0 0 0 16,0 0 0-16,2-3-535 15,19-8-844-15</inkml:trace>
  <inkml:trace contextRef="#ctx0" brushRef="#br0" timeOffset="140332.41">11831 16491 104 0,'0'0'46'0,"0"0"25"16,0 0 17-16,0 0-2 15,0 0 1-15,0 0 11 16,-9 0 16-16,9 0 4 16,0 0-4-16,0 0-31 15,0 0-83-15,13 0-3 16,22 0-24-16,8 0 27 15,5 0 0-15,-5 0-60 0,-11 0-204 16,-8 10 62-16,-9 6 56 16,-12 5 42-16,-3 3 13 15</inkml:trace>
  <inkml:trace contextRef="#ctx0" brushRef="#br0" timeOffset="140531.87">11887 16805 136 0,'0'0'37'16,"0"0"79"-16,0 0 40 15,0 0-79-15,0 0-17 16,94-23 2-16,-61 17 4 16,-4 5-23-16,-4-1-43 0,-1 2-13 15,-2 0-184-15,2 0-67 16,0 0 42-16</inkml:trace>
  <inkml:trace contextRef="#ctx0" brushRef="#br0" timeOffset="146657.91">13429 16260 128 0,'0'0'41'16,"0"0"55"-16,0 0-7 16,0 0 22-16,0 0 10 15,0 0 20-15,-36-14-13 16,36 14 0-16,0-2-68 16,7 1-60-16,32-2-30 15,22-6 8-15,20 1 3 16,4 2 23-16,-9-2-8 15,-12 5-23-15,-12 1 1 16,-14 2-24-16,-15 0-16 16,-14 0-10-16,-7 0 7 0,-2 0-5 15,0 0 51 1,-6 0 4-16,-15 0 19 0,-9 3 6 16,-6 2-6-16,-4 0 2 15,0-4 1-15,-2 3-1 16,0-1 6-16,0-1 24 15,2 2 35-15,4-1 9 16,4 3 3-16,0-3 64 16,5 0 47-16,2 0 23 15,4-1-4-15,3-1-46 16,3-1 73-16,5 2-160 16,5 0-76-16,4-1 0 15,-1 1 0-15,2-1 0 0,-1 3 0 16,-4 6 0-1,-1 6 0-15,-1 5 0 0,3 5 0 16,-1 4 0-16,2 4 0 16,0 1 0-16,0 2 0 15,3 0 0-15,0-2 0 16,0 0 0-16,0-2 0 16,0-1 0-16,0-2 0 15,0-5 0-15,0-2 0 16,0-10 0-16,0-6 0 15,3-6 0-15,-3-1 0 16,5 0 0-16,2-19 0 0,9-6 0 16,8-6 0-16,7 2 0 15,7 5 0-15,4 4 0 16,1 7 0-16,-3 6 0 16,-1 4 0-16,-5 3 0 15,1 0 0-15,-1 13 0 16,-1 8 0-16,-2 6 0 15,-4 7 0-15,-5 5 0 16,-8 6 0-16,-13 4 0 16,-1 1 0-16,-12 1 0 15,-17-1 0-15,-12 4 0 16,-9-6 0-16,-1-7 0 16,0-13 0-16,8-13 0 15,4-13 0-15,6-2 0 0,9-15 0 16,5-8 0-16,10-2 0 15,7 2 0-15,2 4 0 16,0 4 0-16,9 6 0 16,12 0 0-16,3 4 0 15,6-1 0-15,0 2 0 16,-3 4 0-16,-7 0 0 16,-6 0 0-16,-4 0 0 15,-4 1-47-15,0 9-1202 16,-1-4 777-16,-5-2 236 15</inkml:trace>
  <inkml:trace contextRef="#ctx0" brushRef="#br0" timeOffset="155248.94">18604 16631 173 0,'0'0'132'15,"0"0"149"-15,0 0 343 16,0 0-77-16,0 0-257 16,0 0-290-16,0 0 0 15,0 0 0-15,-17-44 0 16,17 44 0-16,0 0 0 15,0 0 0-15,0 0 0 16,0 0 0-16,0 0 0 16,0 6 0-16,0 9 0 15,10 8 0-15,0 0 0 16,5-1 0-16,-2-2 0 16,2-7 0-16,0-3 0 15,1-5 0-15,1-5 0 16,5 0 0-16,2 0 0 15,2-7 0-15,-2-10 0 16,-2-4 0-16,-7-3 0 0,-2-4 0 16,-5-1 0-16,-4-1 0 15,-1 2 0-15,-3 2 0 16,0 5 0-16,0 3 0 16,0 8 0-16,0 4 0 15,0 6 0-15,0 0 0 16,0 0 0-16,0 6 0 15,7 15 0-15,3 10 0 0,2 13 0 16,1 9 0-16,-4 10 0 16,-5 12 0-16,-4 2 0 15,0-1 0-15,0 3 0 16,-12-3 0-16,-5-3 0 16,-6-2 0-16,-4-8 0 15,-7-7 0-15,-2-6 0 16,0-7 0-16,1-11 0 15,0-8 0-15,1-11 0 16,-2-12 0-16,1-1 0 16,-3-16 0-16,7-12 0 15,4-6 0-15,12-4 0 16,10 2 0-16,5 2 0 16,8 3 0-16,23 2 0 15,18 3 0-15,15 6 0 0,10 7 0 16,-1 9 0-16,-5 4 0 15,-12 0 0-15,-13 14 0 16,-12 0 0-16,-11 1 0 16,-7-1 0-16,-8-3 0 15,-4-2 0-15,1-4 0 16,-2-1 0-16,4-2 0 16,6-2-1330-16,5-3 755 15</inkml:trace>
  <inkml:trace contextRef="#ctx0" brushRef="#br0" timeOffset="155641.84">19514 16887 245 0,'0'0'188'0,"0"0"468"16,0 0 197-16,0 0-748 15,0 0-105-15,0 0 0 16,73-5 0-16,-31 5 0 16,-5 0 0-16,-14 0-590 15,-10 10-225-15,-13 13 500 16,-6 6 175-16,-28 11 40 15,-9-1 23-15,-2 0 77 16,3-10 5-16,11-8 53 0,13-7-2 16,8-8 5-16,8-3 11 15,2-2 23-15,0-1 45 16,10 0-6-16,20 0-85 16,12 0 4-16,8 0-53 15,5-7-268-15,3-10-47 16</inkml:trace>
  <inkml:trace contextRef="#ctx0" brushRef="#br0" timeOffset="156577.29">20664 15794 81 0,'0'0'152'16,"0"0"21"-16,-23-93 212 16,15 65 309-16,5 3-132 15,2 3-562-15,1 8 0 16,-2 7 0-16,2 6 0 15,-1 1 0-15,1 0 0 16,-2 8 0-16,2 14 0 16,0 13 0-16,0 8 0 0,0 8 0 15,6 9 0-15,6 8 0 16,3 9 0-16,-1 5 0 16,-3 4 0-16,-5 4 0 15,-6 2 0-15,0-2 0 16,0-4 0-16,0-7 0 15,-3-8 0-15,3-3 0 16,-3-4 0-16,-2-3 0 16,-5-1 0-16,-3-3 0 15,-6 0 0-15,-7-1 0 16,-2-5 0-16,-3-7 0 16,-1-9 0-16,3-8 0 15,-1-8 0-15,-3-4 0 16,-5-8 0-16,0-2 0 15,2-2 0-15,7 1 0 16,12-4 0-16,11 0 0 0,6 0 0 16,0 0 0-16,0 0 0 15,26-3 0-15,16-6 0 16,13-1 0-16,5 3 0 16,-2 4 0-16,-3 3 0 15,-1 0 0-15,3 18 0 16,1 6 0-16,2 6 0 15,-4 9 0-15,-1 11 0 0,-8 7 0 16,-11 11 0-16,-12 7 0 16,-15 9 0-16,-9 6 0 15,0 9 0-15,-15 2 0 16,-2 9 0-16,7 0 0 16,10-5 0-16,0-15 0 15,17-18 0-15,15-18 0 16,10-16 0-16,13-7 0 15,12-9 0-15,9-8 0 16,6-4 0-16,0-4 0 16,-9-6 0-16,-8-29-1241 15</inkml:trace>
  <inkml:trace contextRef="#ctx0" brushRef="#br0" timeOffset="157191.62">21696 15919 103 0,'0'0'92'0,"0"0"60"16,0 0 72-16,0 0 281 15,0 0 165-15,0 0-369 16,-2-71-301-16,2 70 0 16,0 1 0-16,0 0 0 15,0 0 0-15,0 0 0 16,0 8 0-16,0 16 0 15,0 10 0-15,0 12 0 16,0 7 0-16,0 3 0 0,7 2 0 16,4 0 0-16,-1-2 0 15,2-3 0-15,-4-6 0 16,-2-10 0-16,-2-9 0 16,-2-11 0-16,-2-10 0 15,0-5 0-15,0-2 0 16,0 0 0-16,1 0 0 15,1-16 0-15,6-8 0 0,8 0 0 16,6 7-637-16,3 7-644 16</inkml:trace>
  <inkml:trace contextRef="#ctx0" brushRef="#br0" timeOffset="157723.21">22474 16426 133 0,'0'0'222'0,"0"0"9"16,0 0 136-16,0 0-223 0,0 0-144 16,0 0-21-1,3-4 21-15,-6 7 29 0,2-2 21 16,-1-1 44-16,2 0 180 15,0 0 226-15,0 0-476 16,0 0-24-16,0 0 0 16,0 0 0-16,0 0 0 15,0 0 0-15,0 0 0 16,0 0 0-16,0 0 0 16,0 0 0-16,0 0 0 15,-2 0 0-15,-2-1 0 16,1-2 0-16,0-4 0 15,2 0 0-15,-2-1 0 16,3-1 0-16,0 2 0 0,0 2 0 16,0 3 0-16,0 0 0 15,0 2 0-15,0 0 0 16,0 0 0-16,13 0 0 16,4 9 0-16,2 7 0 15,-2 2 0-15,-1 5 0 16,-9 2 0-16,-5 2 0 15,-2 2 0-15,-3-3 0 16,-15-2 0-16,0-8 0 16,2-2 0-16,2-6 0 15,10-8-397-15,4 0-846 16</inkml:trace>
  <inkml:trace contextRef="#ctx0" brushRef="#br0" timeOffset="158090.21">23154 16151 234 0,'0'0'178'16,"0"0"363"-16,0 0 309 15,0 0-606-15,0 0-244 0,0 0 0 16,29-73 0-16,-28 71 0 16,-1 2 0-16,0 0 0 15,0 0 0-15,0 19 0 16,0 9 0-16,0 10 0 16,0 2 0-16,0-1 0 15,0-4 0-15,0-6 0 16,0-7 0-16,0-8 0 15,6-8 0-15,6-6 0 16,8 0 0-16,-1 0 0 16,-2-6-621-16,-3-19-425 15,-9-9 754-15</inkml:trace>
  <inkml:trace contextRef="#ctx0" brushRef="#br0" timeOffset="158373.46">23234 15761 276 0,'0'0'279'0,"0"0"545"15,0 0-331-15,0 0-318 16,0 0-175-16,0 0 0 16,-6 38 0-16,4-32 0 15,1-3 0-15,-1-3 0 16,2 0 0-16,0 0 0 15,-3 0 0-15,-1-9 0 16,-1-3 0-16,-2 1 0 16,5 3 0-16,2 2 0 0,0 5 0 15,0 1 0-15,8 4 0 16,10 19 0-16,5 14-1350 16,1 7 852-16</inkml:trace>
  <inkml:trace contextRef="#ctx0" brushRef="#br0" timeOffset="158811.34">23547 16320 82 0,'0'0'180'0,"0"0"116"15,0 0 347-15,0 0-177 16,0 0-272-16,0 0-8 0,40 73-186 15,-25-54 0 1,3-3 0-16,1-6 0 0,1-6 0 16,4-4 0-16,-2 0 0 15,3-6 0-15,-2-11 0 16,-2-2 0-16,-2-2 0 16,-9-2 0-16,-3-3 0 15,-7 0 0-15,0-8 0 16,-14-3 0-16,-10-6 0 15,-3-9 0-15,2-5 0 0,0-7 0 16,4 1 0-16,3 2 0 16,4 7 0-16,6 8 0 15,3 2 0 1,5 1 0-16,0 5 0 0,0-1 0 16,10 5 0-16,4 5 0 15,2 7 0-15,2 7 0 16,4 8 0-16,4 7 0 15,-2 1 0-15,0 22-76 16,-11 8-1448-16,-13 7 1167 16</inkml:trace>
  <inkml:trace contextRef="#ctx0" brushRef="#br0" timeOffset="158956.94">23399 16069 382 0,'0'0'158'0,"0"0"590"15,111-10-267-15,-45 7-268 16,11 3-213-16,0 0-371 16,-10 0-673-16,-17 2 606 15</inkml:trace>
  <inkml:trace contextRef="#ctx0" brushRef="#br0" timeOffset="160057.17">25459 15834 116 0,'0'0'44'0,"0"0"37"15,0 0-14-15,0 0 16 16,0 0 18-16,0 0 47 15,-14-7 98-15,14 3 92 16,10-3-146-16,23-2-187 16,21-1-5-16,22 0-16 15,7 3 16-15,-2 2-10 16,-7 0-16-16,-13 0-50 16,-13-1-44-16,-13 1-6 0,-11 0-98 15,-14 2 72 1,-8 2 23-16,-2 1 9 15,0 0 18-15,-17 0 4 16,-10 0 6-16,-9 3-7 0</inkml:trace>
  <inkml:trace contextRef="#ctx0" brushRef="#br0" timeOffset="161145.26">25498 15872 27 0,'0'0'45'16,"0"0"0"-16,0 0 1 15,-89 1 15-15,80-5 14 0,0-2 34 16,3-1 4-16,2 2 136 16,-1-2 131-16,3 1 15 15,1-1-73-15,-1 1-142 16,1 3-180-16,-1-1 0 16,1 1 0-16,1 3 0 15,0 0 0-15,0 0 0 16,0 0 0-16,0 0 0 15,0 0 0-15,0 0 0 16,0 0 0-16,0 0 0 16,0 1 0-16,0 7 0 15,0 2 0-15,0 6 0 16,9 4 0-16,6 4 0 16,6 6 0-16,6 7 0 15,4 2 0-15,6 2 0 0,5-1 0 16,-3-3 0-16,-2-6 0 15,-2-3 0-15,-7-3 0 16,-1-5 0-16,-10-2 0 16,-3-8 0-16,-5-4 0 15,-4-3 0-15,-1-3 0 16,-4 0 0-16,0 0 0 16,0 0 0-16,0 0 0 15,0 0 0-15,0 0 0 16,0 0 0-16,0 1 0 0,0 8 0 15,-3 2 0 1,-12 7 0-16,-6 3 0 16,-6 5 0-16,-4 1 0 15,-5 3 0-15,0 1 0 0,0-1 0 16,1 0 0-16,3-3 0 16,5-3 0-16,4-5 0 15,6-5 0-15,4-4 0 16,7-6 0-16,3-2 0 15,1-2 0-15,1 0 0 16,-1 0 0-16,1 0 0 16,1 0 0-16,0 0 0 15,0 0 0-15,0 0 0 16,0 0 0-16,0 1 0 16,0-1 0-16,0 0 0 15,0 2 0-15,13 2 0 16,10 0 0-16,9 0 0 0,10-2 0 15,10-2 0 1,10 0 0-16,5 0 0 0,3 0 0 16,-3 0 0-16,-10-3 0 15,-10 2 0-15,-9-1 0 16,-11 0 0-16,-11 2 0 16,-7 0 0-16,-4 0 0 15,-5 0 0-15,0 0 0 16,0 0 0-16,0 0 0 15,0 0 0-15,0-1 0 0,0 0 0 16,0-1 0-16,0-2 0 16,0 1 0-16,0 2 0 15,0-1 0-15,0 2 0 16,0 0 0-16,0 0 0 16,0 0 0-16,0 0 0 15,0 0 0-15,0 0 0 16,0 0 0-16,-2 0 0 15,2 0 0-15,0 0 0 16,0 0 0-16,0 0 0 16,0 0 0-16,0 0 0 15,0 0 0-15,0 0 0 16,0 0 0-16,0 0 0 16,0 0 0-16,-2 0 0 15,-2 0 0-15,-2 0-1335 0,-3 0 688 16</inkml:trace>
  <inkml:trace contextRef="#ctx0" brushRef="#br0" timeOffset="162953.94">26795 15669 99 0,'0'0'68'0,"0"0"29"0,0 0 76 16,0 0 196-16,0 0 331 16,0 0-195-16,-33-47-469 15,28 44-36-15,1 3 0 16,1-1 0-16,1 1 0 16,0 0 0-16,2 0 0 15,0 0 0-15,0 0 0 16,0 0 0-16,0 0 0 15,0 0 0-15,0 0 0 16,0 0 0-16,0 4 0 16,14 16 0-16,13 10 0 15,12 6 0-15,12 7 0 16,5 3 0-16,-2 1 0 16,-1-1 0-16,-8-3 0 15,-7-6 0-15,-7-7 0 0,-2-8 0 16,-11-10 0-16,-5-5 0 15,-7-4 0-15,-5-3 0 16,-1 0 0-16,0 0 0 16,0 0 0-16,0 0 0 15,0 0 0-15,0 0 0 16,0 0 0-16,0 0 0 16,0 0 0-16,0 0 0 15,-1 12 0-15,-17 8 0 16,-4 8 0-16,-14 6 0 15,-3 3 0-15,-4 3 0 16,-5 2 0-16,0 1 0 16,4-6 0-16,8-8 0 15,11-11 0-15,11-9 0 0,8-7 0 16,3 0 0-16,2-2 0 16,1 0 0-16,0 0 0 15,0 0 0-15,0 0 0 16,0 0 0-16,0 0 0 15,0 0 0-15,0-2 0 16,7-5 0-16,5 0 0 16,6 5-1075-16,-6 2 257 15</inkml:trace>
  <inkml:trace contextRef="#ctx0" brushRef="#br0" timeOffset="163454.6">26829 16669 42 0,'0'0'136'0,"0"0"-13"16,0 0 98-16,0 0 180 16,0 0 171-16,0 0-137 15,-75-6-318-15,67 6-117 16,3 0 0-16,1 0 0 15,2 0 0-15,2 0 0 16,0 0 0-16,0 0 0 16,0 0 0-16,22 0 0 15,34 0 0-15,27-1 0 16,22-6 0-16,-2-3 0 16,-18-2 0-16,-21 1 0 15,-21 0 0-15,-16 4 0 0,-14 3 0 16,-10 2 0-16,-3 2 0 15,0 0 0-15,0 0 0 16,0 0 0-16,-1 0 0 16,-8 0-128-16,2-10-1499 15</inkml:trace>
  <inkml:trace contextRef="#ctx0" brushRef="#br0" timeOffset="164256.76">27607 15689 39 0,'0'0'56'0,"0"0"-3"16,0 0 9-16,0 0 4 15,0 0 13-15,0 0-4 16,-32-1 17-16,31 0 19 16,-1 1 56-16,2 0 24 15,0 0-27-15,0 0 39 16,0 0-109-16,0 0-29 16,2 0-65-16,23 0-5 15,24 0-60-15,21 0 65 0,20 0 27 16,4 0-22-16,0-3 6 15,-5 0 11-15,-11-1-22 16,-18-1-17-16,-20 2-42 16,-24 0-69-16,-11 2 2 15,-5 1-13-15,0 0-227 16,0 0 122-16,-8 0 96 16,-8 3 67-16,-8 4-11 15,-1-5 10-15</inkml:trace>
  <inkml:trace contextRef="#ctx0" brushRef="#br0" timeOffset="164676.59">28000 15691 18 0,'0'0'22'15,"0"0"22"1,0 0-5-16,0 0 4 0,0 0 24 16,0 0 10-16,-62 0 35 15,60-2 48-15,2 0 110 16,0 1 166-16,0 1-46 15,0 0-132-15,0 0-147 16,0 0-111-16,0 0 0 16,0 0 0-16,0 0 0 15,0 3 0-15,0 14 0 16,0 8 0-16,0 9 0 16,0 5 0-16,3 9 0 0,0 7 0 15,2 7 0-15,-1 0 0 16,-1-2 0-16,0-7 0 15,0-9 0 1,0-12 0-16,0-8 0 0,-1-9 0 16,1-10 0-16,-2-3 0 15,1-2 0-15,-1 0 0 16,1 0 0-16,-2 0 0 16,1 0 0-16,-1 0 0 15,0 0 0-15,0 0 0 16,0 0 0-16,0-3 0 15,0-4 0-15,0-6 0 0,0-8-1644 16</inkml:trace>
  <inkml:trace contextRef="#ctx0" brushRef="#br0" timeOffset="168519.25">21927 17617 94 0,'0'0'85'0,"0"0"39"15,0 0 110-15,0 0 242 16,-14-72 139-16,7 65-196 16,2 2-419-16,2 3 0 15,2 2 0-15,1 0 0 16,-2 0 0-16,-5 0 0 16,-11 7 0-16,-4 13 0 0,-7 6 0 15,4 5 0-15,1 2 0 16,5 4 0-16,4 1 0 15,4 2 0-15,10-2 0 16,1-3 0-16,7-2 0 16,19-8 0-16,11-4 0 15,5-5 0-15,7-6 0 16,-3-6 0-16,-5-4 0 16,-6 0 0-16,-9-17 0 15,-4-5 0-15,-3-1 0 16,-1-5 0-16,-1-5 0 15,-7-2 0-15,-4-3 0 0,-6 0 0 16,0 1 0 0,-7 3 0-16,-17 2 0 0,-2 5 0 15,-5 4 0-15,1 5 0 16,5 9 0-16,4 7 0 16,9 2 0-16,12 13-453 15,1 10-746-15,32 3 908 16</inkml:trace>
  <inkml:trace contextRef="#ctx0" brushRef="#br0" timeOffset="169014.13">22679 17985 139 0,'0'0'195'15,"0"0"106"-15,0 0 347 16,0 0-174-16,0 0-214 16,0 0-230-16,0 0-30 15,0 0 0-15,0 0 0 16,0 0 0-16,-2 0 0 16,-2 0 0-16,-2-4 0 15,1 0 0-15,-1-1 0 16,0 0 0-16,3 3 0 15,0-3 0-15,2 4 0 16,1 0 0-16,-2-1 0 0,2 2 0 16,0 0 0-1,0 0 0-15,0 0 0 0,0-1 0 16,0 1 0-16,0 0 0 16,0 0 0-16,0 0 0 15,0 0 0-15,0 0 0 16,6 5 0-16,6 7 0 15,-3 1 0-15,-3 0 0 16,-3 3 0-16,-3-2 0 16,0 0 0-16,-3 2 0 15,-12-1 0-15,-7 2 0 16,-2-3 0-16,-1 2 0 16,2-6 0-16,2 0-1155 0,8-7 556 15,7-1 327-15</inkml:trace>
  <inkml:trace contextRef="#ctx0" brushRef="#br0" timeOffset="169383.84">23347 17845 217 0,'0'0'122'0,"0"0"144"15,0 0 368-15,0 0 161 16,0 0-782-16,0 0-13 16,3-41 0-16,-3 41 0 15,0 0 0-15,0 0 0 16,0 0 0-16,0 8 0 15,0 12 0-15,0 8 0 16,2 2 0-16,1-2 0 16,1 0 0-16,5-7 0 15,-2-3 0-15,5-8 0 16,3-1 0-16,2-9 0 16,4 0-448-16,-4 0-632 15,-3-13 699-15</inkml:trace>
  <inkml:trace contextRef="#ctx0" brushRef="#br0" timeOffset="169702.99">23411 17568 135 0,'0'0'144'0,"0"0"56"16,0 0 170-16,0 0-59 0,0 0-218 15,0 0-9 1,-6 23 113-16,6-13-2 0,0-2 12 16,0-2-96-16,0-5-111 15,0-1 0-15,0 0 0 16,0 0 0-16,0 0 0 16,0-10 0-16,-1-3 0 15,-7-2 0-15,5 2 0 16,-1 6 0-16,4 2 0 15,0 5 0-15,0 0 0 16,13 8 0-16,11 15-1215 16,3 2 644-16,-2 3 322 15</inkml:trace>
  <inkml:trace contextRef="#ctx0" brushRef="#br0" timeOffset="170120.87">23695 18081 187 0,'0'0'116'0,"0"0"128"16,0 0 24-16,105 15 63 16,-73-10-184-16,-2-2-24 15,-7-3 0-15,-6 0 5 16,-4 0 20-16,-5 0 84 15,-4-7-232-15,1-7 0 16,-2-6 0-16,-3-5 0 16,0-8 0-16,0-3 0 0,0-7 0 15,-5-2 0-15,-5-3 0 16,-3-1 0-16,0-2 0 16,3 2 0-16,0 1 0 15,4 4 0-15,1 7 0 16,5 4 0-16,0 1 0 15,0 3 0-15,0 4 0 16,2 2 0-16,5 7 0 16,2 5 0-16,3 5 0 15,0 6 0-15,0 0 0 16,-5 13-374-16,-7 14-746 16,-6 4 805-16,-25 6 145 15</inkml:trace>
  <inkml:trace contextRef="#ctx0" brushRef="#br0" timeOffset="170236.09">23714 17730 170 0,'0'0'120'15,"105"0"18"-15,-39 0-138 16,0 0-3-16,-3 0-245 16</inkml:trace>
  <inkml:trace contextRef="#ctx0" brushRef="#br0" timeOffset="170990.9">25530 17480 58 0,'0'0'19'16,"0"0"2"-16,0 0 9 15,0 0-3-15,-90-5 4 16,65 5 29-16,1 0-5 16,6 0 19-16,9 0 9 15,5 0-2-15,4 0 24 16,0 0 27-16,0 0 8 16,19-3 90-16,23-6-83 15,21 1-87-15,22-4 23 16,9 2-34-16,1-3-22 0,-2 2-27 15,-7 2-27-15,-12 3-234 16,-18 5-169-16,-18 1 218 16,-18 0 77-16,-13 0 53 15,-7 0 2-15,-5 0 36 16,-24 6 24-16,-8 1-58 16,-7 0-10-16</inkml:trace>
  <inkml:trace contextRef="#ctx0" brushRef="#br0" timeOffset="171855.43">25601 17469 3 0,'0'0'77'0,"0"0"-23"15,0 0 25-15,0 0 11 16,0 0 54-16,0 0 44 16,-64-44 211-16,61 35 73 15,0 1-25-15,-1 0-353 16,1 2-94-16,1 2 0 15,1 4 0-15,1-3 0 16,0 2 0-16,0 1 0 16,0 0 0-16,0 0 0 15,0 0 0-15,0 0 0 16,0 0 0-16,0 17 0 16,0 3 0-16,0 6 0 0,0 3 0 15,12-2 0-15,7 1 0 16,9-3 0-16,11 1 0 15,9-1 0-15,6 1 0 16,1-3 0-16,-9 0 0 16,-4 0 0-16,-11-4 0 15,-9-5 0-15,-5 0 0 16,-8-5 0-16,-2-3 0 16,-4-5 0-16,-1 2 0 15,-2-3 0-15,0 0 0 16,0 0 0-16,0 6 0 15,0 4 0-15,0 5 0 16,0 6 0-16,-13 6 0 16,-6 5 0-16,-7 7 0 0,-6 1 0 15,-7 4 0-15,-4-5 0 16,-3 2 0-16,1 1 0 16,5-5 0-16,6 0 0 15,5-4 0-15,9-8 0 16,7-7 0-16,6-9 0 15,7-6 0-15,0-3 0 16,0 0 0-16,0 0 0 16,0 0 0-16,0 4 0 15,12 0 0-15,22 5 0 16,20-5 0-16,13 2 0 16,8-6 0-16,-1 0 0 15,-3 0 0-15,-6 0 0 16,-8-9 0-16,-8 2 0 0,-9-1 0 15,-7 2 0-15,-4 3 0 16,-6 0 0-16,-3 3 0 16,-1-1 0-16,-4-1 0 15,-3 2 0-15,-4-4 0 16,-4 1 0-16,-1 0 0 16,-3 2 0-16,0 1 0 15,0 0 0-15,0-3 0 16,0 3 0-16,0 0 0 15,0 0 0-15,0 0 0 16,0 0 0-16,0 0 0 0,0 0 0 16,0 0 0-16,0 0 0 15,-3 6 0-15,0-3-652 16,3-3-519 0</inkml:trace>
  <inkml:trace contextRef="#ctx0" brushRef="#br0" timeOffset="172821.84">27342 17419 102 0,'0'0'107'16,"0"0"26"-16,0 0 78 15,0 0 337-15,0 0 86 16,0 0-322-16,9-32-312 16,-9 32 0-16,0 0 0 15,0 16 0-15,-7 4 0 16,-4 4 0-16,-3 5 0 16,-4 4 0-16,-2 0 0 15,-5 3 0-15,-5-1 0 16,-6 0 0-16,-4 1 0 15,-6-4 0-15,-1-4 0 16,6-2 0-16,8-10 0 0,8-5 0 16,11-4 0-16,5-2 0 15,5-3 0-15,4 0 0 16,0 1 0-16,0 3 0 16,15 5 0-16,16 2 0 15,12 4 0-15,12 0 0 16,5 2 0-16,1 2 0 15,0 4 0-15,-2-3 0 16,-9 1 0-16,-8-8 0 16,-11-2 0-16,-7-5 0 15,-10-6 0-15,-4 0 0 16,-7-2 0-16,-2 0 0 16,-1 0 0-16,0 0 0 0,0 0 0 15,0 0 0-15,0 0 0 16,0 0 0-16,-3 0 0 15,-5 0 0-15,-3 0 0 16,4 0 0-16,5-13-1442 16,2-19 903-16</inkml:trace>
  <inkml:trace contextRef="#ctx0" brushRef="#br0" timeOffset="173751.5">27851 17420 83 0,'0'0'38'16,"0"0"15"-16,0 0 15 16,0 0 3-16,0 0 23 15,0 0 26-15,-62-12 15 16,62 12 129-16,0 0-71 16,1-4-19-16,27 0 12 15,18-2-71-15,20-2-93 16,15-2 40-16,2 1-39 0,2 1-12 15,-3 0-11 1,-11 0 0-16,-15 0-17 0,-17 1 11 16,-14 2 6-16,-11 2 0 15,-9 1 0-15,-5 2 0 16,0 0 0-16,0 0-28 16,0 0-94-16,-14 0-74 15,-10 0-324-15,-7 2 218 16,-2 8 147-16,-3-2 54 15,0 1 53-15,3-2 22 16,0-2 25-16,7-1 1 16,2-2 3-16,5-1 24 15,7-1 11-15,1 0 15 16,2 0 30-16,2 0 41 0,1 0 217 16,1 0 328-16,2 0-150 15,2 0-519 1,1 0 0-16,-2 0 0 0,2 0 0 15,0 0 0-15,-1 13 0 16,-1 8 0-16,2 12 0 16,0-1 0-16,0 6 0 15,0-1 0-15,9 1 0 16,2 0 0-16,-2 0 0 16,2-2 0-16,-3-2 0 15,-2 1 0-15,-1-4 0 16,-4-6 0-16,2-5 0 15,-3-9 0-15,0-7 0 16,1-4 0-16,-1 0 0 16,3 0 0-16,-3 0 0 0,0 0 0 15,0-1 0-15,0-2 0 16,0 2 0-16,0 1 0 16,0 0 0-16,-3-2-1897 15</inkml:trace>
  <inkml:trace contextRef="#ctx0" brushRef="#br0" timeOffset="188420.21">15165 8590 69 0,'0'0'126'16,"0"0"-71"-16,0 0 69 15,0 0 57-15,0 0 146 16,0 0 40-16,0 0 51 15,0 2-85-15,0 1-286 16,0 4-47-16,18 7 0 16,12 7 0-16,12 11 0 15,7 5 0-15,4 7 0 16,2 4 0-16,3 5 0 16,-2 4 0-16,-2 2 0 0,-8 5 0 15,-3 2 0-15,-4 3 0 16,-3 2 0-16,-3 2 0 15,-3-2 0-15,-6-5 0 16,-4-3 0-16,-5-13 0 16,-3-5 0-16,-4-10 0 15,-5-9 0-15,-3-9 0 16,0-10 0-16,0-4 0 16,0-3 0-16,0 0 0 15,-11-10 0-15,-13-7 0 0,-4-9 0 16,-3-4-157-16,-4-13-1220 15,-2-13 935-15</inkml:trace>
  <inkml:trace contextRef="#ctx0" brushRef="#br0" timeOffset="189159.22">15177 8630 156 0,'0'0'94'0,"0"0"36"16,0 0 121-16,0 0 131 16,0 0 36-16,0 0-5 15,0-1-210-15,0 1-203 16,0 4 0-16,0 16 0 0,-6 8 0 15,-9 12 0-15,-1 2 0 16,-2-1 0-16,4-5 0 16,1-5 0-16,6-7 0 15,0-6 0-15,6-9 0 16,1-5 0-16,0-4 0 16,0 0 0-16,0 0 0 15,0-1 0-15,0-13 0 16,0-12 0-16,0-8 0 15,9-6 0-15,3-2 0 16,3 0 0-16,-5 7 0 0,0 3 0 16,-2 4 0-16,-2 6 0 15,-1 4 0-15,-2 7 0 16,0 5 0-16,-3 5 0 16,1 1 0-16,-1 0 0 15,0 0 0-15,7 0 0 16,10 0 0-16,10 7 0 15,10 4 0-15,8 1 0 16,-2 3 0-16,-1-1 0 16,-2 0 0-16,-7-3 0 15,-8 0 0-15,-7-5 0 16,-7 0 0-16,-5-5 0 16,-6 0 0-16,0 1 0 15,1 1 0-15,5 1 0 0,5 3 0 16,5 0-1168-16,-2-2 502 15</inkml:trace>
  <inkml:trace contextRef="#ctx0" brushRef="#br0" timeOffset="196306.97">26080 7752 121 0,'0'0'107'16,"0"0"-12"-16,0 0 138 16,0 0 153-16,0 0 98 15,0 0 26-15,0 0-399 16,-16 0-111-16,16 0 0 0,0 0 0 16,0 0 0-16,0 0 0 15,0 0 0-15,0 0 0 16,0 0 0-16,0 0 0 15,0 0 0-15,12 0 0 16,6 0 0-16,12 0 0 16,7 5 0-16,7 8 0 15,7 3 0-15,2 5 0 16,5-1 0-16,0-1 0 16,-2-6 0-16,-2-2 0 15,-7-6 0-15,-7-3 0 16,-5-2 0-16,-3 0 0 15,-2-3 0-15,4-13 0 16,5-6 0-16,3-7 0 16,4-1 0-16,-3 0 0 0,-4 3 0 15,-3 4 0-15,-11 7 0 16,-2 4 0-16,-3 7 0 16,3 5 0-16,4 0 0 15,10 0 0-15,5 11 0 16,7 0 0-16,0 0 0 15,3-2 0-15,-4-4 0 16,-3-2 0-16,-6-3 0 16,-5 0 0-16,1 0 0 15,0-10 0-15,1-5 0 0,1-2 0 16,2-1 0-16,0 0 0 16,-1 3 0-16,0 1 0 15,-4 6 0-15,-1 2 0 16,-2 6 0-16,1 0 0 15,-1 6 0-15,2 10 0 16,1 4 0-16,3 1 0 16,-2-3 0-16,-4-3 0 15,-1-7 0-15,-3-4 0 16,1-4 0-16,5-2 0 16,1-16 0-16,2-4 0 15,-2-2 0-15,-2 2 0 16,-1 2 0-16,-3 3 0 0,-2 6 0 15,0 4 0-15,2 5 0 16,6 2 0-16,3 0 0 16,3 0 0-16,2 7 0 15,3 4 0-15,0-3 0 16,4 0 0-16,0-3 0 16,0-5 0-16,0 0 0 15,-4 0 0-15,-2-4 0 16,-4-8 0-16,-3-5 0 15,-1 0 0-15,-6 0 0 16,-2 2 0-16,-3 3 0 16,-3 4 0-16,3 4 0 15,1 1 0-15,0 3 0 16,2 0 0-16,3 0 0 0,4 11 0 16,4 1 0-16,-1 3 0 15,2-3 0-15,-3-2 0 16,-7-4 0-16,0-6 0 15,-2 0 0-15,3 0 0 16,3-10 0-16,2-1 0 16,-2 0 0-16,0 2 0 15,-3 4 0-15,-4 0 0 16,-3 3 0-16,-1 0 0 16,1 2 0-16,-2 0 0 15,1 0 0-15,2 0 0 0,0 0 0 16,1 0 0-1,-1 0 0-15,4 3-13 16,-2 1-1392-16,-2-4 955 16</inkml:trace>
  <inkml:trace contextRef="#ctx0" brushRef="#br0" timeOffset="211267.07">13338 1071 150 0,'0'0'76'0,"0"0"104"15,0 0 167-15,0 0 183 16,0 0 221-16,0 0-738 16,0 0-13-16,0-69 0 15,0 67 0-15,0 2 0 0,0 0 0 16,0 0 0-16,0 0 0 15,0 0 0-15,0 0 0 16,0 0 0-16,0 8 0 16,0 10 0-16,0 8 0 15,0 10 0-15,0 4 0 16,0 4 0-16,0 1 0 16,4 3 0-16,4 3 0 15,0-2 0-15,-3-2 0 16,-1-8 0-16,-2-6 0 15,-1-5 0-15,-1-5 0 16,0-5 0-16,0-4 0 16,0-6 0-16,0-7 0 15,2-1 0-15,-1 0 0 0,1 0 0 16,-2 0 0-16,0-12 0 16,0-7 0-16,0-6 0 15,0-3-1548-15,0 3 1095 16</inkml:trace>
  <inkml:trace contextRef="#ctx0" brushRef="#br0" timeOffset="211684.02">13344 1037 200 0,'0'0'132'0,"0"0"133"16,0 0 367-16,0 0 81 16,0 0-608-1,0 0-105-15,-9-63 0 0,9 62 0 16,0 1 0-16,0 0 0 16,0 0 0-16,0 0 0 15,0 0 0-15,0 0 0 16,9 15 0-16,10 5 0 15,8 6 0-15,5 4 0 16,6 1 0-16,1-2 0 16,1-2 0-16,-6-1 0 0,-4-2 0 15,-6-2 0-15,-5-4 0 16,-4-2 0-16,-7-6 0 16,-4-4 0-16,-1-3 0 15,-3-3 0-15,0 0 0 16,2 0 0-1,-1 0 0-15,4 0 0 0,6-9-1009 16,3-4 176-16</inkml:trace>
  <inkml:trace contextRef="#ctx0" brushRef="#br0" timeOffset="212012.14">13940 940 237 0,'0'0'163'16,"0"0"488"-16,0 0 124 16,0 0-554-16,0 0-221 15,0 0 0-15,8-31 0 16,-8 45 0-16,0 7 0 16,-9 11 0-16,-9 2 0 15,-7 7 0-15,-4-1 0 16,-2-4 0-16,-2 0 0 15,2-8 0-15,2-5 0 16,8-4 0-16,5-3 0 16,5-6 0-16,4-5 0 15,4-5 0-15,3 0 0 0,0 0 0 16,0 0 0-16,0-7 0 16,18-4-1017-16,3-4 282 15,3 0 548-15</inkml:trace>
  <inkml:trace contextRef="#ctx0" brushRef="#br0" timeOffset="212355.23">13927 992 168 0,'0'0'119'0,"0"0"278"16,0 0 453-16,0 0-337 15,0-75-513-15,0 72 0 0,1 3 0 16,1 0 0-16,-2 0 0 15,0 0 0 1,5 13 0-16,-3 11 0 16,4 15 0-16,0 11 0 0,2 5 0 15,1 5 0-15,1 1 0 16,1 0 0-16,-4-2 0 16,2-6 0-16,-5-4 0 15,1-11 0-15,-2-10 0 16,-3-11 0-16,0-6 0 15,0-9 0-15,0-2 0 16,0 0 0-16,0 0 0 16,0 0 0-16,0 0 0 0,0 0 0 15,3-4 0-15,3-4-1387 16,7 1 887-16</inkml:trace>
  <inkml:trace contextRef="#ctx0" brushRef="#br0" timeOffset="213095.05">14451 1294 181 0,'0'0'138'0,"0"0"131"16,0 0 339-16,0 0-41 15,0 0-336-15,0 0-196 16,0-11-35-16,0 22 18 15,0 0-18-15,1-1 0 16,-1-3 0-16,2-3 0 16,-1-3 0-16,-1-1 0 15,0 0 0-15,0 0 0 16,0-5 0-16,0-8 0 0,0-1 0 16,0-1 0-16,0 2 0 15,0 5 0-15,0 6 0 16,0 2 0-16,0 0 0 15,0 0 0-15,2 0 0 16,3 6 0-16,0 4 0 16,-1 1 0-16,-1-3 0 15,-1-1 0-15,-1-3 0 16,1-4 0-16,-2 0 0 0,0 0 0 16,0 0 0-1,0 0 0-15,0-5 0 16,0-5 0-16,0-1 0 0,0-2 0 15,0 2 0-15,-3 0 0 16,-2 5 0 0,1 3 0-16,1 1 0 15,-3 2 0-15,3 0 0 0,-4 0 0 16,-6 10 0-16,-6 12 0 16,-6 9 0-16,0 7 0 15,5 1 0-15,7-1 0 16,11-6 0-16,2-6 0 15,10-3 0-15,20-3 0 16,8-3 0-16,8-6 0 16,6-7-146-16,5-4-1025 0,2 0 709 15,-2-11 247-15</inkml:trace>
  <inkml:trace contextRef="#ctx0" brushRef="#br0" timeOffset="213730.34">14943 1030 85 0,'0'0'177'16,"0"0"26"-16,0 0 138 16,0 0 22-16,0 0-184 15,0 0-80-15,12-11-12 16,-12 11-60-16,0 0-16 0,0 0 78 15,0 0 82-15,0-6 44 16,0-1-215-16,0-4 0 16,0-4 0-16,0 3 0 15,0 1 0-15,0 0 0 16,0 5 0-16,0 1 0 16,0 5 0-16,0 0 0 15,0 0 0-15,0 10 0 16,0 4 0-16,3 5 0 15,1-1 0-15,1 1 0 16,-2-4 0-16,1-1 0 16,1-6 0-16,-2-2 0 15,1-2 0-15,-3-4 0 0,-1 0 0 16,0 0 0-16,2-3 0 16,-1-8 0-16,1-4 0 15,-1-2 0-15,-1-2 0 16,0 2 0-16,0 0 0 15,0 2 0-15,0 1 0 16,0 3 0-16,-1 2 0 16,-5 2 0-16,-1 4 0 15,2 3 0-15,-1 0 0 16,-4 0 0-16,-7 10 0 16,-6 15 0-16,-2 9 0 0,0 10 0 15,6 5 0 1,5 5 0-16,10-2 0 15,4 2 0-15,0-3 0 0,6-4 0 16,10-2 0-16,7-9 0 16,7-6 0-16,8-10 0 15,16-12-295-15,9-8-850 16,17 0 731-16</inkml:trace>
  <inkml:trace contextRef="#ctx0" brushRef="#br0" timeOffset="214427.37">15393 1250 90 0,'0'0'131'15,"0"0"84"-15,0 0 429 0,0 0 258 16,-3-78-837-16,-1 69-65 16,-3 3 0-16,4 2 0 15,1 2 0-15,1 2 0 16,1 0 0-16,-2 0 0 16,-1 2 0-16,0 16 0 15,-2 10 0-15,4 6 0 16,1 4 0-16,0-2 0 15,0-7 0-15,1-8 0 16,9-5 0-16,4-8 0 16,1-5 0-16,6-3 0 15,3-4 0-15,2-13 0 16,-6-4 0-16,-3 2 0 16,-7-1 0-16,-2 1 0 0,-2 0 0 15,1 0 0-15,-4 0 0 16,-2 2 0-16,1 6 0 15,-2 3 0-15,0 5 0 16,0 3 0-16,0 0 0 16,0 0 0-16,0 0 0 15,0 9 0-15,0 14 0 16,0 8 0-16,1 7 0 0,9 3 0 16,2-4 0-16,5-3 0 15,4-7 0 1,6-11 0-16,7-8-24 0,4-8-1238 15,-1 0 762-15,-6-18 254 16</inkml:trace>
  <inkml:trace contextRef="#ctx0" brushRef="#br0" timeOffset="-214681.39">15838 919 345 0,'0'0'481'16,"0"0"740"-16,0 0-1221 16,-6-75 0-16,6 71 0 0,0 2 0 15,0 2 0-15,0 0 0 16,0 0 0-16,0 0 0 16,0 3 0-16,0 14 0 15,0 8 0-15,5 9 0 16,2 2 0-16,3 7 0 15,1 1 0-15,-2 1 0 16,1 1 0-16,-4 3 0 16,-1-5 0-16,-4 1 0 15,2-7 0-15,-1-8 0 16,-1-4 0-16,2-9 0 16,0-9 0-16,-3-4 0 15,1-4 0-15,1 0 0 0,-2 0 0 16,1-5 0-1,4-13 0-15,4-9 0 0,12-2 0 16,3 4-1175-16,1 4 443 16</inkml:trace>
  <inkml:trace contextRef="#ctx0" brushRef="#br0" timeOffset="-214344.29">16159 920 216 0,'0'0'192'0,"0"0"413"16,0 0 283-1,0-80-742-15,0 68-146 16,0 7 0-16,0 2 0 16,0 3 0-16,0 0 0 0,0 0 0 15,0 0 0-15,0 17 0 16,0 11 0-16,1 13 0 15,5 8 0-15,0 8 0 16,2 0 0-16,0 2 0 16,-2-3 0-16,2-7 0 15,0-5 0-15,-1-9 0 16,0-8 0-16,-2-9 0 16,1-6 0-16,6-4 0 15,3-4 0-15,7-1 0 0,2-2-1529 16,-3-1 1136-16</inkml:trace>
  <inkml:trace contextRef="#ctx0" brushRef="#br0" timeOffset="-213981.69">16490 1187 140 0,'0'0'254'15,"0"0"534"-15,0 0 77 16,0 0-865-16,0 0 0 15,0 0 0-15,0-64 0 16,-4 65 0-16,-7 19 0 16,-5 8 0-16,-2 10 0 0,3 2 0 15,6-2 0-15,9-6 0 16,0-5 0-16,4-9 0 16,17-6 0-16,3-5 0 15,3-7 0-15,0 0 0 16,-3-10 0-16,-2-9 0 15,-7-6 0-15,-2 2 0 16,-5-3 0-16,-8 1 0 16,0 3 0-16,0 2 0 15,-15 7 0-15,-3 1 0 16,-1 5 0-16,1 5 0 16,3 2 0-16,6 0-76 15,9 0-1450-15,0-8 1126 16</inkml:trace>
  <inkml:trace contextRef="#ctx0" brushRef="#br0" timeOffset="-213388.15">16899 1195 59 0,'0'0'182'16,"0"0"159"-16,0 0 567 15,0 0-351-15,0 0-557 16,0 0 0-16,15 6 0 15,-12-5 0-15,-3 0 0 16,1-1 0-16,-1 0 0 0,0 0 0 16,0 0 0-1,0-4 0-15,0-3 0 16,0-1 0-16,0 2 0 16,0 2 0-16,0-2 0 0,0 3 0 15,0 2 0-15,0 1 0 16,0 0 0-16,0 0 0 15,0 0 0-15,0 4 0 16,0 6 0-16,6 0 0 16,-3-1 0-16,-2 1 0 15,-1-5 0-15,2-3 0 16,-2-2 0-16,1 0 0 16,1 0 0-16,0 0 0 0,-1 0 0 15,-1-5 0-15,0-5 0 16,0-2 0-16,0-1 0 15,0 2 0-15,0 1 0 16,0 1 0-16,-3 4 0 16,-2 1 0-16,-2 3 0 15,4 1 0-15,-6 0 0 16,-1 0 0-16,-8 10 0 16,-4 11 0-16,-4 10 0 15,-1 9 0-15,6 2 0 16,8 3 0-16,9-5 0 15,4-7 0-15,4-5 0 16,15-7 0-16,13-7 0 16,5-6 0-16,8-5 0 0,1-3-30 15,-1 0-1078-15,-5-8 555 16,-4-13 325-16</inkml:trace>
  <inkml:trace contextRef="#ctx0" brushRef="#br0" timeOffset="-212858.55">17193 834 167 0,'0'0'195'0,"0"0"630"16,0 0 35-16,0 0-860 15,-17-72 0-15,16 69 0 16,1 3 0-16,-2 0 0 0,2 0 0 15,0 0 0-15,0 10 0 16,0 13 0-16,0 14 0 16,9 10 0-16,3 7 0 15,1 5 0-15,3 3 0 16,1 0 0-16,-3-1 0 16,1-4 0-16,-6-1 0 15,-6-6 0-15,-2-3 0 16,-1-7 0-16,0-12 0 15,0-11 0-15,0-10 0 16,0-7 0-16,0 0 0 16,0 0 0-16,0-16 0 15,0-8 0-15,0-10 0 16,0-3 0-16,0 2 0 16,5 3 0-16,8 4 0 0,4 5 0 15,9 3 0-15,4 5 0 16,5 6 0-16,-1 8 0 15,-1 1 0-15,-5 5 0 16,-3 8 0-16,-7 4 0 16,-6 3 0-16,-6 4 0 15,-4 2 0-15,-2 0 0 16,0 3 0-16,0-3 0 16,0-5 0-16,0-4 0 15,21-12-1529-15,35-6 1105 0</inkml:trace>
  <inkml:trace contextRef="#ctx0" brushRef="#br0" timeOffset="-212107.98">18731 1207 159 0,'0'0'170'0,"0"0"221"16,0 0 511-16,0 0-477 15,0 0-425-15,-39-76 0 16,20 68 0-16,-2 2 0 0,-2 2 0 15,-2 3 0-15,0 1 0 16,-2 0 0-16,3 14 0 16,0 5 0-16,5 7 0 15,5 4 0-15,4 3 0 16,6 0 0-16,2-1 0 16,2-4 0-16,0-2 0 15,0-8 0-15,10-4 0 16,2-5 0-16,2-9 0 15,7 0 0-15,4-20 0 16,2-9 0-16,-2-6 0 0,-5 1 0 16,-3 0 0-1,-6 4 0-15,-2 3 0 16,-2 5 0-16,-1 4 0 16,-1 3 0-16,-1 5 0 0,-2 3 0 15,-1 4 0-15,-1 3 0 16,0 0 0-16,0 0 0 15,2 11 0-15,5 9 0 16,2 9 0-16,3 4 0 16,4 5 0-16,4 1 0 15,4-6 0-15,3-7 0 16,4-9 0-16,2-9 0 0,-2-5-663 16,-6-3-227-16,-9 0 616 15,-11-3 92-15</inkml:trace>
  <inkml:trace contextRef="#ctx0" brushRef="#br0" timeOffset="-211652.22">18916 1094 119 0,'0'0'151'16,"0"0"90"-16,0 0 472 15,0 0-88-15,0 0-427 16,0 0-198-16,73-8 0 15,-49 28 0-15,0 4 0 16,0 3 0-16,-4 4 0 16,-6 1 0-16,-5 2 0 0,-4-1 0 15,-5-4 0-15,0-5 0 16,0-8 0-16,-2-9 0 16,-2-7 0-16,0 0 0 15,0-8 0-15,1-12 0 16,1-7 0-16,2-1 0 15,0-2 0-15,2-1 0 16,12 4 0-16,2 3 0 16,-1 4 0-16,4 6 0 15,2 3 0-15,-1 3 0 16,2 8 0-16,0 0 0 16,-2 0 0-16,0 11 0 15,0 5 0-15,-5 5 0 16,-1 0 0-16,-4 4 0 0,-3 0 0 15,-1 0 0-15,4-4 0 16,1-6 0-16,13-5 0 16,9-6-464-16,9-4-556 15,5 0 681-15,-3-4 143 16</inkml:trace>
  <inkml:trace contextRef="#ctx0" brushRef="#br0" timeOffset="-211070.77">19847 1196 167 0,'0'0'56'0,"0"0"124"16,0 0 175-1,0 0 240-15,0 0 34 16,0 0-564-16,-26-56-65 0,3 56 0 16,-6 0 0-16,-4 0 0 15,-3 5 0-15,1 12 0 16,-1 2 0-16,8 5 0 15,4 4 0-15,4 1 0 16,8-2 0-16,5-3 0 16,7-5 0-16,0-6 0 15,15-8 0-15,12-5 0 16,6 0 0-16,2-13 0 0,0-9 0 16,-5-6 0-1,-5-5 0-15,-3-2 0 0,-4-3 0 16,-3-8 0-16,-3-5 0 15,-3-9 0-15,-2-5 0 16,-5 2 0-16,-2 4 0 16,0 6 0-16,-7 10 0 15,-8 6 0-15,0 6 0 16,3 8 0-16,3 9 0 16,3 8 0-16,2 6 0 15,2 0 0-15,2 8 0 16,0 17 0-16,0 13 0 15,6 12 0-15,10 6 0 16,4 4 0-16,-1 6 0 16,0 0 0-16,-1 0 0 0,-4-4 0 15,-5-5 0-15,-1-10 0 16,-1-5 0-16,-1-10 0 16,-2-7 0-16,-1-9 0 15,-1-7 0-15,-1-8 0 16,-1-1 0-16,3 0 0 15,1-11 0-15,8-29-1420 16</inkml:trace>
  <inkml:trace contextRef="#ctx0" brushRef="#br0" timeOffset="-210526.2">21063 813 193 0,'0'0'229'16,"-15"-75"251"-16,4 42 577 0,4 7-969 15,1 9-88-15,3 7 0 16,-1 7 0-16,4 3 0 15,0 0 0-15,0 21 0 16,0 14 0-16,4 18 0 16,8 10 0-16,6 7 0 15,1 5 0-15,7 4 0 16,3 0 0-16,0-2 0 0,-1-5 0 16,-7-12 0-1,-5-9 0-15,-5-14 0 0,-4-16 0 16,-2-11 0-16,-4-10 0 15,2 0 0-15,-1-5 0 16,-1-18 0 0,-1-17 0-16,0-9 0 0,-7-8-626 15,-16-2-415-15,-5 2 767 16</inkml:trace>
  <inkml:trace contextRef="#ctx0" brushRef="#br0" timeOffset="-210232.97">21096 715 102 0,'0'0'50'0,"-21"-82"32"16,15 54 75-16,3 7 138 16,3 10 346-16,0 5-136 0,7 3-290 15,25 3-215-15,18 0 0 16,13 13-24-16,6 9 24 16,1 3 24-16,-3 7-24 15,-12 2 0-15,-10 4 0 16,-18 3 0-16,-17 2 0 15,-10 0 0-15,-12-1 0 16,-26 1 0-16,-20-3 0 16,-11-4 0-16,-5-10 0 15,6-9 0-15,14-7 0 16,18-8 0-16,17-2 0 16,16 0 0-16,3 0-341 15,25-7-889-15,13 1 855 16</inkml:trace>
  <inkml:trace contextRef="#ctx0" brushRef="#br0" timeOffset="-209932.79">21690 1174 442 0,'0'0'275'15,"0"0"892"-15,0 0-1004 16,0 0-163-16,0 0 0 0,0 0 0 16,6-46 0-1,-6 46 0-15,2 3 0 0,1 14 0 16,0 9 0-16,2 7 0 16,-1 2 0-16,-1 0 0 15,0-7 0-15,0-7 0 16,-1-8 0-16,2-6 0 15,-3-6 0-15,1-1 0 16,0-5-668-16,-2-21-402 16</inkml:trace>
  <inkml:trace contextRef="#ctx0" brushRef="#br0" timeOffset="-209759.25">21685 909 382 0,'0'0'215'0,"0"0"1078"15,0 0-1136-15,0 0-157 16,0 0 0-16,0 0 0 16,0-29 0-16,0 29 0 15,0 11 0-15,0 5 0 16,13-2-1232-16,2-4 677 16</inkml:trace>
  <inkml:trace contextRef="#ctx0" brushRef="#br0" timeOffset="-209401.49">21994 760 129 0,'0'0'132'16,"0"0"183"-16,0 0 793 15,-12-81-745-15,12 73-363 16,0 6 0-16,0 2 0 15,0 0 0-15,0 0 0 16,0 0 0-16,0 16 0 16,0 14 0-16,0 14 0 15,7 14 0-15,7 5 0 16,2 8 0-16,2 1 0 16,-3 0 0-16,1-5 0 15,-2-12 0-15,-4-8 0 16,1-13 0-16,-7-13 0 0,-1-8 0 15,-1-9 0-15,-2-4 0 16,0 0 0-16,0-3 0 16,3-18 0-16,4-8 0 15,5-15-1504-15,5-8 1099 16</inkml:trace>
  <inkml:trace contextRef="#ctx0" brushRef="#br0" timeOffset="-209089.89">22252 704 177 0,'0'0'86'16,"0"0"164"-1,0-74 738-15,0 66-442 16,0 6-546-16,0 2 0 0,0 0 0 16,0 8 0-16,0 17 0 15,0 13 0-15,9 15 0 16,3 8 0-16,3 8 0 15,0 6 0-15,-1-1 0 16,-3-6 0-16,0-9 0 16,-1-12 0-16,-4-13 0 15,0-11 0-15,-2-8 0 16,-1-10 0-16,-1-3 0 0,-2-2 0 16,0 0 0-1,0 1 0-15,-12-1-744 0,-21 0-147 16,-12 0 619-16</inkml:trace>
  <inkml:trace contextRef="#ctx0" brushRef="#br0" timeOffset="-208898.9">21842 1071 156 0,'0'0'132'16,"94"-40"-85"-16,-18 22 108 15,1 5-12-15,4 5 0 16,-13 4-70-16,-9 4-73 16,-10 0 3-16,-10 0-10 0,-2 0-74 15,3 0-203-15,3 0 44 16</inkml:trace>
  <inkml:trace contextRef="#ctx0" brushRef="#br0" timeOffset="-208186.8">22940 992 158 0,'0'0'100'0,"0"0"85"15,0 0 157-15,0 0 231 16,0 0-208-16,0 0-175 0,-66-44-155 16,38 62-24-1,-2 8 18-15,-2 6-29 0,3 3 12 16,6 0 11-16,8-6 1 15,8-8-24-15,7-5 0 16,7-2 0-16,23 1 0 16,13 4 0-16,10 3 0 15,-4 2 0-15,-9 2 0 16,-16-3 0-16,-12 6 0 16,-12-2 0-16,0-1 0 15,-12 1 0-15,-15-8 0 16,-8-5 0-16,2-8 0 15,4-5 0-15,16-1 0 16,13 0-1412-16,7-17 915 16</inkml:trace>
  <inkml:trace contextRef="#ctx0" brushRef="#br0" timeOffset="-207129.34">24485 1180 125 0,'0'0'61'0,"0"0"55"16,0 0 43-16,0 0 180 15,-40-79 297-15,37 70-25 16,1 5-611-16,2 2 0 0,0 2 0 16,0 0 0-16,0 0 0 15,0 6 0 1,0 14 0-16,0 8 0 0,0 12 0 16,2 6 0-16,4 6 0 15,-2 3 0-15,3 0 0 16,-1-7 0-16,1-8 0 15,-3-14 0-15,1-8 0 16,-1-10 0-16,-2-5 0 16,-1-3 0-16,-1 0 0 15,0 0 0-15,2-14 0 16,-1-12 0-16,2-9 0 0,3-9 0 16,0-8 0-1,0-1 0-15,0 2 0 0,0 7 0 16,1 9 0-16,-2 8 0 15,-1 4 0-15,3 6 0 16,-4 4 0-16,1 4 0 16,-1 6 0-16,-1 2 0 15,3 1 0-15,4 0 0 16,6 10 0-16,8 11 0 16,0 3 0-16,3 5 0 15,-7 2 0-15,-1 3 0 16,-1 3 0-16,-4-4 0 15,-1 0 0-15,-2-7 0 16,-2-8 0-16,-1-9 0 16,-4-4 0-16,0-5 0 0,-1 0 0 15,5-6 0-15,2-12 0 16,6-7 0-16,4-5 0 16,1-1 0-16,-1-3 0 15,1 0 0-15,-4 0 0 16,0 3 0-16,-3 6 0 15,-2 4 0-15,-3 2 0 16,-2 7 0-16,-2 2 0 16,-1 3 0-16,-1 4 0 15,-2 3 0-15,3 0 0 16,-2 0 0-16,4 5 0 16,1 16 0-16,3 4 0 0,2 4 0 15,-2 1 0 1,1 1 0-16,-3 4 0 0,0-1 0 15,-2 4 0-15,-2 0 0 16,0-2 0-16,-2-10 0 16,2-7 0-16,2-9 0 15,4-10 0-15,6 0 0 16,11 0 0-16,15-6-1208 16,3-12 568-16</inkml:trace>
  <inkml:trace contextRef="#ctx0" brushRef="#br0" timeOffset="-206737.38">25550 1127 77 0,'0'0'235'15,"0"0"-98"-15,0 0 408 16,0 0 117-16,0 0-271 15,0 0-391-15,-71-32 0 16,51 49 0-16,-2 6 0 16,1 7 0-16,2 7 0 15,4 7 0-15,7 1 0 16,8-1 0-16,0-5 0 0,13-9 0 16,10-9 0-16,3-11 0 15,-1-9 0-15,-2-1 0 16,-4-2 0-16,-1-18 0 15,-5-9 0-15,-4-6 0 16,-2-2 0-16,-4 1 0 16,-3 5 0-16,0 2 0 15,0 7 0-15,-6 5 0 16,-1 7 0-16,4 6 0 16,3 4-157-16,3 0-1073 15,26 0 746-15</inkml:trace>
  <inkml:trace contextRef="#ctx0" brushRef="#br0" timeOffset="-206055.17">25871 1195 84 0,'0'0'177'16,"0"0"-39"-16,0 0 325 15,0 0 398-15,0 0-537 16,0 0-324-16,2-61 0 15,-2 60 0-15,-5 1 0 16,1 0 0-16,-5 0 0 16,-6 0 0-16,-6 2 0 15,-7 13 0-15,-6 5 0 16,-4 2 0-16,2 5 0 16,5 1 0-16,7 1 0 15,11-3 0-15,7-1 0 16,6-2 0-16,0-3 0 15,12-3 0-15,13-6 0 0,9-8 0 16,5-3 0-16,0-10 0 16,1-16 0-16,-7-6 0 15,-6-5 0-15,-5-2 0 16,-2-2 0-16,-8-4 0 16,-1-5 0-16,-5-5 0 15,-1-5 0-15,-3-5 0 16,1 0 0-16,-3 4 0 15,1 9 0-15,-1 11 0 16,0 9 0-16,0 7 0 0,0 2 0 16,0 5 0-1,-3 7 0-15,-1 4 0 0,2 4 0 16,0 3 0-16,2 0 0 16,-1 0 0-16,-1 2 0 15,1 15 0 1,-2 8 0-16,1 11 0 0,1 5 0 15,1 8 0-15,0 7 0 16,0 6 0-16,0 7 0 16,0 4 0-16,0-3 0 15,3-3 0-15,8-7 0 16,-1-9 0-16,2-8 0 0,-3-7 0 16,0-12 0-16,-2-12 0 15,-1-4 0-15,2-8 0 16,5 0 0-16,11-8 0 15,9-11 0-15,1-3 0 16,-7-7-996-16,-12 1 146 16</inkml:trace>
  <inkml:trace contextRef="#ctx0" brushRef="#br0" timeOffset="-205651.25">26241 1224 115 0,'0'0'286'16,"0"0"-272"-16,0 0 63 16,0 0 49-16,0 0 50 0,0 0 36 15,79 6-31-15,-64-6 6 16,5-14 44-16,-4-3-84 16,2-4 14-16,-3-2-109 15,-3-2-6-15,-3 0-10 16,-6 1-36-16,-3 1 0 15,0 2 0-15,-8 3 0 16,-6 1 0-16,-2 4 0 16,0 6 0-16,1 5 0 15,-1 2 0-15,-1 0 0 16,-3 15 0-16,-4 7 0 16,1 6 0-16,-1 7 0 15,2 0 0-15,4 1 0 16,3 0 0-16,8-4 0 0,5-4 0 15,2-4 0 1,5-6 0-16,18-6 0 0,7-5 0 16,6-6-59-16,6-1-519 15,3-4-279-15,-3-18 516 16</inkml:trace>
  <inkml:trace contextRef="#ctx0" brushRef="#br0" timeOffset="-205257.3">26558 746 263 0,'0'0'132'16,"0"0"683"-16,0 0 22 16,0 0-837-16,0 0 0 15,0-72 0-15,0 69 0 16,0 3 0-16,0 0 0 15,0 0 0-15,0 0 0 16,0 0 0-16,0 6 0 16,1 12 0-16,1 11 0 15,3 13 0-15,0 9 0 16,-1 5 0-16,1 4 0 0,-2 2 0 16,2 1 0-16,-1 0 0 15,0-3 0-15,-1-7 0 16,-1-6 0-16,-2-9 0 15,0-10 0-15,0-12 0 16,0-10 0-16,0-5 0 16,0-1 0-16,0 0 0 15,0 0 0-15,-2 1 0 16,-11-1-784-16,-8-6-201 16</inkml:trace>
  <inkml:trace contextRef="#ctx0" brushRef="#br0" timeOffset="-204436.94">17486 2359 224 0,'0'0'133'0,"0"0"295"16,0 0 288-16,-7-73-170 16,0 67-546-16,1 3 0 15,1 3 0-15,-2 0 0 16,-8 4 0-16,-3 18 0 15,-7 7 0-15,-2 9 0 16,1 6 0-16,1 2 0 16,5 3 0-16,4-4 0 15,7-5 0-15,5-4 0 16,4-8 0-16,0-4 0 16,6-4 0-16,17-6 0 15,7-4 0-15,2-4 0 0,0-6 0 16,0 0 0-16,-5 0 0 15,-6-18 0-15,-2-3 0 16,-7-8 0-16,-3-2 0 16,-6-4 0-16,-3-3 0 15,0-2 0-15,-5-2 0 16,-9 1 0-16,-2 4 0 16,0 7 0-16,4 11 0 15,4 6 0-15,5 6 0 16,3 7 0-16,0 0 0 15,0 0 0-15,19 12-1442 16,11 8 1085-16,-1 7 150 16</inkml:trace>
  <inkml:trace contextRef="#ctx0" brushRef="#br0" timeOffset="-204099.84">17718 2899 54 0,'0'0'94'16,"0"0"22"-16,0 0 12 16,0 0 43-16,85 8 165 15,-67-14 73-15,-5-8-22 16,-2-3-140-16,-3-5-142 16,-1-7-105-16,-6-3 0 15,-1-7 0-15,0-6 0 16,-6-7 0-16,-10-8 0 0,-1-6 0 15,-4-6 0 1,2 6 0-16,3 6 0 0,1 3 0 16,6 6 0-16,3 7 0 15,6 7 0-15,0 8 0 16,0 11 0-16,9 8 0 16,7 7 0-16,1 3 0 15,-1 16-1280-15,-9 16 831 16,-7 7 283-16</inkml:trace>
  <inkml:trace contextRef="#ctx0" brushRef="#br0" timeOffset="-203956.22">17728 2554 57 0,'0'0'16'16,"115"20"-11"-16,-37-16-5 0,13-1-73 15</inkml:trace>
  <inkml:trace contextRef="#ctx0" brushRef="#br0" timeOffset="-203391.09">19352 2495 34 0,'0'0'125'0,"0"0"-44"16,0-85 57-16,-8 67 31 15,-1 4 159-15,-4 6 105 0,-1 5-158 16,-3 3 20-16,-5 0-231 16,-3 3 5-16,0 13-33 15,0 5-36-15,1 3 0 16,4 4 0-16,2 2 0 15,9-2 0-15,5-4 0 16,4-5 0-16,3 2 0 16,16-3 0-16,8 3 0 15,5 0 0-15,3-2 0 16,-2 2 0-16,-5-2 0 16,-5 1 0-16,-5 0 0 15,-8 0 0-15,-5-2 0 16,-5 0 0-16,0-4 0 0,0 1 0 15,-9-4 0 1,-12-2 0-16,0-4 0 0,-5-5 0 16,3 0 0-16,6 0 0 15,4-5-324-15,8-12-886 16,5-1 828-16</inkml:trace>
  <inkml:trace contextRef="#ctx0" brushRef="#br0" timeOffset="-203100.45">19592 2555 163 0,'0'0'72'16,"0"0"173"-16,0 0 407 16,0 0 210-16,0 0-809 15,0 0-53-15,4-52 0 16,-2 52 0-16,-1 0 0 15,1 6 0-15,3 13 0 16,0 10 0-16,-2 6 0 16,0 3 0-16,-1-1 0 15,-2-4 0-15,1-7 0 16,1-6 0-16,-1-7 0 16,1-8 0-16,1-3 0 15,1-2-128-15,0-3-965 0,-2-18 491 16</inkml:trace>
  <inkml:trace contextRef="#ctx0" brushRef="#br0" timeOffset="-202920.93">19608 2304 168 0,'0'0'181'16,"0"0"550"-16,0 0 236 15,0 0-967-15,0 0 0 16,0 0 0-16,2-56 0 15,-2 56 0-15,1 0 0 16,10 16 0-16,3 11-1034 16,4 5 355-16,3-3 437 15</inkml:trace>
  <inkml:trace contextRef="#ctx0" brushRef="#br0" timeOffset="-201938.94">19826 2490 218 0,'0'0'183'0,"0"0"446"16,0 0 225-16,0 0-691 0,0 0-163 15,0 0 0 1,28 16 0-16,-11 17 0 15,2 6 0-15,-2 2 0 16,-3 0 0-16,-5-1 0 0,-4-1 0 16,-3-3 0-16,-2-3 0 15,0-9 0-15,0-10 0 16,0-9 0-16,0-5 0 16,0 0 0-16,-3-19 0 15,1-11 0-15,0-6 0 16,2-7 0-16,0 0 0 15,4-3 0-15,7 4 0 16,1 4 0-16,4 7 0 0,0 8 0 16,4 12 0-16,7 10 0 15,6 1 0-15,7 15 0 16,2 13 0-16,1 5 0 16,-4 1 0-16,-4 3 0 15,-6 1 0-15,-3-6 0 16,-3-5 0-16,-3-8 0 15,-2-7 0-15,-3-6 0 16,3-6 0-16,2 0 0 16,5-16 0-16,0-5 0 15,0-6 0-15,-1-3 0 16,-6-2 0-16,-3-4 0 16,-3-2 0-16,-3 0 0 15,-5 0 0-15,-4 4 0 0,0 6 0 16,0 7 0-16,-3 9 0 15,-7 4 0-15,-2 5 0 16,-3 3 0-16,-3 0 0 16,0 15 0-16,2 7 0 15,1 5 0-15,6 0 0 16,3-2 0-16,3-5 0 16,3-8 0-16,0-6 0 15,0-6 0-15,0 0 0 16,4 0 0-16,12-10 0 15,3-8 0-15,3-5 0 16,-2-4 0-16,0-1 0 16,-3 0 0-16,-1 4 0 15,-5 5 0-15,-3 8 0 16,-3 4 0-16,-5 5 0 0,0 2 0 16,0 0 0-16,3 15 0 15,3 13 0-15,2 12 0 16,3 9 0-16,-3 6 0 15,-4 6 0-15,-4 4 0 16,0-2 0-16,0 0 0 16,-12-1 0-16,-4-6 0 15,-2-7 0-15,-3-8 0 16,1-9 0-16,0-10 0 16,-1-6 0-16,0-8 0 0,2-4 0 15,-5-4 0 1,0 0 0-16,0-6 0 0,3-15 0 15,8-12-42 1,11-18-1243-16,2-20 792 0</inkml:trace>
  <inkml:trace contextRef="#ctx0" brushRef="#br0" timeOffset="-201575.11">20832 2109 195 0,'0'0'167'0,"0"0"323"0,0 0 519 16,0 0-823-16,0 0-186 16,0 0 0-16,0-52 0 15,0 54 0-15,0 17 0 16,0 13 0-16,0 17 0 15,7 9 0-15,3 5 0 16,3 8 0-16,0 1 0 16,-1 0 0-16,-1-8 0 15,-3-9 0-15,-2-14 0 16,-3-14 0-16,-1-11 0 16,-1-9 0-16,-1-6 0 0,0-1 0 15,2 0 0-15,2 0 0 16,5 0 0-16,-2-10-1486 15,6-11 1052-15</inkml:trace>
  <inkml:trace contextRef="#ctx0" brushRef="#br0" timeOffset="-201249.98">21072 2610 79 0,'0'0'60'16,"0"0"29"-16,0 0-13 15,0 0 8-15,94 7 11 16,-73-4 62-16,-5-2 122 15,0-1 16-15,-2 0 85 16,1-9-15-16,-2-8-277 16,2-7-88-16,-1-6 0 15,-1-4 0-15,-6-2 0 16,-2 2 0-16,-5 4 0 0,0 7 0 16,0 11 0-16,-9 3 0 15,-4 6 0-15,-5 3 0 16,-5 0 0-16,-2 9 0 15,0 12 0-15,2 6 0 16,4 7 0-16,4 3 0 16,8 3 0-16,7 1 0 15,16-4 0-15,32-8-140 16,28-6-571-16,21-7 45 16,10-5 416-16,-1-8 76 0</inkml:trace>
  <inkml:trace contextRef="#ctx0" brushRef="#br0" timeOffset="-200003.5">22687 2421 4 0,'0'0'149'16,"0"0"-80"-16,-11-77 73 16,6 53 70-16,1 0 340 15,-2 3 215-15,1 1-615 16,-1 3-152-16,3 6 0 16,3 2 0-16,-1 6 0 15,1 3 0-15,0 0 0 0,0 0 0 16,0 0 0-16,0 17 0 15,0 10 0-15,0 12 0 16,0 7 0-16,0 10 0 16,0 3 0-16,1 2 0 15,5-6 0-15,0-9 0 16,0-9 0-16,-1-13 0 16,-1-8 0-16,-1-8 0 15,-1-4 0-15,-1-4 0 16,-1 0 0-16,3 0 0 15,0-4 0-15,3-14 0 16,3-12 0-16,6-9 0 16,1-6 0-16,4-2 0 15,-2 3 0-15,-2 6 0 16,-1 7 0-16,-2 7 0 0,-2 6 0 16,-2 6 0-16,0 7 0 15,-3 3 0-15,1 2 0 16,6 4 0-16,4 15 0 15,2 7 0-15,-2 5 0 16,-1 7 0-16,-2 3 0 16,0-4 0-16,2-1 0 15,0-8 0-15,-1-6 0 16,1-6 0-16,1-7 0 16,3-9 0-16,6 0 0 0,2 0 0 15,3-10 0-15,-5-3 0 16,-5 2 0-16,-5 1 0 15,-5 3 0 1,-2-1 0-16,-1 2 0 0,-2-2 0 16,4-1 0-16,-3-2 0 15,3-2 0-15,-1-3 0 16,-1-1 0-16,2 2 0 16,-2 1 0-16,-2 0 0 15,-2 5 0-15,-2 0 0 16,1 0 0-16,2-1 0 15,-2-3 0-15,0 1 0 16,0-4 0-16,-1 0 0 16,-1 4 0-16,1 0 0 0,-2 4 0 15,0 4 0-15,0 2 0 16,0 0 0-16,0 1 0 16,0-1 0-16,-3-2 0 15,-3 0 0-15,-3 2 0 16,3-1 0-16,2 2 0 15,1 1 0-15,0 0 0 16,-2 0 0-16,0 0 0 16,-3 0 0-16,-1 0 0 15,-2 1 0-15,-3 6 0 16,-2 2 0-16,0 2 0 16,0 4 0-16,-1 4 0 15,1 4 0-15,-1 3 0 0,5 5 0 16,1 3 0-16,6 0 0 15,5-2 0-15,0 2 0 16,15-3 0-16,19-5 0 16,13-4 0-16,14-6 0 15,8-9 0-15,5-6 0 16,1-1-851-16,-6 0 14 16,-13-1 572-16</inkml:trace>
  <inkml:trace contextRef="#ctx0" brushRef="#br0" timeOffset="-199389.58">23669 2419 171 0,'0'0'56'15,"0"0"128"-15,0 0 217 16,0 0 392-16,0 0-351 16,0-80-442-16,0 68 0 15,0 2 0-15,-3 3 0 16,3 4 0-16,-1 3 0 16,1 0 0-16,0 0 0 0,0 3 0 15,0 20 0 1,0 13 0-16,0 11 0 0,6 3 0 15,1 0 0-15,4-7 0 16,2-10 0-16,-1-9 0 16,6-6 0-16,-2-8 0 15,7-3 0-15,2-4 0 16,3-3 0-16,2 0 0 16,-3-9 0-16,2-8 0 15,-7-6 0-15,-1-5 0 16,-6-8 0-16,-2-5 0 15,-7 0 0-15,-3 2 0 16,-3 9 0-16,0 10 0 0,0 9 0 16,0 7 0-1,0 2 0-15,0 2 0 0,-2 0 0 16,1 0 0-16,-1 0 0 16,1 0 0-16,-2 13 0 15,1 8 0-15,1 6 0 16,1 5 0-16,0 4 0 15,1 1 0-15,8-4 0 16,2-2 0-16,-1-4 0 16,1-2 0-16,-1-3 0 15,8-2 0-15,4-4-833 16,8-7 82-16,3-8 461 16</inkml:trace>
  <inkml:trace contextRef="#ctx0" brushRef="#br0" timeOffset="-198982.63">24218 2351 185 0,'0'0'132'16,"0"0"156"-16,0 0 460 15,0 0-54-15,0 0-694 16,0 0 0-16,94-44 0 15,-57 67 0-15,1 7 0 16,-2 9 0-16,-5 3 0 16,-7-1 0-16,-9-2 0 0,-6-5 0 15,-9-6 0 1,0-5 0-16,0-9 0 0,-8-6 0 16,4-8 0-16,-1 0 0 15,1-14 0-15,-1-12 0 16,4-8 0-16,1-11 0 15,0-4 0-15,0-2 0 16,4 2 0-16,4 12 0 16,-2 5 0-16,1 11 0 15,-2 10 0-15,-1 5 0 16,4 5 0-16,4 1 0 16,7 1-290-16,3 15-922 0,4-1 884 15,-1-1 128-15</inkml:trace>
  <inkml:trace contextRef="#ctx0" brushRef="#br0" timeOffset="-198587.73">24848 2349 160 0,'0'0'63'0,"0"0"150"15,0 0 260-15,0 0 262 16,0 0-332-16,0 0-403 15,-24-69 0-15,13 69 0 16,-5 0 0-16,-3 3 0 0,-4 15 0 16,0 9 0-16,0 8 0 15,5 6 0-15,0 6 0 16,8-3 0-16,4-4 0 16,6-7 0-16,0-7 0 15,15-10 0-15,13-5 0 16,8-7 0-16,3-4 0 15,1 0 0-15,-6-11 0 16,-7-7 0-16,-6-6 0 16,-5-3 0-16,-3-2 0 15,-8-2 0-15,-5-2 0 16,0 2 0-16,0 6 0 16,-7 2 0-16,-4 6 0 15,2 5 0-15,2 5 0 0,4 5 0 16,3-1-1358-16,0 1 842 15</inkml:trace>
  <inkml:trace contextRef="#ctx0" brushRef="#br0" timeOffset="-198022.32">25164 2245 271 0,'0'0'101'0,"0"0"344"16,0 0 587-16,0-85-834 15,0 71-198-15,2 4 0 16,-1 6 0-16,-1 4 0 0,2 0 0 16,-2 0 0-16,3 9 0 15,4 15 0-15,2 15 0 16,3 9 0-16,-2 7 0 15,-5 7 0-15,-5 4 0 16,0-1 0-16,0-7 0 16,0-15 0-16,-2-18 0 15,2-13 0-15,0-10 0 16,0-2 0-16,17-7 0 16,10-14 0-16,6-10 0 0,2-6 0 15,-2-8 0-15,0-3 0 16,-5-4 0-16,-4 4 0 15,-6 4 0-15,-4 10 0 16,-3 9 0-16,-5 7 0 16,-1 6 0-16,-2 4 0 15,-2 6 0-15,-1 2 0 16,2 0 0-16,-1 0 0 16,2 0 0-16,6 16 0 15,3 8 0-15,5 6 0 16,4 9 0-16,-2 3 0 15,-1 5 0-15,-3-1 0 16,-5-3 0-16,-1-8 0 0,-3-8 0 16,0-7 0-16,-1-3 0 15,-4-10-47-15,4-7-1814 16</inkml:trace>
  <inkml:trace contextRef="#ctx0" brushRef="#br0" timeOffset="-185357.09">29064 1817 117 0,'0'0'47'16,"0"0"71"-16,0 0 43 0,0 0 178 15,0 0 413-15,0 0-239 16,0 0-513-16,-22-41 0 16,22 41 0-16,0 0 0 15,0 0 0-15,0 0 0 16,0 0 0-16,0 0 0 15,-2 0 0-15,2 4 0 16,0 8 0-16,0 10 0 16,6 8 0-16,10 8 0 15,1 1 0-15,4 0 0 16,0 0 0-16,-3-3 0 16,2-2 0-16,-4-5 0 15,-2-2 0-15,-3-3 0 0,-3-6 0 16,-1-4 0-16,-4-4 0 15,-2-6 0-15,-1-1 0 16,2-3 0-16,-1 0 0 16,-1 0 0-16,0 0 0 15,0 0 0-15,0 0 0 16,0 0 0-16,0 0 0 16,-1-3 0-16,-7-8 0 15,-1-6-1128-15,0-4 341 16</inkml:trace>
  <inkml:trace contextRef="#ctx0" brushRef="#br0" timeOffset="-183704.72">29578 1655 118 0,'0'0'40'16,"0"0"51"-16,0 0 38 0,0 0 30 15,0 0 98-15,0 0 95 16,0-6 3-16,0 6 11 16,0 0-186-16,0 0-180 15,0 0 0-15,0 0 0 16,-5 9 0-16,-4 6 0 15,-7 8 0-15,-4 2 0 16,-7 2 0-16,-4 0 0 16,1-4 0-16,0-6 0 15,3-6 0-15,1-9 0 16,0-2 0-16,1-2 0 16,1-19 0-16,2-6 0 0,6-6 0 15,5 0 0-15,3 1 0 16,5 5 0-16,3 7 0 15,0 0 0-15,0 4 0 16,6 0 0-16,10 4 0 16,4 2 0-16,4 4 0 15,3 5 0-15,6 1 0 16,2 0 0-16,1 18 0 16,-3 6 0-16,-5 8 0 15,-2 5 0-15,-7 3 0 16,-4-1 0-16,-3-1 0 15,-5-4 0-15,-2 2 0 16,-2-3 0-16,-2 1 0 16,-1-1 0-16,0-3 0 15,0-7 0-15,-3-4 0 0,0-8 0 16,2-7 0-16,-1-2 0 16,1-2 0-16,-2 0 0 15,-3 0 0-15,-1 0 0 16,-1-3-541-16,0-7-482 15,4-4 682-15</inkml:trace>
  <inkml:trace contextRef="#ctx0" brushRef="#br0" timeOffset="-183061.72">29962 1337 164 0,'0'0'94'15,"0"0"117"-15,0 0 371 0,0 0 182 16,0 0-532 0,-17-75-232-16,13 73 0 0,1 2 0 15,2 0 0-15,-2 0 0 16,-3 10 0-16,-4 19 0 16,-4 14 0-16,-2 13 0 15,2 4 0-15,4-3 0 16,3-3 0-16,7-6 0 15,0-5 0-15,0-1 0 16,11-6 0-16,3-5 0 16,5-5 0-16,2-7 0 15,0-6 0-15,4-6 0 16,-1-7 0-16,1 0 0 16,-3-1 0-16,-2-15 0 0,-1 0 0 15,-5-4 0 1,-1 1 0-16,-5-1 0 0,-2-1 0 15,-3 3 0-15,-3 0 0 16,0 2 0-16,0 5 0 16,0-1 0-16,-9 4 0 15,-4 3 0-15,-1 2 0 16,-2 1 0-16,-2 2 0 16,-5 0 0-16,-2 6 0 15,-5 11 0-15,2 2 0 16,4 3 0-16,6-4-146 15,10-3-906-15,8-9 578 16,0-6 273-16,14 0 42 16</inkml:trace>
  <inkml:trace contextRef="#ctx0" brushRef="#br0" timeOffset="-182611.72">30402 1086 148 0,'0'0'130'0,"0"0"139"16,0 0 457-16,0 0 48 16,0 0-774-16,0 0 0 0,-7-32 0 15,4 32 0-15,-5 8 0 16,-5 16 0-16,1 11 0 15,-4 16 0-15,7 10 0 16,3 11 0-16,6 3 0 16,0-9 0-16,0-15 0 15,13-16 0-15,2-15 0 16,2-9 0-16,3-8 0 16,4-3 0-16,4-6 0 15,2-16 0-15,-1-8 0 16,-2-7 0-16,-8-3 0 15,-7-8 0-15,-6 0 0 16,-6 1 0-16,0 6 0 16,-21 8 0-16,-4 3 0 0,-7 4 0 15,-2 3 0-15,-2 8 0 16,0 8 0-16,-1 7 0 16,0 8-169-16,-7 25-1112 15,-8 12 910-15</inkml:trace>
  <inkml:trace contextRef="#ctx0" brushRef="#br0" timeOffset="-181749.03">29084 1792 98 0,'0'0'43'15,"0"0"36"-15,0 0 5 16,0 0 37-16,0 0 81 16,0 0 205-16,-15-34 65 0,15 33-2 15,-2 1-399-15,2 0-71 16,-3 0 0-16,1 0 0 16,1 0 0-16,-5 1 0 15,0 9 0-15,-3 4 0 16,-7 5 0-16,-1 1 0 15,-3-1 0-15,-4-1 0 16,1-4 0-16,1-1 0 16,4-4 0-16,6-5 0 15,8-1 0-15,2-3 0 16,2 2 0-16,0 4-1075 16,9-1 401-16,6 4 473 0</inkml:trace>
  <inkml:trace contextRef="#ctx0" brushRef="#br0" timeOffset="-181247.82">29148 2306 44 0,'0'0'62'16,"0"0"-8"-16,0 0 22 15,0 0-12-15,0 0 12 16,0 0 13-16,-14-5 19 16,13 5 11-16,1 0 48 15,0 0 124-15,0 0 38 16,0 0 24-16,0 0-138 16,0-1-215-16,0-3 0 15,1-2 0-15,15-4 0 0,7-3 0 16,5-2 0-1,1 2 0-15,-9 5 0 0,-10 4 0 16,-6 4 0 0,-4 0 0-16,0 0 0 0,0 0 0 15,0 0 0-15,0 0 0 16,0 0 0-16,-4 6-842 16,-2 9 52-16,-4 0 529 15</inkml:trace>
  <inkml:trace contextRef="#ctx0" brushRef="#br0" timeOffset="-180227.53">29150 2740 46 0,'0'0'31'0,"0"0"19"15,0 0 6-15,0 0 8 16,0 0-3-16,0 0 11 16,0 0 24-16,0 0 44 0,0 0 44 15,0 0 67-15,0 0-49 16,0 0-8-16,0 0-64 15,0 0-6-15,-2 0 13 16,-4 0-74-16,-5 8 7 16,-5 1 6-16,-2 3-76 15,0-3 0-15,1 1 0 16,3-2 0-16,-1 2 0 0,-2 0 0 16,2-1 0-1,-2 1 0-15,-3 0 0 0,4 1 0 16,-2-1 0-16,3-2 0 15,4-2 0-15,3-2 0 16,2-1 0-16,4-2 0 16,2-1 0-16,0 0 0 15,0 0 0-15,0 0 0 16,2 0 0-16,17-10 0 16,18-12 0-16,20-8 0 15,22-13 0-15,17-4 0 16,15-8 0-16,10-10 0 15,5-3 0-15,3-7 0 16,-3 1 0-16,-2-1 0 16,5-1 0-16,4 1 0 0,0-2 0 15,5 4 0 1,-2 6 0-16,-7 3 0 0,-7 7 0 16,-12 7 0-16,-11 6 0 15,-13 8 0-15,-14 7 0 16,-12 5 0-16,-18 10 0 15,-17 3 0-15,-13 5 0 16,-9 3 0-16,-3 3 0 16,0 0 0-16,0 0 0 15,0 0 0-15,0 0 0 16,0 0 0-16,-3 0 0 16,-9 0 0-16,-5 12 0 15,-11 7 0-15,-8 2-1500 0,-11 1 1002 16</inkml:trace>
  <inkml:trace contextRef="#ctx0" brushRef="#br0" timeOffset="-166236.4">20223 10343 80 0,'0'0'59'0,"0"0"6"0,0 0 30 16,0 0 17-16,0 0 46 15,0 0 55 1,-82 14 14-16,76-11-7 0,1 0-70 16,0 0-72-16,2 1-1 15,0-1-39-15,3 0-5 16,0-1-16-16,0-2-17 16,0 0-50-16,10 0 6 15,27-11 44-15,18-13 100 16,15-7-61-16,5-3 0 15,1 0-33-15,-4 1 5 16,-5 3-11-16,-6 4-11 16,-9 4-96-16,-14 6-8 15,-15 5-161-15,-9 7 64 0,-8 2-29 16,-5 2 31-16,-1 0 39 16,0 10 65-16,-16 10 19 15,-11 3-1-15</inkml:trace>
  <inkml:trace contextRef="#ctx0" brushRef="#br0" timeOffset="-165843.83">20511 10271 14 0,'0'0'87'0,"0"0"-23"0,0 0 36 16,0 0 34-1,0 0 122-15,0 0 221 0,-49-20 35 16,47 19-109-16,1 1-403 15,1 0 0-15,0 0 0 16,0 0 0-16,0 0 0 16,0 14 0-16,0 12 0 15,10 12 0-15,5 4 0 16,4 9 0-16,2 2 0 16,5-1 0-16,-1 1 0 15,-1-4 0 1,-1-6 0-16,-3-1 0 0,-4-4 0 15,-2-3 0-15,-4-5 0 16,-2-6 0-16,-4-9 0 16,-1-5 0-16,-1-4 0 15,-2-4 0-15,0-2 0 16,0 0 0-16,0 0 0 0,0 0 0 16,0-6 0-16,-2-15 0 15,2-8-18-15,0-6-1425 16,3-6 1021-16</inkml:trace>
  <inkml:trace contextRef="#ctx0" brushRef="#br0" timeOffset="-165216.22">20754 10186 121 0,'0'0'92'0,"0"0"71"16,0 0 181-16,0 0 244 16,-25-76 115-16,23 74-667 15,2 2-36-15,-1 0 0 16,1 0 0-16,0 15 0 16,0 12 0-16,6 12 0 15,10 9 0-15,4 3 0 16,5 4 0-16,5 3 0 15,-1 3 0-15,1 1 0 16,0-6 0-16,-2-7 0 16,-1-6 0-16,-5-8 0 15,-2-5 0-15,-5-7 0 0,-5-7 0 16,-3-6 0-16,-6-4 0 16,-1-6 0-16,0 0 0 15,0 0 0-15,0 0 0 16,-6-17 0-16,-8-7 0 15,0-9 0-15,5-5 0 16,2-5 0-16,7-2 0 16,0-1 0-16,5 7 0 15,10 4 0-15,1 9 0 16,3 10 0-16,1 5 0 16,4 7 0-16,1 4 0 15,4 0 0-15,-2 2 0 0,1 14 0 16,-1 7 0-16,-3 7 0 15,-3 2 0-15,-8 3 0 16,-1-2 0-16,-8-2 0 16,-2-1 0-16,-2-9 0 15,0-4 0-15,0-9 0 16,0-5 0-16,0-3 0 16,0 0 0-16,0 0 0 15,0-9 0-15,0-6-408 16,0-6-798-16,7-5 866 15</inkml:trace>
  <inkml:trace contextRef="#ctx0" brushRef="#br0" timeOffset="-164804.3">21409 10350 5 0,'0'0'194'16,"0"0"-33"-16,0 0 117 16,0 0 262-16,0 0-141 15,0 0-196-15,2-32-174 16,24 32 52-16,7 0 58 16,2 1-121-16,-4 15-18 0,-3 5 0 15,-6 7 0-15,-5 5 0 16,-5 2 0-16,-6 3 0 15,-6-5 0 1,0-8 0-16,0-11 0 16,0-8 0-16,0-6 0 0,0-2 0 15,-5-18 0-15,-1-11 0 16,2-10 0-16,1-5 0 16,3-4 0-16,0 2 0 15,0 2 0-15,0 6 0 16,0 8 0-16,0 8 0 15,18 9 0-15,7 6-341 16,6 6-773-16,-1 3 763 16,-3 0 141-16</inkml:trace>
  <inkml:trace contextRef="#ctx0" brushRef="#br0" timeOffset="-164407.35">21895 10290 164 0,'0'0'37'0,"0"0"15"16,0 0 45-16,0 0 18 16,0 0 38-16,0 0-13 15,74 0 11-15,-61-6-5 16,0-5 38-16,2-6-18 16,-3-4-103-16,0-6-19 15,-3 2-17-15,-3 0-5 0,-5 0 0 16,-1 2 0-16,0 2 17 15,0 1-22-15,-12 7 17 16,1 1 69-16,-1 6 18 16,-3 4-17-16,0 2-80 15,-6 4-24-15,-3 18 0 16,-3 12-18-16,-3 5 18 16,2 7 0-16,7 2-35 15,10-4 23-15,11-7-17 16,0-10 6-16,20-8 12 15,13-8-18-15,9-7 17 16,4-4-5-16,2 0-69 16,-2-8-305-16,2-6-226 15,-2-7 229-15,-1-6 166 16</inkml:trace>
  <inkml:trace contextRef="#ctx0" brushRef="#br0" timeOffset="-164076.45">22365 9976 65 0,'0'0'68'16,"0"0"-3"-16,0 0 76 15,0 0 28-15,0 0 22 16,0 0-35-16,-79-18-95 16,63 41-28-16,4 1-25 0,6-1-8 15,6-5-8-15,0-4-3 16,10-3-8-16,12-4 19 15,1 0 191 1,4 0 125-16,0-2 21 0,-2 3-53 16,-1 0-284-16,-3 1 0 15,-3 1 0-15,-6 2 0 16,-5 2 0-16,-7 4 0 16,0 4 0-16,-12 3 0 15,-11 1 0-15,-6-4 0 16,4-3 0-16,1-11 0 15,11-8-631-15,10-1-418 16</inkml:trace>
  <inkml:trace contextRef="#ctx0" brushRef="#br0" timeOffset="-163259.65">22537 9613 196 0,'0'0'157'16,"0"0"362"-16,0 0 338 15,-36-71-539-15,33 62-318 16,-1 5 0-16,4 3 0 16,0 1 0-16,0 0 0 15,0 1 0-15,7 21 0 16,14 12 0-16,12 14 0 0,5 6 0 16,6 5 0-16,-1 1 0 15,-1-3 0-15,-5-3 0 16,-7-8 0-16,-6-3 0 15,-8-5 0-15,-4-4 0 16,-4-6 0-16,-5-5 0 16,-3-8 0-16,0-4 0 15,0-9 0-15,0-2 0 16,0 0 0-16,0 0 0 16,0 0 0-16,-8-10 0 0,-8-8 0 15,1-5 0 1,-1-5 0-16,3-4 0 0,6-3 0 15,7 2 0-15,0 0 0 16,4 3 0-16,16 2 0 16,2 4 0-16,4 3 0 15,-3 7 0-15,0 5 0 16,1 7 0-16,-2 2 0 16,3 0 0-16,-2 11 0 15,-1 9 0-15,1 4 0 16,-4 5 0-16,-4 4 0 15,-6-4 0-15,-2-3 0 16,-2-8 0-16,-4-5 0 0,2-7 0 16,2-4 0-1,7-2 0-15,13 0 0 0,10-20-442 16,9-2-633-16,-2-3 719 16</inkml:trace>
  <inkml:trace contextRef="#ctx0" brushRef="#br0" timeOffset="-162880.56">23420 9690 141 0,'0'0'64'16,"0"0"110"-16,0 0 177 16,0 0 329-16,0 0-61 15,0 0-601-15,-36-62-18 0,27 62 0 16,-3 11 0-16,-1 14 0 15,1 11 0-15,6 4 0 16,4 3 0-16,2-7 0 16,0-7 0-16,11-9 0 15,10-12 0-15,4-8 0 16,8 0 0-16,3-10 0 16,-8-10 0-16,-7 0 0 15,-8 0 0-15,-10 0 0 16,-3 0 0-16,0-1 0 15,-8 0 0-15,-12 0 0 16,-7 2 0-16,1 2 0 16,0 3 0-16,8 4 0 15,6 4 0-15,8 2 0 16,4 3-842-16,0-2-4 0,4-2 562 16</inkml:trace>
  <inkml:trace contextRef="#ctx0" brushRef="#br0" timeOffset="-162419.37">23521 9228 114 0,'0'0'89'16,"0"0"60"-16,0 0 168 16,-37-86 424-16,27 69-104 15,2 2-637-15,4 5 0 16,1 4 0-16,3 5 0 16,0 1 0-16,0 0 0 15,0 2 0-15,12 20 0 16,13 10 0-16,8 9 0 15,1 9 0-15,4 10 0 16,-4 4 0-16,-4-2 0 0,-2-6 0 16,-5-7 0-1,-3-12 0-15,-5-5 0 0,-1-8 0 16,-5-8 0-16,-5-5 0 16,-1-2 0-16,-3-8 0 15,0-1 0-15,0 0 0 16,0 0 0-16,0 0 0 15,2 0 0-15,2 0 0 16,8-4 0-16,9-10-59 16,6-8-1494-16,3-9 1203 15</inkml:trace>
  <inkml:trace contextRef="#ctx0" brushRef="#br0" timeOffset="-161779.08">24175 9333 270 0,'0'0'101'16,"0"0"334"-16,0 0 460 15,0 0-549-15,0 0-346 16,0 0 0-16,-75-43 0 16,56 43 0-16,0 13 0 15,1 5 0-15,0 6 0 16,4 6 0-16,4 5 0 15,6 0 0-15,4 1 0 16,0-4 0-16,4-5 0 16,11-9 0-16,1-8 0 15,4-8 0-15,2-2 0 16,3-14 0-16,-2-13 0 0,-1-7 0 16,-6-3 0-16,-5-3 0 15,-5-3 0-15,-4-1 0 16,-2-2 0-16,0-1 0 15,-7 1 0-15,-7-4 0 16,-3 3 0-16,-5 1 0 16,-3 0 0-16,0 3 0 15,-1 5 0-15,2 6 0 16,3 8 0-16,7 7 0 16,7 8 0-16,0 6 0 0,5 3 0 15,2 0 0-15,0 0 0 16,0 1 0-16,3 15 0 15,15 8 0-15,7 6 0 16,5 5 0-16,3 6 0 16,3 8 0-1,-2 7 0-15,-1 3 0 0,-2 6 0 16,-2 0 0-16,-4-4 0 16,0-10 0-16,-4-11 0 15,0-9 0-15,0-10 0 16,-7-7 0-16,-1-5 0 15,-4-6 0-15,-5-3 0 16,-2 0 0-16,-2 0 0 16,0 3 0-16,0-1 0 0,-11 7-1423 15,-22 2 935-15</inkml:trace>
  <inkml:trace contextRef="#ctx0" brushRef="#br0" timeOffset="-161137.75">22237 11115 160 0,'0'0'107'0,"0"0"91"15,0 0 249-15,0 0 359 16,0 0-477-16,0 0-329 16,-33-55 0-16,32 52 0 15,1 3 0-15,0 0 0 16,0 0 0-16,0 0 0 0,15 13 0 16,13 11 0-1,15 7 0-15,4 2 0 0,2 3 0 16,-3-2 0-16,-3-2 0 15,-6-2 0-15,-4-5 0 16,-7-5 0-16,-10-6 0 16,-3-8 0-16,-8-5 0 15,0-1 0-15,-1-10 0 16,2-15 0-16,0-7 0 16,-3-7 0-16,-3-1 0 0,0-3 0 15,0-1 0-15,-9 2 0 16,0 7 0-16,1 7 0 15,1 9 0-15,1 8 0 16,5 7 0-16,1 4 0 16,0 0 0-16,0 0 0 15,17 0 0-15,22 0 0 16,7 0-869-16,-4 7-129 16</inkml:trace>
  <inkml:trace contextRef="#ctx0" brushRef="#br0" timeOffset="-160522.39">23119 10901 136 0,'0'0'84'0,"0"0"71"16,0 0 4-16,0 0 119 15,0 0 70-15,0 0-51 16,-62-18-70-16,45 31-33 16,0 3-25-16,1 3-169 15,1 5 0-15,0 5 0 16,0 1 0-16,0 2 0 16,2 0 0-16,1 1 0 15,4-5 0-15,5-5 0 0,3-9 0 16,0-3 0-1,0-6 0-15,9-4 0 0,6-1 0 16,0 0 0-16,6 0 0 16,0-13 0-16,-3-5 0 15,1-7 0-15,-2-5 0 16,-1-4 0-16,-1-3 0 16,0 0 0-16,-8 5 0 15,-2 1 0-15,-5 5 0 16,0 7 0-16,0 3 0 15,0 5 0-15,-6 2 0 16,1 4 0-16,2 2 0 16,0 2 0-16,3 1 0 15,0 0 0-15,0 0 0 16,0 16 0-16,5 10 0 0,7 5 0 16,3 4 0-16,1 2 0 15,2-2 0-15,-3 0 0 16,0 0 0-16,-6-6 0 15,0-4 0-15,-2-5 0 16,-1-6 0-16,-3-4 0 16,0-7 0-16,0-3 0 15,2 0-789-15,-1-8-2 16,-2-14 461-16</inkml:trace>
  <inkml:trace contextRef="#ctx0" brushRef="#br0" timeOffset="-160058.22">23335 10619 327 0,'0'0'63'15,"0"0"320"-15,0 0 528 16,-35-77-548-16,30 66-363 0,2 4 0 16,1 6 0-16,2 1 0 15,0 0 0-15,0 0 0 16,0 0 0-16,0 0 0 16,0 15 0-16,3 13 0 15,12 11 0-15,5 7 0 16,4 6 0-16,2 3 0 15,3 3 0-15,2 0 0 16,-3-4 0-16,-2-8 0 16,-3-8 0-16,-4-8 0 15,-5-11 0-15,-2-5 0 16,-7-6 0-16,-4-6 0 16,-1-2 0-16,0 0 0 15,0 0 0-15,0 0 0 0,0 0 0 16,0-4 0-1,0-10 0-15,0-5 0 0,2 4 0 16,11 6 0-16,2 2-1725 16</inkml:trace>
  <inkml:trace contextRef="#ctx0" brushRef="#br0" timeOffset="-159239.15">23754 10869 202 0,'0'0'99'0,"0"0"71"15,0 0 473-15,0 0 156 16,-9-76-665-16,6 68-134 0,2 2 0 16,1 3 0-1,-2 2 0-15,2 1 0 0,0 0 0 16,0 0 0-16,0 0 0 15,0 11 0-15,3 9 0 16,11 10 0-16,4 1 0 16,-2 0 0-16,2-3 0 15,0-5 0-15,-3-7 0 16,-2-6 0-16,-2-7 0 16,-2-3 0-16,5 0 0 0,0-18 0 15,2-6 0 1,-2-6 0-16,-4-2 0 0,-2 1 0 15,-4 2 0-15,-4 0 0 16,0 4 0-16,0 2 0 16,-3 2 0-16,-7 4 0 15,1 4 0-15,4 6 0 16,1 4 0-16,4 2 0 16,0 1 0-16,0 0 0 15,0 0 0-15,0 10 0 16,0 8 0-16,0 5 0 15,9 4 0-15,0-1 0 16,3 2 0-16,0-1 0 0,2 0 0 16,3-5 0-16,1-6 0 15,1-7 0-15,4-9 0 16,2 0 0-16,3-16 0 16,2-12 0-16,-2-3 0 15,-2-5 0-15,-4 1 0 16,-5-3 0-16,-5-5 0 15,-5-3 0-15,-3-8 0 16,-4-2 0-16,0 3 0 16,-7 4 0-16,-3 13 0 15,-1 10 0-15,2 11 0 16,3 8 0-16,2 3 0 16,2 4 0-16,-1 0 0 15,-3 2 0-15,-4 19 0 0,-1 11 0 16,1 17 0-1,1 9 0-15,6 6 0 0,3-1 0 16,9-9 0-16,18-14 0 16,13-11 0-16,5-15 0 15,7-10 0-15,0-4 0 16,-2-3 0-16,-3-11 0 16,-12-4 0-16,-13-1-1370 15,-19 2 789-15</inkml:trace>
  <inkml:trace contextRef="#ctx0" brushRef="#br0" timeOffset="-158012.5">17649 11503 69 0,'0'0'36'0,"0"0"-5"16,0 0 8-16,0 0 25 15,0 0 4-15,0 0 24 0,0 3 19 16,0-2 48-16,0 2 71 16,0 1-1-16,-1 3 69 15,-2 1-35-15,0-4-97 16,3 2-16-16,-2-5-108 16,2-1-42-16,0 0 0 15,0 0 0-15,8-3 0 16,29-18 0-16,24-12 0 15,21-7 0-15,8-3 0 16,1 5 0-16,-6 1 0 16,-9 4 0-16,-12 5 0 15,-18 5 0-15,-20 10 0 16,-14 7-192-16,-9 6-135 16,-3 0-46-16,-3 0-18 0,-18 16 174 15,-8 4 52-15,0 2 60 16,-1-3 44-16,6-1 13 15,6-6 36-15,0-4 12 16,5-6 5-16,-4 0 35 16,1-1 17-16,-4-1 59 15,4 0 111-15,1 0 313 16,1 0 191-16,4 0-556 16,4-3-175-16,3 2 0 0,3 1 0 15,0 0 0-15,0 0 0 16,0 0 0-16,2 11 0 15,15 16 0-15,9 12 0 16,8 11 0-16,7 9 0 16,4 6 0-16,1 1 0 15,-4-2 0-15,-4-8 0 16,-5-8 0-16,-3-7 0 16,-8-14 0-16,-2-4 0 15,-10-9 0-15,-4-5 0 16,0-3 0-16,-6-3 0 15,0-3 0-15,0 0 0 16,0 0 0-16,0 0 0 16,0 0 0-16,0-7 0 15,0-10 0-15,7-6 0 0,9-7-1312 16,9-4 743-16</inkml:trace>
  <inkml:trace contextRef="#ctx0" brushRef="#br0" timeOffset="-157747.22">19131 11276 277 0,'0'0'296'16,"0"0"616"-1,0 0-350-15,0 0-562 0,0 0 0 16,0 0 0-16,-3-43 0 16,25 36 0-16,11 2 0 15,4 3 0-15,-1 2 0 16,-8 16-175-16,-13 17-1132 16,-15 10 905-16</inkml:trace>
  <inkml:trace contextRef="#ctx0" brushRef="#br0" timeOffset="-157545.75">19190 11628 153 0,'0'0'245'15,"0"0"429"1,0 0 301-16,0 0-975 16,53-85 0-16,-31 68 0 15,1 1 0-15,0 0 0 0,0 4 0 16,-4-1 0-16,2 4 0 15,-3 0 0-15,-3 2 0 16,2 1-134-16,-3-4-1236 16,-6-1 960-16</inkml:trace>
  <inkml:trace contextRef="#ctx0" brushRef="#br0" timeOffset="85991.9">13684 3913 66 0,'0'0'15'16,"0"0"18"-16,0 0-1 16,0 0 12-16,0 0-4 15,0 0-14-15,0 0 8 16,-50 0-1-16,42 0-7 15,-1 4-15-15,1 2 6 16,3-4 7-16,2 2-7 16,0-2 10-16,1 1 14 15,-1-2 0-15,0 1 7 0,0 2-3 16,-3 0 21-16,0 0 42 16,1 0 43-16,0-1-28 15,5-1-54-15,0-2-28 16,0 0 89-16,0 0-75 15,0 0 39-15,0 0 105 16,0 0-23-16,0 0-14 16,0 0-109-16,0 0-53 15,0 1 0-15,0-1 0 16,0 0 0-16,0 0 0 0,0 0 0 16,0 0 0-1,0 0 0-15,0 0 0 0,0 0 0 16,0 0 0-16,0 0 0 15,8 0 0-15,6 0 0 16,13 4 0-16,11-3 0 16,10-1 0-16,9 0 0 15,5 0 0-15,4-1 0 16,4-7 0-16,-1 1 0 16,-1 2 0-16,-2 3 0 15,6 0 0-15,8 0 0 16,7-1 0-16,10-2 0 15,3-3 0-15,3 0 0 16,1 0 0-16,-4-1 0 16,-3 5 0-16,-1 1 0 0,-1 1 0 15,2 2 0-15,6 0 0 16,11 0 0-16,6-2 0 16,14-4 0-16,10-3 0 15,3-2 0-15,6-2 0 16,-1 2 0-16,-5 0 0 15,-3 3 0-15,-1 2 0 16,-2 2 0-16,5-1 0 16,3 4 0-16,3-3 0 15,6 1 0-15,-1 0 0 16,-4-1 0-16,-2 2 0 16,-3 2 0-16,-7 0 0 0,-6 0 0 15,-7 0 0-15,-4 0 0 16,0 2 0-16,-2 3 0 15,-1 0 0-15,0 0 0 16,2 0 0-16,-3-1 0 16,-2 0 0-16,-1-1 0 15,0-2 0-15,4-1 0 16,3 0 0-16,5 0 0 16,4 0 0-16,8 0 0 15,6 0 0-15,4 0 0 16,1-8 0-16,-1-1 0 15,-4 2 0-15,4 0 0 16,-3 0 0-16,0 3 0 16,7 1 0-16,3-1 0 15,6-2 0-15,5-2 0 0,2-2 0 16,-1-1 0-16,-1 1 0 16,-5-2 0-16,-4 2 0 15,-8 0 0-15,-5 0 0 16,-1 2 0-16,-4 1 0 15,3 2 0-15,0 0 0 16,-5 3 0-16,0-3 0 16,-2 1 0-16,-6-1 0 15,-2-2 0-15,-9 1 0 16,-9 0 0-16,-5 2 0 0,-5 4 0 16,-4 0 0-1,2 0 0-15,-2 0 0 0,4 0 0 16,0 0 0-1,2-4 0-15,-4 1 0 0,-5-3 0 16,-2 0 0-16,-4 1 0 16,2-2 0-16,3 0 0 15,0 0 0-15,5-3 0 16,2 0 0-16,-2-1 0 16,-4-1 0-16,-5 1 0 15,-5-1 0-15,-12 4 0 16,-10 0 0-16,-11 1 0 15,-17 1 0-15,-6 1 0 0,-9 0 0 16,-4 4 0 0,-7 1 0-16,-5-1 0 0,-2 1 0 15,-2 0 0-15,0 0 0 16,0 0 0-16,0 0 0 16,0 0 0-16,0 0 0 15,0-2 0-15,0 2 0 16,0-1 0-16,0 1 0 15,0 0 0-15,0 0 0 16,0 0 0-16,0 0 0 16,0 0 0-16,0 0 0 15,0 0-524-15,0 0-107 16,0 10 252-16,-23 15 167 16,-18 9 38-16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55:31.78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2430 3493 60 0,'0'0'68'0,"0"0"-18"16,0 0 47-16,0 0 21 15,0 0 103-15,0 0-20 16,0 0 112-16,-46-65 147 16,46 63-199-16,0 0-63 15,0 2-198-15,0 0 0 16,0 0 0-16,0 0 0 16,0 0 0-16,4 16 0 15,5 11 0-15,8 9 0 16,2 4 0-16,0-1 0 15,-1-2 0-15,0-5 0 0,-1-4 0 16,-4-11 0 0,-4-5 0-16,-3-8 0 0,-3-4 0 15,3 0 0-15,4-24 0 16,7-15 0 0,11-12 0-16,2-5 0 0,3 3 0 15,-6 7 0-15,-8 6 0 16,-7 11 0-16,-3 12 0 15,-8 8 0-15,1 6 0 16,-2 3 0-16,3 0-813 16,4 5-16-16,1 7 523 15</inkml:trace>
  <inkml:trace contextRef="#ctx0" brushRef="#br0" timeOffset="678.23">4420 3345 176 0,'0'0'79'0,"0"0"108"16,-35-73 188-1,24 52 130-15,8 2 57 0,0 6-399 16,3 3-163-16,0 6 0 15,0 2 0-15,0 2 0 16,6 0 0-16,19 14 0 16,11 12 0-16,8 12 0 15,2 6 0-15,-3 8 0 16,-3-1 0-16,-4-1 0 16,-6-8 0-16,-9-9 0 15,-2-13 0-15,-7-11 0 16,-3-9 0-16,3 0 0 15,18-29 0-15,17-17 0 0,9-12 0 16,5-3 0 0,-12 7 0-16,-10 5 0 0,-11 9 0 15,-7 7 0-15,-7 9 0 16,-3 8 0 0,-3 14-958-16,-5 2 140 0,-3 26 547 15</inkml:trace>
  <inkml:trace contextRef="#ctx0" brushRef="#br0" timeOffset="62485.59">15528 10553 87 0,'0'0'36'0,"0"0"24"15,0 0-8-15,0 0 11 16,0 0 10-16,0 0 24 0,0 0 6 16,0 0-3-16,-64 2-26 15,64-1-13-15,0-1-28 16,0 0-33-16,1 2-24 15,27-2-69-15,26 0 93 16,27 0 60-16,11-3 33 16,3-6-69-16,-6-2-14 15,-7 2-7-15,-5 1 1 16,-13 2-4-16,-16 4 0 16,-18 2-7-16,-14 0-162 15,-13 0 34-15,-3 0 46 16,0 0 33-16,-14 0 8 0,-15 0 13 15,-11 7 20 1,-7 0-8-16,-3-2 16 0,1 1-6 16,4-2 1-1,3-1 10-15,-1-2 2 0,4 2 0 16,0-3 1-16,2 0 0 16,3 0 4-16,1 0 26 15,0 0 19-15,2-7 14 16,-1 3 54-16,3 1 11 15,0-1 16-15,1 0 95 16,5 1 34-16,1 0 7 16,7 2 46-16,6-3-251 0,3 4-76 15,5-1 0-15,1 1 0 16,0 0 0-16,0 0 0 16,0 0 0-16,0 0 0 15,0 0 0-15,0 5 0 16,12 16 0-16,12 12 0 15,11 8 0-15,10 9 0 16,6 4 0-16,4-1 0 16,2 0 0-16,-4-6 0 15,-5-2 0-15,-5-6 0 16,-7-7 0-16,-8-2 0 16,-8-6 0-16,-5-6 0 15,-8-4 0-15,-4-5 0 16,-3-1 0-16,0 1 0 15,-1 4 0-15,-21 2 0 0,-10 6 0 16,-7 3 0-16,-3 0 0 16,-4 3 0-16,0 2 0 15,-3 0 0-15,1 1 0 16,5-5 0-16,7-3 0 16,9-2 0-16,8-3 0 15,4-3 0-15,7-4 0 16,7-4 0-16,1 1 0 15,13-2 0-15,32 0 0 16,21-5 0-16,16 0 0 16,11 0 0-16,-1-9 0 15,-6-1 0-15,-10 3 0 16,-18 4 0-16,-22 2 0 16,-17 1 0-16,-12 0 0 0,-7 0 0 15,0 0 0-15,0 0 0 16,0 0 0-16,-4 0 0 15,-6 0 0-15,0 0-513 16,1 1-450-16,9-1 605 16</inkml:trace>
  <inkml:trace contextRef="#ctx0" brushRef="#br0" timeOffset="63521.31">16939 10469 0 0,'0'0'62'15,"0"0"-17"-15,0 0 33 16,0 0 19-16,0 0 47 16,0 0 81-16,-6-65 69 15,-7 71-61-15,-14 27-143 16,-13 20-15-16,-8 22 116 0,3 12-41 15,9 13-19-15,12 4-22 16,14-1-28-16,10-10-39 16,10-14-42-1,25-12 0-15,12-13 0 0,1-11 0 16,0-6 0-16,-6-9 0 16,-9-5 0-16,-10-5 0 15,-5-5 0-15,-7-3 0 16,-5-6 0-16,-1-3 0 15,-3-1 0-15,-2 0 0 16,0 0 0-16,0 0 0 16,1-10 0-16,4-4-391 0,4-5-450 15,6-1 350-15,3-4 260 16</inkml:trace>
  <inkml:trace contextRef="#ctx0" brushRef="#br0" timeOffset="64051.89">17451 10648 74 0,'0'0'53'0,"0"0"39"16,0 0 24-16,0 0 59 15,-32-75 88-15,15 75 78 16,-6 0-107-16,-6 14-146 15,-9 18-34-15,2 12 6 16,2 7 1-16,9 4-44 16,11-1-17-16,10-4-6 15,4-8-22-15,16-10-32 16,12-6 27-16,7-8 0 16,-2-8 33-16,-2-9 11 15,-1-1-11-15,-2-8 55 0,0-15 22 16,-4-5 121-16,-6-7 40 15,-5 1-238-15,-8-4 0 16,-5-2 0-16,0 4 0 16,-12 2 0-16,-3 9 0 15,3 10 0-15,4 9 0 16,8 6-403-16,1 14-743 16,15 16 774-16</inkml:trace>
  <inkml:trace contextRef="#ctx0" brushRef="#br0" timeOffset="64407.33">17853 11055 215 0,'0'0'114'16,"0"0"199"-16,0 0 284 15,0 0-214-15,0 0-52 16,0 0-237-16,0-14-94 15,0 14 0-15,0 0 0 16,0 0 0-16,0 0 0 16,0 0 0-16,0 0 0 0,0 0 0 15,0 0 0-15,4-2 0 16,3-1 0-16,1 0 0 16,0 3 0-16,1 0 0 15,-3 0 0-15,1 4 0 16,-4 9 0-16,-3 7 0 15,0 3 0-15,-5 1 0 16,-13-2 0-16,-4-4 0 16,2-5 0-16,7-7 0 15,4-6 0-15,9 0-631 16,0-3-186-16,9-17 383 16</inkml:trace>
  <inkml:trace contextRef="#ctx0" brushRef="#br0" timeOffset="64831.21">18404 10573 121 0,'0'0'84'16,"0"0"114"-16,0 0 211 15,-19-77 82-15,14 74 4 16,-2 3-246-16,-10 6-249 15,-3 19 0-15,-5 12 0 16,2 7 0-16,3 6 0 16,5 5 0-16,7 0 0 15,8-3 0-15,0-2 0 16,7-12 0-16,16-10 0 16,8-12 0-16,9-8 0 15,2-8 0-15,1-3 0 0,-1-16 0 16,-9-4 0-16,-10-1 0 15,-9 1 0-15,-9 2 0 16,-5-1 0-16,0 0 0 16,-16 2 0-16,-7 2 0 15,-6 2 0-15,2 1 0 16,5 2 0-16,6-1 0 16,11-1-704-16,5-6-283 15,8-5 700-15</inkml:trace>
  <inkml:trace contextRef="#ctx0" brushRef="#br0" timeOffset="65082.56">18716 10231 135 0,'0'0'98'15,"0"0"100"-15,0 0 2 16,112 22 270-16,-58 19 130 15,1 23-254-15,-10 21-346 16,-7 18 0-16,-17 8 0 16,-11-1 0-16,-10-6 0 0,-7-7 0 15,-21-15 0 1,-9-14 0-16,-4-17 0 0,2-16 0 16,6-14 0-16,7-11 0 15,5-7 0-15,7-3-519 16,3 0-536-16,3-16 734 15</inkml:trace>
  <inkml:trace contextRef="#ctx0" brushRef="#br0" timeOffset="65671.98">19847 10589 73 0,'0'0'95'0,"0"0"10"15,0 0 76-15,0 0 45 16,0 0-20-16,0 0 22 0,3-10-39 15,18 7-144-15,12-1-24 16,13-3 100-16,-1 0-83 16,-5 2-38-1,-12 5-579-15,-11 0 33 0,-17 19 302 16</inkml:trace>
  <inkml:trace contextRef="#ctx0" brushRef="#br0" timeOffset="65848.5">19875 10748 123 0,'0'0'128'15,"0"0"111"-15,0 0 269 16,91-20-117-16,-55 18-197 0,3 2-155 16,-5 0-39-1,-3 0-305 1,1 0-379-16,-9 5 319 0,-7 7 168 0</inkml:trace>
  <inkml:trace contextRef="#ctx0" brushRef="#br0" timeOffset="70719.31">21141 10412 61 0,'0'0'67'15,"0"0"14"-15,0 0 44 16,0 0 84-16,0 0 123 16,0 0 294-16,0 0-93 15,0 0-520-15,0-45-13 16,0 45 0-16,0 0 0 16,0 14 0-16,0 10 0 15,0 11 0-15,0 6 0 16,0 3 0-16,0 0 0 0,0-2 0 15,5 1 0 1,0-4 0-16,-1-2 0 0,-1-4 0 16,-1-3 0-16,-2-6 0 15,0-7 0-15,0-7 0 16,0-4 0-16,1-3 0 16,-1-3 0-16,0 0 0 15,0 0 0-15,0 0 0 16,5-4 0-16,6-12-419 15,8-3-826-15,4 5 945 16</inkml:trace>
  <inkml:trace contextRef="#ctx0" brushRef="#br0" timeOffset="71064.39">21527 10489 85 0,'0'0'118'0,"0"0"51"15,0 0 184-15,0 0 259 16,0 0 85-16,0 0-684 16,-6-65-13-16,6 65 0 15,3 18 0-15,15 9 0 16,7 8 0-16,7 2 0 15,2 2 0-15,0-1 0 16,-1 1 0-16,-2-3 0 16,-5-3 0-16,-4-2 0 0,-6-9 0 15,-7-8 0-15,-4-5 0 16,-4-7 0-16,-1-2 0 16,0 0-47-16,2 0-734 15,-2-10-73-15,0-6 613 16</inkml:trace>
  <inkml:trace contextRef="#ctx0" brushRef="#br0" timeOffset="71335.66">21859 10411 146 0,'0'0'91'0,"0"0"151"16,0 0 171-16,0 0-164 15,0 0-151-15,0 0-79 16,-49 82 278-16,18-33-106 16,-2-4-59-16,2-1-68 15,3-8-1-15,5-10-21 16,10-6-42-16,2-7 0 16,4-3 0-16,4-3 0 15,0-2-105-15,3 1-463 16,0-2-94-16,0-1 235 0,19-3 219 15</inkml:trace>
  <inkml:trace contextRef="#ctx0" brushRef="#br0" timeOffset="71620.5">22125 10393 171 0,'0'0'145'15,"0"0"401"-15,4-74 522 16,-4 68-951-16,2 6-117 16,-1 0 0-16,2 29 0 15,2 17 0-15,-1 15 0 16,0 9 0-16,-3 4 0 0,-1-5 0 16,0-7 0-16,0-10 0 15,0-12 0-15,0-12 0 16,0-12 0-16,0-9 0 15,0-7 0-15,0 0 0 16,0-20-992-16,0-13 253 16,-24-14 490-16</inkml:trace>
  <inkml:trace contextRef="#ctx0" brushRef="#br0" timeOffset="73760.37">23151 10322 71 0,'0'0'75'0,"0"0"7"16,0 0 56-16,-17-75 99 15,12 65 154-15,5 4 121 16,0 6-18-16,0 0-447 0,0 0-47 15,0 0 0 1,0 0 0-16,0 18 0 0,0 11 0 16,3 18 0-16,6 11 0 15,4 6 0-15,1 6 0 16,1-4 0-16,-5-5 0 16,1-6 0-16,-1-6 0 15,-2-5 0-15,-2-7 0 16,-5-8 0-16,-1-9 0 15,2-7 0-15,-2-8 0 16,0-5 0-16,0 0-380 16,0 0-257-16,-11-10 48 15,-14-12 323-15</inkml:trace>
  <inkml:trace contextRef="#ctx0" brushRef="#br0" timeOffset="73978.78">22904 10649 66 0,'0'0'33'15,"0"0"38"-15,130-15-12 16,-60 6 13-16,9-1 28 16,-3-2 2-16,-3 0-34 15,-16 0-34-15,-11 5-30 0,-15 3-4 16,-11 4-19-1,-11 0-197-15,-8 0 60 16,-1 0 27-16</inkml:trace>
  <inkml:trace contextRef="#ctx0" brushRef="#br0" timeOffset="76014.38">24669 10278 68 0,'0'0'67'0,"0"0"9"15,0 0 26-15,0 0 61 16,0 0 47-16,0 0 72 16,-45-62 93-16,24 62-85 15,-3 0-160-15,-5 7-32 16,-3 14-6-16,1 6-28 16,1 10-34-16,0 10-30 15,9 6 0-15,11 5 0 16,10-3 0-16,6-5 0 15,27-11 0-15,10-10 0 16,5-10 0-16,2-9 0 0,-1-10 0 16,-4 0 0-16,-7-7 0 15,-5-12 0-15,-7-2 0 16,-5-4 0-16,-7-2 0 16,-4-4 0-16,-7-3 0 15,-3-3 0-15,0-1 0 16,-9 3 0-16,-4 5 0 15,-1 8 0-15,1 6 0 16,4 7 0-16,6 3 0 16,3 5 0-16,0 1-1034 15,24 0 278-15,17 0 499 16</inkml:trace>
  <inkml:trace contextRef="#ctx0" brushRef="#br0" timeOffset="76328.53">25428 10034 138 0,'0'0'90'0,"0"0"160"16,0 0 361-16,0 0 248 16,0 0-760-16,0 0-99 15,-27 14 0-15,4 38 0 0,-6 19 0 16,4 15 0-16,5 12 0 15,7 0 0-15,9-5 0 16,4-14 0 0,1-13 0-16,20-13 0 15,0-10 0-15,1-6 0 0,-3-11 0 16,-3-9 0-16,-2-9 0 16,-2-7 0-16,5-1 0 15,-1 0 0-15,10-15-833 16,3-4 7-16,0-6 553 15</inkml:trace>
  <inkml:trace contextRef="#ctx0" brushRef="#br0" timeOffset="76578.95">25649 10517 84 0,'0'0'83'0,"0"0"30"16,0 0 76-16,0 0-55 15,0 0-79-15,79-25 40 16,-37 17 14-16,0 4-22 16,-5-2-34-16,-2 1-29 15,-4-4-24-15,-1 1-134 16,-5-2-279-16,-7 0 124 0</inkml:trace>
  <inkml:trace contextRef="#ctx0" brushRef="#br0" timeOffset="76944.82">26098 10267 109 0,'0'0'124'15,"0"0"-41"-15,0 0 140 16,0 0 26-16,0 0-28 16,100-48-16-16,-80 52 49 15,-3 16-21-15,-6 10-39 16,-8 7-42-16,-3 8-152 0,-8 10 0 16,-17 2 0-16,-3-3 0 15,4-7 0-15,7-14 0 16,10-9 0-16,7-7 0 15,0-4 0-15,19-6 0 16,17-4 0-16,10-3 0 16,3 0 0-16,-1-4 0 15,-6-6 0-15,-9-2 0 16,-5 1 0-16,-5 0 0 16,-4-2 0-16,-2 2 0 15,-4-2-694-15,-10-2-232 0,-3-4 656 16</inkml:trace>
  <inkml:trace contextRef="#ctx0" brushRef="#br0" timeOffset="77238.57">26631 10033 346 0,'0'0'469'0,"0"0"692"15,0 0-1090-15,0 0-71 16,0 0 0-16,0 0 0 0,98 77 0 16,-70-32 0-1,-5 3 0-15,-11 7 0 0,-9 6 0 16,-3 1 0-16,-11 3 0 16,-14-3 0-16,-2-8 0 15,2-9 0-15,5-10 0 16,3-6 0-16,6-8 0 15,2-6 0-15,8-5-813 16,-2-9-77-16,1-1 661 16</inkml:trace>
  <inkml:trace contextRef="#ctx0" brushRef="#br0" timeOffset="77759.17">27747 10151 234 0,'0'0'226'0,"0"0"437"16,0 0 225-16,0 0-852 16,0 0-36-16,0 0 0 15,3-2 0-15,7 41 0 16,5 15 0-16,0 8 0 16,1 4 0-16,-2 1 0 15,-1-4 0-15,-2-11 0 16,-4-15 0-16,0-12 0 15,-4-11 0-15,-1-8 0 0,-2-5 0 16,0-1-42-16,-3 0-999 16,-21 0 380-16,-13-14 401 15</inkml:trace>
  <inkml:trace contextRef="#ctx0" brushRef="#br0" timeOffset="77911.75">27565 10452 138 0,'0'0'91'0,"0"0"18"16,114-58 18-1,-39 42-76-15,19 1-33 0,18 1-18 16,10 0-89-16,-4-3-134 16</inkml:trace>
  <inkml:trace contextRef="#ctx0" brushRef="#br0" timeOffset="78325.57">28851 10125 141 0,'0'0'76'15,"0"0"81"-15,0-79 292 0,0 59 262 16,0 5-198-16,-3 5-513 15,-3 6 0-15,-2 3 0 16,-1 1 0-16,-8 3 0 16,-5 15 0-16,-6 15 0 15,3 6 0-15,6 9 0 16,8 1 0-16,10 0 0 16,1-6 0-16,7-9 0 15,17-6 0-15,6-10 0 16,0-9 0-16,2-9 0 15,1 0 0-15,-3-16 0 16,-3-5 0-16,-5-2 0 16,-7-3 0-16,-6 0 0 15,-7 0 0-15,-2 0 0 16,0 1 0-16,-14 2 0 0,-2 3 0 16,1 4 0-1,3 7 0-15,6 4 0 0,6 0-1265 16,9-2 653-16</inkml:trace>
  <inkml:trace contextRef="#ctx0" brushRef="#br0" timeOffset="78728.32">29697 9836 142 0,'0'0'93'0,"0"0"126"16,0 0 257-16,0 0 210 15,0 0-255-15,0 0-431 16,0-15 0-16,-11 48 0 16,-8 18 0-16,-4 13 0 0,-1 15 0 15,4 9 0-15,3 4 0 16,7-2 0-16,10-10 0 16,0-9 0-16,18-17 0 15,11-15 0-15,7-18 0 16,5-17 0-16,8-4-312 15,4-12-653-15,-3-11 520 16,-9 0 249-16</inkml:trace>
  <inkml:trace contextRef="#ctx0" brushRef="#br0" timeOffset="78946.73">29877 10282 152 0,'0'0'112'16,"0"0"37"-16,0 0 39 15,0 0-92-15,110-35 1 16,-69 32-19-16,-7 3-54 16,-2 0-24-16,-3 0-10 15,1 0-320-15,-3 0 56 16,-2 0 106-16</inkml:trace>
  <inkml:trace contextRef="#ctx0" brushRef="#br0" timeOffset="79258.89">30377 10044 15 0,'0'0'158'0,"0"0"-55"15,0 0 55-15,93-30 61 16,-67 30 40-16,-5 0 39 16,-7 9-72-16,-7 8-79 15,-7 10 27-15,0 8 74 16,-16 10-206-16,-14 1-42 16,0 0 0-16,6-11 0 0,11-12 0 15,10-9 0-15,3-7 0 16,12-4 0-16,22-3 0 15,17 0 0-15,10-6 0 16,3-9 0-16,-7-3-975 16,-14 1 234-16,-13-5 506 15</inkml:trace>
  <inkml:trace contextRef="#ctx0" brushRef="#br0" timeOffset="79479.32">30877 9728 55 0,'0'0'133'16,"0"0"-31"-16,0 0 61 15,118-13 66-15,-69 41 132 0,4 16 124 16,-8 15-112-16,-13 18-227 16,-18 11-146-16,-14 7 0 15,-22-2 0-15,-24-7 0 16,-11-10 0-16,-6-7-425 15,-5-7-335-15,-4-8 253 16,-12-9 309-16</inkml:trace>
  <inkml:trace contextRef="#ctx0" brushRef="#br0" timeOffset="80391.73">20729 11853 7 0,'0'0'64'0,"0"0"-33"16,0 0 21-16,0 0 4 16,0 0-3-16,0 0 11 15,0 0 7-15,-5 0 21 16,5 0-21-16,8 0-54 15,20 0-13-15,12-3-8 0,8-3-11 16,-6 6-187-16,-12 0 88 16,-14 10 25-16,-16 18 26 15,-8 6-26-15</inkml:trace>
  <inkml:trace contextRef="#ctx0" brushRef="#br0" timeOffset="80540.34">20718 12157 5 0,'0'0'41'0,"0"0"14"16,0 0-2-16,0 0 0 16,0 0 18-16,91-10-26 15,-44-5-33-15,11-3-12 16,6 1-24-16,6-2-108 0,3-3-18 16</inkml:trace>
  <inkml:trace contextRef="#ctx0" brushRef="#br0" timeOffset="81631.45">22483 11757 8 0,'0'0'28'16,"0"0"0"-16,0 0 3 15,0 0 9-15,0 0 5 16,0 0 10-16,0-58 22 16,0 55 83-16,0 1 39 0,0 2 109 15,0 0 1-15,0 0-58 16,0 0-106-1,0 0-94-15,0 20-51 0,0 8 0 16,0 12 299-16,0 7-286 16,0 6-13-1,2 1 0-15,1 0 0 0,0-5 0 16,1-5 0-16,0-7 0 16,-1-6 0-16,0-5 0 15,-1-9 0-15,-1-5 0 16,1-8 0-16,-2-3 0 15,1-1 0-15,-1 0 0 16,0 0 0-16,0-11 0 16,0-6-647-16,0-4-227 15,-1-1 530-15</inkml:trace>
  <inkml:trace contextRef="#ctx0" brushRef="#br0" timeOffset="81907.69">22527 11671 75 0,'0'0'50'0,"0"0"25"16,0 0 19-16,0-72 50 16,0 66 80-16,0 4 90 15,-3 0-51-15,-2 2-71 16,-13 0-192-16,-18 14 37 15,-12 8-37-15,-8 2 44 0,2-2-44 16,8-2-11-16,10-3-207 16,8-2-43-16,11 1-90 15,14 0 41-15,3 2 140 16,11 1 51-16</inkml:trace>
  <inkml:trace contextRef="#ctx0" brushRef="#br0" timeOffset="82219.88">22307 12297 119 0,'0'0'42'0,"0"0"45"15,0 0 1-15,0 0-41 16,0 0 6-16,110-20 9 16,-38 4 1-16,3 1-21 15,-8 2 54-15,-14 6 2 16,-20 2-13-16,-16 5-51 16,-14 0-34-16,-3 0-10 0,0 0-51 15,-8 2-62-15,-11 8-54 16,-2 1 9-16,-4-2 10 15,4-4 17-15</inkml:trace>
  <inkml:trace contextRef="#ctx0" brushRef="#br0" timeOffset="84086.68">24761 11723 51 0,'0'0'84'0,"0"0"-8"0,0 0 44 16,0 0 102-16,0-76 127 15,-1 72 165-15,1 3-121 16,0 1-155-16,0 0-238 15,0 0 0-15,0 0 0 16,0 5 0-16,9 12 0 16,9 8 0-16,8 7 0 15,6 0 0-15,1 2 0 16,-1 0 0-16,0-2 0 16,-5-3 0-16,-5-7 0 15,-2-5 0-15,2-9-621 16,2-2-128-16,1-6 357 0,4 0 207 15</inkml:trace>
  <inkml:trace contextRef="#ctx0" brushRef="#br0" timeOffset="84590.42">25410 11622 61 0,'0'0'55'0,"0"0"28"16,0 0 28-16,0 0 74 15,0 0 99-15,0 0-33 16,5-44-243-16,-19 57 13 16,-8 12-21-16,-8 10 30 0,-6 2-26 15,-1 0-4-15,1-3 12 16,2-5 2 0,7-5-5-16,5-4-9 0,5-8 4 15,8-5 1-15,5-2-1 16,4-4 1-16,0-1 4 15,0 0 23-15,0 0 25 16,0 0 99-16,0 0 190 16,0 0-45-16,0 0-301 15,0 0 0-15,0 0 0 16,0 0 0-16,0 0 0 16,0 4 0-16,0 17 0 0,10 11 0 15,4 14 0 1,2 9 0-16,2 3 0 0,-1-1 0 15,-1-7 0-15,-3-7 0 16,-2-9 0-16,-5-9 0 16,-3-10 0-16,-2-5 0 15,1-7 0-15,-2-3 0 16,0 0 0-16,0 0 0 16,0 0 0-16,0 0 0 15,0-10 0-15,0-8 0 16,6-6 0-16,11-4-1416 15,10-1 929-15</inkml:trace>
  <inkml:trace contextRef="#ctx0" brushRef="#br0" timeOffset="84823.8">25922 11867 175 0,'0'0'122'0,"0"0"190"15,0 0 126-15,0 0-197 16,91-31-87-16,-55 28-41 16,3 2-102-16,-2 1-11 15,-6 0-370-15,-13 4-375 16,-18 16 448-16</inkml:trace>
  <inkml:trace contextRef="#ctx0" brushRef="#br0" timeOffset="85000.33">25979 12107 185 0,'0'0'118'15,"0"0"367"-15,0 0 250 16,0 0-409-16,0 0-128 15,0 0-198-15,79-9 0 16,-27-3 0-16,6-1-524 16,3-2-381-16,-1-5 504 0</inkml:trace>
  <inkml:trace contextRef="#ctx0" brushRef="#br0" timeOffset="85461.61">26816 11583 261 0,'0'0'211'16,"0"0"570"-16,0 0 13 16,0 0-794-16,0 0 0 0,0 0 0 15,7-59 0 1,-7 59 0-16,2 0 0 0,-1 0 0 15,-1 0 0-15,2 0 0 16,-2 0 0-16,0 0 0 16,0 6 0-16,1 13 0 15,4 11 0-15,3 9 0 16,0 2 0-16,0 2 0 16,-1 2 0-16,0-1 0 15,-2-3 0-15,-4-3 0 16,1-1 0-16,-2-2 0 15,0 2 0-15,0-2 0 16,0-3 0-16,0-3 0 16,0-7 0-16,0-8 0 15,1-5 0-15,1-7 0 0,-2-2 0 16,0 0 0-16,0 0 0 16,0 0 0-16,1-1 0 15,2-13 0-15,0-8 0 16,2-9-784-16,-2-4-153 15,-3 1 689-15</inkml:trace>
  <inkml:trace contextRef="#ctx0" brushRef="#br0" timeOffset="85701.49">26952 11471 159 0,'0'0'77'15,"0"0"97"-15,0 0 143 16,0 0 102-16,0 0-53 16,0 0-98-16,-115-54-222 15,65 57-34-15,-2 14-12 16,6 6-12-16,3 3-5 16,5 5-29-16,5 5-449 15,8 7-58-15,9 3 150 16,7 1 237-16</inkml:trace>
  <inkml:trace contextRef="#ctx0" brushRef="#br0" timeOffset="85916.13">26614 12165 95 0,'0'0'77'0,"0"0"14"16,84 0 193-16,-32-5 8 16,14-6-30-16,4 0-190 15,-4 1-72-15,-11 4-54 16,-16 4-436-16,-11 0 140 16,-6 1 152-16</inkml:trace>
  <inkml:trace contextRef="#ctx0" brushRef="#br0" timeOffset="87804.82">15658 13498 48 0,'0'0'41'0,"0"0"4"16,0 0 2-16,0 0-9 15,0 0-14-15,0 0 0 0,-9 0-8 16,9 0 0-16,3 0-6 16,17 0-10-16,18 0 0 15,15 0 42-15,12 0-6 16,6-1-15-16,4-7-9 15,-2 1-6-15,-6 0 1 16,-10 4-7-16,-18 1-3 16,-13 1 0-16,-12 1-31 15,-10 0-19-15,-4 0 19 16,0 0-4-16,0 0-14 0,-13 6 0 16,-11 1 5-1,-10 2-1-15</inkml:trace>
  <inkml:trace contextRef="#ctx0" brushRef="#br0" timeOffset="88396.86">15793 13548 37 0,'0'0'48'0,"0"0"4"16,0 0 0-16,0 0 14 15,0 0 18-15,0 0 31 16,-73-46 32-16,70 45 0 15,2 1 84-15,1 0-9 16,0 0-34-16,0 0 17 16,0 0-110-16,0 0-4 0,0 0-39 15,0 0-29-15,0 0-23 16,14 8-80-16,21 7 80 16,13 3 51-16,13 2 47 15,2-3-17-15,-5 1-52 16,-3 3-16-16,-9 1-13 15,-7 3 0-15,-9 3 0 16,-8 3 0-16,-8-2 0 16,-7 0 0-16,-7-2 0 15,0-2 0-15,-7 4 0 16,-22 3 0-16,-10 6 0 16,-10 4 0-16,-6 6 0 0,1 0 0 15,7-1 0 1,11-5 0-16,10-7 0 0,13-8 0 15,3-5 0-15,10-3 0 16,0 0 0-16,4-3 0 16,18 4 0-16,14-4 0 15,10-2 0-15,6-1 0 16,3-4 0-16,-2 0 0 16,-4-4 0-16,-5 1 0 15,-7-2 0-15,-4 0 0 16,-6 1 0-16,-5 0 0 15,-10 0 0-15,-3 0-261 16,-8 0-46-16,-1-1-31 16,0 2 9-16,0 1 99 15,-6-2 47-15,-7-2 7 0,1-3 9 16</inkml:trace>
  <inkml:trace contextRef="#ctx0" brushRef="#br0" timeOffset="90061.67">22437 12300 25 0,'0'0'45'0,"0"0"-12"15,0 0 7-15,0 0-17 16,0 0-2-16,0 0 9 16,0 0 0-16,-17 0 5 0,16 0 14 15,1 0 15-15,0 0 14 16,0 0 2-16,0 0-30 15,0 0-31-15,0 0-10 16,0 0-9-16,0 0-7 16,0 0-10-16,12 0-14 15,15 0 5-15,16 0 26 16,11 0 57-16,7-4-35 16,-4 1-22-16,-11 2-15 15,-10-1-44-15,-13 1 31 16,-11-1 7-16,-7 2-5 15,-5 0 26-15,0 0 31 16,0 0-2-16,-8 0-29 16,-14 0 15-16,-14 0-15 15,-13 2 0-15,-6 5-2 16,-5 2 2-16,-1-2-3 0,4 1 9 16,5-1 1-16,13-2-3 15,12-1 26-15,14-4 6 16,6 0 0-16,5 0 15 15,2 0 23-15,0 0 4 16,0 0-20-16,0 0-58 16,18 0-41-16,19 0-9 15,25 0 50-15,18-10 50 16,5-4-50-16,-4 2-86 16,-13-1-99-16,-6 5 3 15,-10 2 7-15,-7-1 27 16</inkml:trace>
  <inkml:trace contextRef="#ctx0" brushRef="#br0" timeOffset="91822.65">17136 13448 42 0,'0'0'40'0,"0"0"6"16,0 0-3-16,0 0-18 0,0 0-10 15,0 0-9-15,-58 77 46 16,15-29 0 0,-2 7 10-16,3 6-7 0,12 7-11 15,15 5-13-15,15 5 12 16,3 4 13-16,30 4 9 16,9 1 6-16,9-2 30 15,-1-6-51-15,1-17-30 16,1-15-9-16,2-14 4 15,-2-7-7-15,-3-8 11 16,-10-4 7-16,-12-4-26 16,-12-3 15-16,-9-4-10 15,-5-2-1-15,-1 1 12 0,2-2-11 16,-2 0 11-16,0 0 14 16,1 0-30-16,2 0-170 15,7-3-154-15,3-12 48 16,2-10 74-16</inkml:trace>
  <inkml:trace contextRef="#ctx0" brushRef="#br0" timeOffset="92299.9">17921 13779 95 0,'0'0'70'0,"0"0"23"16,0 0 28-16,0 0 40 16,0 0 14-16,0 0-18 15,-81-56-35-15,55 56-40 16,-2 17-30-16,1 8 2 15,2 10 3-15,4 10-47 16,8 5-10-16,8 1 9 16,5-6-9-16,8-4 0 15,17-12-5-15,3-6 5 16,4-10 35-16,-5-8 20 16,1-5-24-16,-1 0 42 0,-5-6 8 15,-4-13-4-15,-7-4 133 16,-7-4 22-16,-4-5-232 15,0-2 0-15,0-6 0 16,-12-6 0-16,-7 1 0 16,0 3 0-16,4 9 0 15,4 17 0-15,5 10 0 16,6 6 0-16,0 14-906 0,23 18 53 16,5 14 695-1</inkml:trace>
  <inkml:trace contextRef="#ctx0" brushRef="#br0" timeOffset="92709">18370 14179 39 0,'0'0'115'0,"0"0"6"15,0 0 47-15,0 0-12 16,0 0-4-16,0 0-61 15,3-4-58-15,-6 4-19 16,2 0 23-16,1 0 16 16,0 0-26-16,0 0 104 0,0 0 127 15,0-9-125-15,0 2-17 16,0-2 9-16,0-1-22 16,0 6 54-16,0-3-139 15,0 4-18-15,0 2 0 16,4 1 0-16,-4 0 0 15,4 0 0-15,1 0 0 16,-1 2 0-16,1 10 0 16,-4 5 0-16,-1 4 0 15,0 2 0-15,-7 1 0 16,-11-4 0-16,3-5 0 16,0-3 0-16,5-3 0 15,5-3-209-15,4-2-497 0,1-1 20 16,0-2 460-16,0-1 65 15</inkml:trace>
  <inkml:trace contextRef="#ctx0" brushRef="#br0" timeOffset="93375.7">18380 14201 28 0,'0'0'75'0,"0"0"-3"15,0 0 1-15,0 0 6 0,0 0 15 16,0 0-18-16,-7-10-41 15,7 10-25-15,-3 0-10 16,-1 9-12 0,-3 4 12-16,0 0 9 0,-2-1 2 15,-1-2 8-15,4-5-12 16,1-3 1-16,2-2 7 16,0 0 4-16,0 0-4 15,-3 0 5-15,3 0 2 16,2-7 41-16,-1 0 11 15,2 0 20-15,0 1 18 16,0-1-16-16,0 0-64 16,5 1 27-16,7 2-40 0,3 2 15 15,5 2-4-15,0 0 25 16,-2 0 2-16,-1 5 38 16,-6 6-45-16,-3 3 10 15,-5 6-54-15,-3 3 33 16,0 0-11-16,-14 3-17 15,-7 0-11-15,-1-5-112 16,-1 1-435-16,6-5 1 16,2-6 257-16,8-8 94 15</inkml:trace>
  <inkml:trace contextRef="#ctx0" brushRef="#br0" timeOffset="94035.95">19095 13625 6 0,'0'0'48'16,"0"0"-6"-16,0 0-1 15,0 0-1-15,0 0 10 16,0 0 5-16,-5-22 11 16,4 17 35-16,-1 0 17 15,1-1 60-15,-1 1 26 16,1 0 105-16,1 1 21 0,-2 3-46 16,2 0-109-16,0 1-175 15,-1 0 0-15,1 0 0 16,0 0 0-16,0 4 0 15,0 17 0-15,0 10 0 16,0 11 0-16,0 10 0 16,0 5 0-16,0 2 0 15,0-1 0-15,0-6 0 16,0-4 0-16,6-7 0 16,0-6 0-16,0-6 0 15,-1-9 0-15,-2-4 0 16,-2-9 0-16,-1-3 0 15,0-4 0-15,0 0 0 16,0 1 0-16,0-1 0 16,0 0 0-16,0 0 0 0,0-11 0 15,0-11 0-15,4-7 0 16,8 2-1474-16,0 5 1035 16</inkml:trace>
  <inkml:trace contextRef="#ctx0" brushRef="#br0" timeOffset="94351.23">19299 13400 93 0,'0'0'92'16,"0"0"3"-16,0 0 40 0,83-13-75 15,-25 27 40-15,9 10 89 16,3 11 30-16,-8 9 56 16,-2 13 22-16,-10 10-117 15,-15 14 61-15,-14 6-170 16,-18-1-71-16,-3-4 0 16,-22-7 0-16,-7-9 0 15,-5-8 0-15,4-12 0 16,6-11 0-16,6-14-374 15,9-9-339-15,5-7 155 16,4-5 337-16</inkml:trace>
  <inkml:trace contextRef="#ctx0" brushRef="#br0" timeOffset="94885.81">20712 13863 154 0,'0'0'55'15,"0"0"6"-15,0 0 68 16,0 0 14-16,0 0 42 15,0 0-33-15,12-38-152 16,30 32-53-16,15 5-208 16,2 1-3-16,-15 4 113 15,-25 17 30-15</inkml:trace>
  <inkml:trace contextRef="#ctx0" brushRef="#br0" timeOffset="95018.45">20736 14053 121 0,'0'0'27'0,"0"0"31"16,0 0 17-16,104-38-54 16,-56 28-21-16,10 3-13 15,4 1-68-15,-3 0-29 16</inkml:trace>
  <inkml:trace contextRef="#ctx0" brushRef="#br0" timeOffset="96083.61">21928 13644 66 0,'0'0'38'16,"0"0"23"-16,0 0 12 15,0 0 31-15,0 0 72 16,0 0 145-16,-45-61 133 16,41 53 51-16,1 5-256 15,3 3-249-15,0 0 0 16,0 0 0-16,0 0 0 16,0 0 0-16,0 5 0 0,0 11 0 15,9 6 0-15,1 10 0 16,1 3 0-16,4 7 0 15,-2 5 0-15,0 5 0 16,-1 1 0-16,-1-2 0 16,1-6 0-16,-3-8 0 15,-3-10 0-15,-2-9 0 16,-1-8 0-16,-3-4 0 0,0-5 0 16,0 1 0-1,0-2 0-15,4 0 0 0,6 0 0 16,9-7-1148-16,7-13 462 15</inkml:trace>
  <inkml:trace contextRef="#ctx0" brushRef="#br0" timeOffset="96353.89">22350 13608 143 0,'0'0'85'0,"0"0"92"16,0 0 293-16,0 0 140 16,0 0-257-16,0 0-174 0,18-36-149 15,5 47-30-15,10 11 0 16,12 11 0-16,7 4 0 16,1 4 0-16,-5 0 0 15,-9-2 0-15,-8-8 0 16,-9-7 0-16,-8-6-689 15,-5-5-27-15,-8-6 348 16,-1-5 207-16</inkml:trace>
  <inkml:trace contextRef="#ctx0" brushRef="#br0" timeOffset="96595.25">22725 13512 28 0,'0'0'120'0,"0"0"-12"0,0 0 86 15,0 0 40-15,0 0-115 16,0 0-119-16,-32 22 17 16,12 21 55-16,-6 8 38 15,-2 4 34-15,2 2-7 16,3-5-51-16,3-12-60 16,8-14-11-16,6-10-15 15,5-8-10-15,1-2-297 16,0 1-215-16,13-1 254 15,11-4 119-15,1-2-2 0</inkml:trace>
  <inkml:trace contextRef="#ctx0" brushRef="#br0" timeOffset="96952.93">23153 13541 174 0,'0'0'88'0,"0"0"225"15,0 0 346-15,0 0 136 16,0 0-777-16,0 0-18 0,0-43 0 16,0 53 0-1,0 16 0-15,0 12 0 0,0 11 0 16,1 7 0-16,2 4 0 15,0 1 0-15,1-4 0 16,-3-6 0-16,1-11 0 16,1-9 0-16,-2-11 0 15,2-9 0-15,0-5 0 16,-3-4 0-16,0-2 0 16,1 0 0-16,1 0 0 15,1 3-335-15,-2-1-722 16,-1 0 620-16,-3-2 230 15</inkml:trace>
  <inkml:trace contextRef="#ctx0" brushRef="#br0" timeOffset="99020.87">24288 13377 70 0,'0'0'62'0,"0"0"18"15,0 0 18-15,0-76 39 16,0 70 100-16,0 6 81 16,0 0-76-16,0 0-178 15,0 5-64-15,0 16-126 16,6 12 126-16,8 15 111 16,4 8-35-16,0 4 50 15,3 2-10-15,-2 1-49 16,-1-5-27-16,-5-4-23 15,-1-9-12-15,-3-9 7 16,-2-13-12-16,-2-8-147 0,-1-10-424 16,0-4 72-16,0-1 281 15,-2 0 88-15,-2-9-57 16</inkml:trace>
  <inkml:trace contextRef="#ctx0" brushRef="#br0" timeOffset="99200.39">24148 13683 86 0,'0'0'44'16,"0"0"-15"-16,133-36 10 16,-52 22-20-16,9 1-1 0,1 1-11 15,2 5-7-15,-8 1-38 16,-9 0-48-16</inkml:trace>
  <inkml:trace contextRef="#ctx0" brushRef="#br0" timeOffset="99702.04">25482 13445 144 0,'0'0'62'15,"0"0"45"-15,0 0 75 0,0 0 66 16,0 0 73-16,0 0-37 15,-64-54-158-15,41 57-45 16,-7 17-70-16,-1 12 28 16,1 11-33-16,5 7-1 15,7 9 40-15,9 4-33 0,9-5 16 16,0-5-28 0,24-15-17-16,9-11 0 0,7-14 11 15,1-13 12-15,0 0 28 16,-7-17-12-16,-2-10 12 15,-7-7 64-15,-5-4-63 16,-6-1 34-16,-6-4-17 16,-6 2-16-16,-2-1-36 15,0 1 0-15,-13 2 0 16,-4 6 0-16,0 7 0 16,4 11 0-16,5 11 0 15,5 4-524-15,3 3-443 16,6 8 599-16,21-1 181 15</inkml:trace>
  <inkml:trace contextRef="#ctx0" brushRef="#br0" timeOffset="99982.84">26019 13218 123 0,'0'0'83'15,"0"0"72"-15,0 0 113 16,0 0-91-16,0 0-57 16,0 0-89-16,1 60 265 15,-8-5 95-15,-3 14-93 16,1 6-193-16,3 4-105 16,3-5 0-16,3-1 0 15,1-12 0-15,20-12 0 0,12-12 0 16,10-18-18-16,9-9-477 15,5-10-150-15,5 0 91 16,-6-10 321-16</inkml:trace>
  <inkml:trace contextRef="#ctx0" brushRef="#br0" timeOffset="100315.93">26249 13618 136 0,'0'0'84'0,"0"0"30"16,0 0 43-16,0 0-10 16,0 0-86-16,109-42 10 15,-78 39-18-15,-4 3-11 0,-6 0-38 16,1 0-8 0,2 0 1-16,4 0-217 0,7 2-84 15,1-2 129-15</inkml:trace>
  <inkml:trace contextRef="#ctx0" brushRef="#br0" timeOffset="100641.84">26711 13364 92 0,'0'0'71'16,"0"0"9"-16,0 0 44 15,0 0 8-15,0 0-9 16,91-50-18-16,-74 51 7 0,-4 14-32 16,-3 8 23-16,-5 7 48 15,-5 6-36-15,0 5 109 16,-6 4-1-16,-10 0-80 16,2-12-39-16,5-8-39 15,6-8-65-15,3-5 0 16,2-4 0-16,20 0 0 15,10-2 0-15,6-2 0 16,4-4-47-16,-2 0-370 16,-4 0-250-16,-4 0 149 15,-1-6 318-15,-3-18 54 16</inkml:trace>
  <inkml:trace contextRef="#ctx0" brushRef="#br0" timeOffset="100903.13">27113 13051 131 0,'0'0'52'16,"102"7"37"-16,-43 17 14 16,-4 12 80-16,2 5-3 15,-10 9 50-15,-6 9 31 16,-11 3-33-16,-11 9-63 15,-13 1-58-15,-6-3-44 0,-11-3-29 16,-19-9-28-16,-1-9-12 16,1-10-17-16,6-11-396 15,5-9-59-15,7-9-20 16,5-5 253-16</inkml:trace>
  <inkml:trace contextRef="#ctx0" brushRef="#br0" timeOffset="101606.03">28557 13204 94 0,'0'0'60'15,"0"0"37"-15,0 0 35 16,0 0 94-1,0 0 77-15,0 0 48 0,-2-39-75 16,1 39-114-16,-1 3-111 16,2 14-51-16,0 13 0 15,0 10 126-15,5 6-22 16,8 3-39-16,1 1-65 16,0-2 0-16,-1-6 0 15,-1-7 0-15,-2-4 0 16,-4-7 0-16,0-6-24 0,-2-2-625 15,1-5-36-15,-1-6 270 16,-4-2 238-16</inkml:trace>
  <inkml:trace contextRef="#ctx0" brushRef="#br0" timeOffset="101799.11">28342 13445 96 0,'0'0'78'0,"0"0"-14"16,106-30 16-16,-33 22-13 15,18 1-6-15,9 0-34 0,6 1-27 16,0 3-52 0,-6-2-90-16,-17-1-3 0</inkml:trace>
  <inkml:trace contextRef="#ctx0" brushRef="#br0" timeOffset="102396.76">29788 13148 49 0,'0'0'44'16,"0"0"22"-1,0 0 6-15,0 0 27 16,0 0 69-16,-21-73 85 15,21 70 201-15,0 2 59 0,0 1-184 16,0 0-329-16,0 0 0 16,0 2 0-16,0 21 0 15,0 15 0-15,9 15 0 16,3 10 0-16,1 2 0 16,-2-1 0-16,-2-8 0 15,-1-9 0-15,-2-11 0 16,-1-15 0-16,-2-7 0 0,0-6 0 15,-2-5 0-15,1-3 0 16,3 0 0-16,2 0-146 16,8-6-687-16,13-20 328 15,3-17 174-15,4-19 132 16</inkml:trace>
  <inkml:trace contextRef="#ctx0" brushRef="#br0" timeOffset="102681.52">30461 12765 184 0,'0'0'73'0,"0"0"-35"16,0 0 24-16,0 0 59 15,-59 131 43-15,30-54 90 16,0 11 19-16,8 5-32 15,9 1-23-15,12-5-66 16,0-7-129-16,26-12 12 16,11-14-35-16,11-12-23 15,3-15-46-15,2-13-293 16,-2-9-20-16,-5-7 18 16,-4 0 55-16,-9 0 143 15,-8-8 5-15</inkml:trace>
  <inkml:trace contextRef="#ctx0" brushRef="#br0" timeOffset="102898.93">30762 13332 21 0,'0'0'106'16,"0"0"-29"-16,0 0 26 15,0 0-50-15,94-32-10 16,-54 29-1-16,-1 3-14 16,-6 0-17-16,-5 0-11 15,1 0-55-15,1 3-77 16,-5-3-10-16</inkml:trace>
  <inkml:trace contextRef="#ctx0" brushRef="#br0" timeOffset="103204.12">31232 13078 44 0,'0'0'61'16,"0"0"-7"-16,0 0 22 16,82-44-4-16,-62 44 5 15,0 0-20-15,-4 17-12 16,-3 9 9-16,-7 6 50 0,-6 7-5 15,0 5 30-15,-24 3 17 16,-9 2 37-16,-4-4 5 16,5-6-27-16,10-11-78 15,11-13-55-15,10-8-22 16,1-1-6-16,21-4 6 16,16 0 61-16,11-2 60 15,9 0-127-15,-4 0-609 16,-5-3-42-16,-9-12 258 15</inkml:trace>
  <inkml:trace contextRef="#ctx0" brushRef="#br0" timeOffset="103445.85">31778 12709 80 0,'0'0'63'0,"0"0"22"15,105 56 6-15,-63-7 84 16,-6 9 66-16,-4 7 83 16,-9 8 6-16,-12 6-97 15,-8 3-6-15,-3-3-123 16,-15-6-75-16,-15-5-29 16,-7-9-17-16,-3-7-349 15,-4-3-364-15,-9-10 224 16,-13-1 286-16</inkml:trace>
  <inkml:trace contextRef="#ctx0" brushRef="#br0" timeOffset="104285.38">21047 15236 67 0,'0'0'41'0,"0"0"17"16,0 0 0-16,0 0 4 15,0 0 4-15,0 0 2 16,44-32-59-16,-7 18-1 16,12 1-8-16,1 4-1 0,-1 3-2 15,-7 6-87-15,-11 0-12 16,-13 14 3-16,-18 10 15 16</inkml:trace>
  <inkml:trace contextRef="#ctx0" brushRef="#br0" timeOffset="104445.95">21125 15466 59 0,'0'0'22'0,"0"0"52"15,0 0 25-15,0 0-6 16,0 0-52-16,0 0-37 0,118-46-4 16,-67 37-28-1,6 2-62-15,3-2-23 0,-4-2-22 16</inkml:trace>
  <inkml:trace contextRef="#ctx0" brushRef="#br0" timeOffset="105679.77">22171 14543 27 0,'0'0'15'0,"0"0"20"16,0 0-11-16,-113 10 2 15,76-4 0-15,-4 1-6 16,3 0-2-16,3 1 7 16,13-1-3-16,7-4 1 15,9-2 9-15,6 0 7 16,0-1-1-16,0 0 2 15,0 0-24-15,0 0-3 16,0 0-8-16,28 0-5 16,35 0 5-16,49-11 10 15,47-5 4-15,32-2-11 16,17 0-7-16,-2 3-1 16,-9 0 5-16,-15 1-3 0,-17-2 9 15,-10-2-11-15,-20-1 0 16,-23 2 4-16,-32 1-2 15,-35 7 19-15,-26 5 49 16,-16 3 61-16,-3 1 57 16,0 0-84-16,-9 0-70 15,-16 0 34-15,-6 0-68 16,-2 0-68-16,9 1-299 16,11 9 39-16,7-1 148 15,6-5-4-15</inkml:trace>
  <inkml:trace contextRef="#ctx0" brushRef="#br0" timeOffset="106435.75">25746 14350 6 0,'0'0'26'16,"-100"7"12"-16,57-6-4 15,9 2 6-15,12-3-2 16,11 0-2-16,6 1-1 16,4-1-6-16,1 0-10 15,0 0 5-15,0 0 4 16,17 0-2-16,42 0-24 16,47-10 8-16,46-1 10 0,34-3-14 15,11 1 2-15,-3 0 9 16,-13-1-12-16,-17 0 8 15,-25-1 46-15,-29 1 6 16,-35 0 53-16,-34 6-26 16,-24 2-7-16,-16 5 19 15,-1 1 32-15,0 0-136 16,0 0 0-16,-3 0-101 16,-6 3-179-16,-1 9-4 15,3 2 116-15,5-6-3 16</inkml:trace>
  <inkml:trace contextRef="#ctx0" brushRef="#br0" timeOffset="107366.55">29859 13922 30 0,'0'0'26'0,"0"0"6"16,0 0-8-16,0 0-4 15,0 0 5-15,0 0 1 16,-4 3 6-16,-1-2 7 16,2 0 6-16,3-1 7 15,0 0 2-15,2 0 2 16,41 0-22-16,39-5-26 15,45-8 81-15,40-2-1 16,18 0-35-16,9 2 26 16,-3 2-39-16,0-1-40 0,-15-5 10 15,-18 0-7-15,-27-2 7 16,-40 2 7-16,-38 7-3 16,-31 2 71-16,-20 5 212 15,-2 3 99-15,0 0-311 16,0 0-85-16,-8 0-57 15,-7 1-44-15,-1 11-413 16,-7 3 10-16,-2 3 229 16,0 0 112-16</inkml:trace>
  <inkml:trace contextRef="#ctx0" brushRef="#br0" timeOffset="111493.06">22768 15397 20 0,'0'0'30'0,"0"0"6"15,0 0-8-15,0 0-1 16,0 0-1-16,0 0 2 15,-34 0-1-15,28 1 2 16,1-1 6-16,4 0 18 16,1 0 19-16,0 0 19 15,-2 0 27-15,2 1-5 16,0-1-26-16,0 0 5 16,0 0-10-16,0 0 8 15,14 0 8-15,22-2-84 16,17-8 43-16,15 0-2 0,3-1-20 15,-7 6 1-15,-7-1-15 16,-5 3 0-16,-10 0-16 16,-15 1 21-16,-11 2-4 15,-11-2-17-15,-5 2 6 16,0 0 33-16,0 0-44 16,0 0 60-16,0 0-43 15,0 0-17-15,0 0 39 16,0 0-39-16,0-1-34 15,0 1-187-15,0 0-221 16,0 0-62-16,7 0 253 16,14 0 78-16</inkml:trace>
  <inkml:trace contextRef="#ctx0" brushRef="#br0" timeOffset="112042.1">23728 15104 79 0,'0'0'56'16,"0"0"17"0,0 0 11-16,0 0 15 0,0 0 88 15,0 0 104-15,0-46 64 16,0 43 20-16,0 3-3 16,0-1-296-16,-2 1-76 15,2 0 0-15,0 0 0 16,0 0 0-16,0 0 0 15,0 0 0-15,0 0 0 16,0 7 0-16,0 15 0 16,0 11 0-16,0 10 0 15,4 4 0-15,5 2 0 16,5-2 0-16,1-4 0 0,-2-1 0 16,2-6 0-16,-3-4 0 15,-3-3 0-15,-2-8 0 16,-2-7 0-16,-4-6 0 15,1-3 0-15,-1-5 0 16,-1 0 0-16,0 0 0 16,0 0 0-16,0 0 0 15,0 0 0-15,0-7 0 16,0-2 0-16,-13 0-1299 16,-14 4 692-16</inkml:trace>
  <inkml:trace contextRef="#ctx0" brushRef="#br0" timeOffset="115767.05">25744 15079 82 0,'0'0'62'0,"0"0"27"15,0 0 34-15,-38-72 92 16,33 62 93-16,2 6 140 16,3 2 23-16,0 2-222 15,0 0-249-15,0 4 0 16,23 16 0-16,11 9 0 0,9 6 0 16,1 2 0-16,-4-2 0 15,-3-3 0-15,-4-2 0 16,-5-6 0-16,-4-4 0 15,-6-7 0-15,-6-4 0 16,-3-5 0-16,-5-3 0 16,5-1-346-16,6 2-567 15,5-2 466-15,0 0 236 16</inkml:trace>
  <inkml:trace contextRef="#ctx0" brushRef="#br0" timeOffset="116276.56">26411 14913 101 0,'0'0'83'0,"0"0"41"15,0 0 115-15,0 0 37 16,0 0 24-16,0 0-300 16,-11 0-140-16,-12 43 140 15,-4 10 81-15,-6 6-17 16,-2 1-14-16,-4-1-9 15,3-8 8-15,6-13-5 16,9-14-34-16,11-12 11 16,7-9-16-16,1-3 21 15,2 0 31-15,0 0 67 16,0 0 101-16,0 0 6 16,-1-6-195-16,-2-5-36 15,0-5 0-15,1 2 0 0,2 3 0 16,-2 3 0-16,2 4 0 15,0 3 0-15,0 1 0 16,0 0 0-16,0 3 0 16,0 15 0-16,11 7 0 15,3 8 0-15,4 3 0 16,-3 2 0-16,-1 1 0 16,-1-1 0-16,-6 0 0 15,0-4 0-15,-4-7 0 16,0-6 0-16,-1-8 0 0,-1-9 0 15,1-3 0-15,-1-1 0 16,1 0 0-16,-1 0 0 16,2 0 0-16,6-4 0 15,5-9 0-15,6-5-1025 16,9-5 289-16</inkml:trace>
  <inkml:trace contextRef="#ctx0" brushRef="#br0" timeOffset="116540.85">26949 15175 105 0,'0'0'84'16,"0"0"9"-16,0 0 54 15,0 0-63-15,0 0 4 16,107-44-20-16,-73 38-45 16,-1 5-16-16,-3 1-7 15,-6 0-50-15,-5 7-196 16,-8 10 88-16,-11 5 39 16,0 7-5-16</inkml:trace>
  <inkml:trace contextRef="#ctx0" brushRef="#br0" timeOffset="116674.49">26980 15375 69 0,'0'0'49'16,"0"0"53"-16,0 0-21 15,0 0-32-15,0 0-37 16,128-11-12-16,-65 5-46 16,8-7-75-16,4-3-30 15</inkml:trace>
  <inkml:trace contextRef="#ctx0" brushRef="#br0" timeOffset="117038.54">27966 14905 90 0,'0'0'83'16,"0"0"54"-16,2-85 133 0,-2 74 264 15,0 6 127 1,-2 5-389-16,-9 0-272 0,-9 23 0 15,-6 16 0-15,-3 14 0 16,2 11 0-16,6 5 0 16,9 0 0-16,9-6 0 15,3-9 0-15,9-14 0 16,16-14 0-16,12-15 0 16,5-11 0-16,3-2 0 15,3-21 0-15,-8-8 0 0,-7-2 0 16,-8-4 0-16,-9-2 0 15,-11-4 0-15,-5-2 0 16,-2-1 0-16,-20 5 0 16,-3 7 0-16,-3 9 0 15,-1 13 0-15,1 10-82 16,-3 2-1221-16,-7 9 855 16</inkml:trace>
  <inkml:trace contextRef="#ctx0" brushRef="#br0" timeOffset="118939.4">16063 16126 122 0,'0'0'20'0,"0"0"45"16,0 0 2-16,0 0-20 15,0 0 44-15,0 0 7 16,0 0-41-16,-35 0-14 15,35 0-24-15,16 0-19 16,30-3-19-16,27-9 19 0,21-5 34 16,6-2-1-16,-9 0-30 15,-19 7 3-15,-18 6-6 16,-23 6-31-16,-15 0-185 16,-13 3 67-16,-3 12 45 15,-22 4 36-15,-15 0-17 16</inkml:trace>
  <inkml:trace contextRef="#ctx0" brushRef="#br0" timeOffset="119450.04">16160 16137 53 0,'0'0'40'16,"0"0"23"0,0 0 0-16,0 0 27 15,0 0 66-15,0 0 76 0,-80-73 73 16,78 73 98-16,1 0-152 15,1 0-35-15,-2 0-129 16,2 0-75-16,0 0 11 16,3 10-23-16,26 2 0 15,13 7 23-15,11 2 7 16,7 2-30-16,1 3 0 16,-4 5 0-16,-2 4 0 15,-9 4 0-15,-7-1 0 0,-8-4 0 16,-7-2 0-1,-8-5 0-15,-7-4 0 0,-7 2 0 16,-2 0 0-16,-14 3 0 16,-19 4 0-16,-13 1 0 15,-10 3 0-15,-4-1 0 16,2-1 0-16,7-4 0 16,11-8 0-16,14-7 0 15,13-8 0-15,10-2 0 16,3-5 0-16,0 1 0 15,9 4 0-15,23-2 0 16,17 3 0-16,12-4 0 16,7-2 0-16,5 0 0 15,-9 0 0-15,-9-5 0 16,-11 1 0-16,-19 3-24 0,-13 1-310 16,-9 0-159-1,-3 0 35-15,0 0 94 0,0 4 217 16,0-4 11-16</inkml:trace>
  <inkml:trace contextRef="#ctx0" brushRef="#br0" timeOffset="119773.17">17472 16061 115 0,'0'0'72'0,"0"0"59"16,0 0 202-16,0 0 343 15,0 0-177-15,0 0-320 16,-53 3-161-16,22 60 6 16,0 19-24-16,5 14 0 15,12 7 0-15,12 1 0 16,2-8 0-16,27-11 0 15,13-13 0-15,9-14 0 16,5-14 0-16,-1-14 0 16,-4-14 0-16,-3-6-453 15,-4-9-324-15,-5-1 326 0,-6-7 241 16</inkml:trace>
  <inkml:trace contextRef="#ctx0" brushRef="#br0" timeOffset="120139.75">17903 16269 118 0,'0'0'132'16,"0"0"63"-16,0 0 366 16,0 0 213-16,0 0-507 15,0 0-267-15,0-38 0 16,0 41 0-16,0 17 0 16,0 16 0-16,0 14 0 15,0 5 0-15,0 6 0 16,0-5 0-16,0-3 0 15,0-10 0-15,0-6 0 16,5-10 0-16,3-7 0 16,3-5 0-16,6-5-111 15,6-3-1239-15,4-7 917 16</inkml:trace>
  <inkml:trace contextRef="#ctx0" brushRef="#br0" timeOffset="120476.93">18425 16654 129 0,'0'0'106'15,"0"0"79"-15,0 0 44 16,0 0-75-16,0 0-82 16,0 0-72-16,0-10 0 15,-1 10 11-15,1 0 19 16,0 0 92-16,0 0 74 15,0 0 203-15,0 0 15 16,0-3-414-16,1 2 0 0,2 1 0 16,-1 0 0-16,-1 0 0 15,8 0 0-15,3 0 0 16,3 9 0-16,0 7 0 16,-8 2 0-16,-5 5 0 15,-2 4 0-15,-8-1 0 16,-11-2 0-16,-5 0 0 15,0-4-971-15,0-4 216 16,9-8 533-16</inkml:trace>
  <inkml:trace contextRef="#ctx0" brushRef="#br0" timeOffset="121062.38">19155 16288 103 0,'0'0'83'0,"0"0"18"15,0 0 95-15,0 0 100 16,0 0 103-16,0 0-125 16,-66-58-165-16,42 92-109 15,-4 19 0-15,4 11 0 0,9 10 5 16,10-2-5-16,5-11 0 16,2-13-16-16,15-17-17 15,2-15 22-15,1-12 11 16,6-4 0-16,3-7 99 15,-1-17 19-15,-1-5 49 16,-8-5-40-16,-9-3-97 16,-5-1-30-16,-5 0 0 15,0 0 0-15,-17 2 0 16,-3 5 0-16,-1 5 0 16,3 7-18-16,3 8-674 15,9 3-174-15,6 1 549 16</inkml:trace>
  <inkml:trace contextRef="#ctx0" brushRef="#br0" timeOffset="121323.68">19353 15936 83 0,'0'0'115'0,"0"0"-32"16,120-19 33-16,-59 46 45 15,0 17 126-15,-3 12 41 16,-11 13-49-16,-12 13 21 16,-20 10-64-16,-15 8-177 0,-8 6-59 15,-24-6 0 1,-10-11 0-16,2-17 0 16,7-17 0-16,9-16 0 15,13-13-475-15,11-12-403 16,0-10 456-16,11-4 242 0</inkml:trace>
  <inkml:trace contextRef="#ctx0" brushRef="#br0" timeOffset="121722.7">20729 16393 159 0,'0'0'73'16,"0"0"52"-16,0 0-17 15,0 0-108-15,97-26-13 16,-39 26-26-16,-2 0-81 15,-15 13 12-15,-23 8 5 16</inkml:trace>
  <inkml:trace contextRef="#ctx0" brushRef="#br0" timeOffset="121851.29">20790 16606 68 0,'0'0'58'0,"0"0"-28"15,0 0 34-15,0 0-9 16,0 0-31-16,136-27-24 15,-71 20-21-15,-2 3-68 16,-12-1-5-16</inkml:trace>
  <inkml:trace contextRef="#ctx0" brushRef="#br0" timeOffset="123378.08">22071 16305 51 0,'0'0'47'0,"0"0"17"15,0 0 12-15,0 0 29 16,0 0 117-16,0 0-26 15,0-39 81-15,0 39-101 16,-1 0-11-16,-1 0-108 16,2 9-57-16,0 10-20 15,0 12 20-15,0 14 41 16,0 7 41-16,2 5 12 16,2-2-4-16,2 2-21 15,0-8-29-15,-1-10-17 16,-1-9-23-16,-1-12 0 15,-2-8 12-15,-1-4-12 16,2-6 0-16,3 0-256 0,5 0-439 16,12-2 175-1,8-17 280-15</inkml:trace>
  <inkml:trace contextRef="#ctx0" brushRef="#br0" timeOffset="123627.4">22468 16283 101 0,'0'0'99'0,"0"0"38"15,0 0 129-15,0 0-4 16,0 0-201-16,0 0-42 16,40 43-19-16,-10-2 135 15,8 6-60-15,5 1 19 16,2-6-60-16,-5-4-34 15,-6-8 0-15,-7-6-249 16,-5-7-175-16,-2-7 135 16,-7-9 136-16,-2-1 37 15</inkml:trace>
  <inkml:trace contextRef="#ctx0" brushRef="#br0" timeOffset="123829.9">22798 16291 98 0,'0'0'74'16,"0"0"30"-16,0 0-29 16,0 0-49-16,0 0-21 15,0 0 43-15,-109 114 0 16,73-67 4-16,-4 3-13 16,6-4-32-16,8-10-7 15,13-10-11-15,13-9-189 16,0-14 35-16,28-3 24 15</inkml:trace>
  <inkml:trace contextRef="#ctx0" brushRef="#br0" timeOffset="124128.07">23098 16259 153 0,'0'0'148'16,"0"0"180"-16,0 0 198 15,0 0-180-15,0 0-214 16,0 0-121-16,1 36 1 16,-1 1 308-16,0 4-249 15,0 5-71-15,0 1 0 16,0-2 0-16,2-2 0 16,2-7 0-16,-1-3 0 15,-1-9 0-15,-1-9 0 16,-1-4 0-16,0-5 0 15,0-3 0-15,4 1 0 16,6 0 0-16,3 2-358 16,13-5-649-16,8-1 592 0,6-12 195 15</inkml:trace>
  <inkml:trace contextRef="#ctx0" brushRef="#br0" timeOffset="124550.97">24002 16311 139 0,'0'0'89'0,"0"0"86"16,0 0 167-16,0 0 142 15,0 0-196-15,0 0-271 16,-11 6-17-16,11 39 0 15,0 12 65-15,4 7 48 0,6 0-50 16,3-3 6-16,1-4-46 16,1-6-23-16,-2-11-6 15,0-5-6-15,-5-8 7 16,-2-8-551-16,-4-5-133 16,-2-8 358-16,-2-6 164 15</inkml:trace>
  <inkml:trace contextRef="#ctx0" brushRef="#br0" timeOffset="124690.96">23926 16593 64 0,'0'0'40'0,"107"-30"-27"0,-26 18 3 16,11 3-9-16,13 1-7 15,5 1-14-15,-7-5-61 16</inkml:trace>
  <inkml:trace contextRef="#ctx0" brushRef="#br0" timeOffset="125794.05">25336 16369 96 0,'0'0'58'0,"0"0"22"16,0-78 53-16,0 61 114 16,-3 6 107-16,-3 7 212 15,4 4-53-15,-1 0-513 16,2 0 0-16,-1 0 0 0,1 10 0 15,1 11 0 1,0 11 0-16,0 11 0 0,0 4 0 16,1 4 0-1,4 1 0-15,1 0 0 0,3-9 0 16,1-5 0-16,-1-9 0 16,1-7 0-16,-4-5 0 15,1-8 0-15,-4-1 0 16,-2-4 0-16,1-3 0 15,-1 1 0-15,1-2 0 16,-2 0 0-16,0 0 0 16,1 0 0-16,2 0 0 0,-2 0 0 15,2 0 0-15,6 0-53 16,8-10-988-16,-2-11 414 16,1-6 380-16</inkml:trace>
  <inkml:trace contextRef="#ctx0" brushRef="#br0" timeOffset="126386.49">25837 16362 70 0,'0'0'109'0,"0"0"-28"15,0 0 103-15,0 0 102 16,0 0 48-16,0 0-95 16,-8-42-95-16,8 42-106 15,0 0-38-15,11 9-75 16,22 14 28-16,13 5 47 16,5 3 68-16,-1-4 2 0,-6-3-54 15,-11-6 6-15,-8-7 5 16,-12-3 6-16,-7-6-16 15,-6-2 17-15,0 0 11 16,0 0 17-16,0 0-16 16,0 0 0-16,0 0-17 15,0 0-23-15,0 0-6 16,2 3-6-16,2 3-23 16,4 2 29-16,4 4 23 15,0-1-17-15,0-3-6 16,-2 4 0-16,1-6 6 0,2 1-6 15,-1 0 11 1,1 2-22-16,2 1-172 16,-3-2-488-16,1 1 84 15,-8-4 347-15,-5-5 96 0</inkml:trace>
  <inkml:trace contextRef="#ctx0" brushRef="#br0" timeOffset="126604.9">26232 16220 128 0,'0'0'74'15,"0"0"-19"-15,0 0-37 0,0 0 4 16,-77 103 48-16,41-51 16 16,-1 4 14-16,-4 1-4 15,3 0-35-15,5-6-20 16,12-13-34-16,11-11-7 15,10-15-161-15,35-12-115 16,28-1 131-16</inkml:trace>
  <inkml:trace contextRef="#ctx0" brushRef="#br0" timeOffset="126854.24">26701 16076 151 0,'0'0'103'16,"0"0"97"-16,0 0-25 16,0 0-166-16,-18 85 30 15,3-24 104-15,0 11 35 16,3 11-30-16,5 5-55 16,4 2-39-16,3-8-35 15,6-13-4-15,19-19-15 16,11-13-10-16,12-14-129 15,17-12-329-15,8-7 99 16,4-4 187-16</inkml:trace>
  <inkml:trace contextRef="#ctx0" brushRef="#br0" timeOffset="127086.13">27098 16494 76 0,'0'0'85'16,"0"0"-1"-16,0 0 47 15,0 0 33-15,0 0-64 16,0 0-28-16,73-60-20 16,-40 58-31-16,-2 1-3 15,-1 1-12-15,-2 0-6 16,4 0-89-16,-1 0-266 0,-6 0 140 15</inkml:trace>
  <inkml:trace contextRef="#ctx0" brushRef="#br0" timeOffset="127390.37">27608 16168 67 0,'0'0'92'15,"0"0"-19"-15,0 0 101 16,0 0-7-16,0 0-20 16,0 0-147-16,24-16 0 0,-20 41 0 15,2 10 23 1,-6 13 22-16,0 10 83 0,-18 5 53 16,-5-3 20-16,3-11-94 15,8-15-27-15,9-16-59 16,3-6 12-16,9-9-22 15,27-3 67-15,12 0 86 16,10 0-101-16,3-2-63 16,-6-6-502-16,-5-1-93 15,-10-4 167-15,-9-2 224 16</inkml:trace>
  <inkml:trace contextRef="#ctx0" brushRef="#br0" timeOffset="127634.79">27996 15899 101 0,'0'0'58'15,"0"0"0"-15,94 23-15 16,-48 23 27-16,0 12 27 16,-1 11 51-16,-8 8 65 15,-10 0 17-15,-18 1-61 16,-9-3-83-16,-3-7-11 15,-19-14-49-15,1-15-16 16,1-12-10-16,4-10-121 16,4-8-458-16,2-7 170 15,-1-2 231-15</inkml:trace>
  <inkml:trace contextRef="#ctx0" brushRef="#br0" timeOffset="128035.08">29145 16052 191 0,'0'0'150'0,"0"0"229"16,0 0 169-16,0 0 56 16,0 0-429-16,0 0-175 15,-14-33 0-15,14 68 0 16,0 16 0-16,8 14 0 15,3 2 0-15,2 2 0 16,-3-5 0-16,2-9 0 16,-5-14 0-16,1-12 0 0,-4-9-232 15,0-11-553-15,-3-8 133 16,-1-1 397-16</inkml:trace>
  <inkml:trace contextRef="#ctx0" brushRef="#br0" timeOffset="128167.73">28964 16280 109 0,'0'0'36'15,"109"-24"-17"-15,-26 18-6 16,19 3-13-16,14 0 0 16,-1-1-59-16</inkml:trace>
  <inkml:trace contextRef="#ctx0" brushRef="#br0" timeOffset="128523.78">30155 15865 143 0,'0'0'63'16,"0"0"71"-16,0 0 142 15,0 0 87-15,0 0-79 16,0 0-168-16,-41-15-116 15,16 45 0-15,-6 14-10 16,7 10 15-16,7 5-5 16,7-1 5-16,10-8-5 15,0-7-16-15,18-12-10 16,9-10 21-16,6-7 5 16,2-9 5-16,3-5 32 0,-4 0 5 15,-7-18-6-15,-6-3 51 16,-9-2-15-16,-5-2 18 15,-7-7 35-15,0-2 31 16,-9-3-91-16,-10-2-65 16,-7 2 0-16,3 6-290 15,0 10-408-15,10 7 20 16,7 6 414-16</inkml:trace>
  <inkml:trace contextRef="#ctx0" brushRef="#br0" timeOffset="128798.07">30865 15591 103 0,'0'0'138'16,"0"0"124"-16,0 0 207 15,0 0-153-15,0 0-136 16,0 0-169-16,-81 115 104 15,54-44 9-15,7 14-16 16,10 8-44-16,10 4-35 16,0-8-18-16,17-12-11 0,11-16-11 15,8-14-24-15,7-11-288 16,7-10-396-16,5-10 221 16,6-11 260-16</inkml:trace>
  <inkml:trace contextRef="#ctx0" brushRef="#br0" timeOffset="129005.51">31226 16058 103 0,'0'0'111'0,"0"0"25"16,0 0 59-16,0 0-89 15,0 0-68-15,92-8-33 0,-50 8 0 16,1 1-5-16,-1 6-144 16,0-4-109-16,-6-3 76 15</inkml:trace>
  <inkml:trace contextRef="#ctx0" brushRef="#br0" timeOffset="129304.27">31751 15768 97 0,'0'0'83'15,"0"0"19"-15,0 0 14 0,0 0-19 16,0 0-14 0,0 0-47-16,63-13-4 0,-59 33-20 15,-2 9 24-15,-2 12 18 16,-8 13 80-16,-16 5 116 15,-4 0-50-15,3-7-26 16,11-14-146-16,11-12-28 16,3-8-6-16,15-5 1 15,21-2 5-15,9-4-22 16,7-2-181-16,2-5-278 16,-1 0 107-16,-2-3 156 15,-6-16 53-15</inkml:trace>
  <inkml:trace contextRef="#ctx0" brushRef="#br0" timeOffset="129532.66">32239 15513 98 0,'0'0'85'0,"0"0"2"16,0 0 66-16,97-16-73 15,-47 44-28-15,2 13 26 16,-3 15 45-16,-11 9 10 15,-9 10 29-15,-13 11-94 16,-12 7-27-16,-4 4-19 16,-16-2-22-16,-21-10-41 15,-17-8-303-15,-10-9 52 16,-9-6 72-16,-8-17 55 0</inkml:trace>
  <inkml:trace contextRef="#ctx0" brushRef="#br0" timeOffset="130381.9">21407 17535 55 0,'0'0'81'0,"0"0"-36"15,0 0 36-15,0 0-5 16,0 0 3-16,0 0-23 15,10-5-56-15,19 4-43 16,13-3-19-16,0 4-27 16,-11 0-30-16,-16 15 21 15</inkml:trace>
  <inkml:trace contextRef="#ctx0" brushRef="#br0" timeOffset="130511.59">21449 17711 40 0,'0'0'29'15,"0"0"48"-15,0 0-1 0,0 0-4 16,0 0-46-16,0 0-26 16,100-7-29-16,-24-10-74 15,8-3-46-15</inkml:trace>
  <inkml:trace contextRef="#ctx0" brushRef="#br0" timeOffset="130774.37">22505 17575 41 0,'0'0'147'0,"0"0"-101"16,0 0 53-16,0 0 15 16,0 0 8-16,0 0 16 0,-14 0 20 15,14 0-93-15,4 0-61 16,26 0-4-16,21 0 0 15,13 0 23-15,6 0 18 16,-9-1-41-16,-12-3 0 16,-14 3 0-16,-10 1-255 15,-8 0-27-15,-4 0 86 16,-6 0 59-16</inkml:trace>
  <inkml:trace contextRef="#ctx0" brushRef="#br0" timeOffset="131099.04">23328 17427 90 0,'0'0'169'16,"0"0"28"-16,0 0 427 16,0 0 255-16,0 0-791 15,0 0-88-15,0-44 0 16,2 44 0-16,4 16 0 15,3 9 0-15,5 14 0 16,4 7 0-16,0 0 0 16,-3-2 0-16,-2-6 0 0,-4-5 0 15,-3-6 0-15,-3-8 0 16,-1-6 0-16,-2-7 0 16,1-4 0-16,1-2 0 15,1 0 0-15,2 0 0 16,-2 0 0-16,2 0 0 15,2 0-823-15,-1-7-115 16</inkml:trace>
  <inkml:trace contextRef="#ctx0" brushRef="#br0" timeOffset="131937.29">25310 17263 127 0,'0'0'97'16,"0"0"84"-16,0 0 181 15,0 0 72-15,0 0-161 16,0 0-252-16,14 9-10 16,22 19-11-16,14 12 71 15,5 0-43-15,-2 3-11 16,-8-3-17-16,-11-4-426 16,-6-10-81-16,-4-9 147 15,-6-11 185-15,0-6 33 16</inkml:trace>
  <inkml:trace contextRef="#ctx0" brushRef="#br0" timeOffset="132364.57">25779 17320 83 0,'0'0'70'15,"0"0"22"-15,0 0 28 16,0 0 95-16,0 0-62 16,0 0-153-16,0-18-8 15,-9 39-28-15,-7 5 36 16,-8 5 10-16,-8 2 3 15,0-3 15-15,2-4-25 16,6-7-1-16,6-8 1 0,12-10 2 16,3-1 24-1,3 0 4-15,0 0 17 0,-2 0 213 16,1-1-118 0,-1-5 61-16,2 3 16 0,0 3-74 15,0 0 32-15,0 0-162 16,0 0-18-16,0 0 0 15,0 3 0-15,0 13-65 16,0 5 65-16,8 7 65 16,-1-1-65-16,-2 1 0 15,-2 0 0-15,-3-2 0 16,0-2 0-16,0-2 0 16,0 1 0-16,-2-1 0 15,-4 0 0-15,0-5 0 16,3-2 0-16,2-1 0 0,1-5 0 15,0-2-535-15,15-4-363 16,15-3 527-16,10 0 179 16</inkml:trace>
  <inkml:trace contextRef="#ctx0" brushRef="#br0" timeOffset="132598.94">26262 17469 146 0,'0'0'73'0,"0"0"70"16,0 0 75-16,0 0-53 16,0 0-104-16,88-36-61 15,-40 30-15-15,0 6-61 16,-11 0-206-16,-12 2 101 15,-16 12 75-15,-9 5 12 16</inkml:trace>
  <inkml:trace contextRef="#ctx0" brushRef="#br0" timeOffset="132724.6">26340 17613 39 0,'0'0'57'0,"0"0"7"15,0 0 12-15,0 0 8 16,0 0-62-16,0 0-22 15,52 2-15-15,-10-2-70 0,4-2-54 16</inkml:trace>
  <inkml:trace contextRef="#ctx0" brushRef="#br0" timeOffset="133081.65">27187 17163 122 0,'0'0'76'16,"0"0"56"-16,0 0 152 16,0 0 207-16,0 0-95 15,0 0-309-15,-36-14-87 16,11 51-5-16,-2 9-17 16,6 9 16-16,6 3 6 0,9 0 0 15,6-10-10-15,0-9 4 16,20-14-21-16,10-15 0 15,6-10 27-15,8 0 65 16,3-16 41-16,-3-11 59 16,-5-4 61-16,-11 0-226 15,-11 1 0-15,-10 3 0 16,-7 1 0-16,-3 3 0 16,-18 2 0-16,-7 5 0 15,-3 6 0-15,-5 8-448 16,-7 2-668-16,-7 0 782 0</inkml:trace>
  <inkml:trace contextRef="#ctx0" brushRef="#br0" timeOffset="134284.07">16272 17926 43 0,'0'0'34'15,"0"0"-5"-15,0 0 15 16,0 0-15-16,0 0-9 16,0 0 3-16,-7 0-15 15,16 0-7-15,21 0 1 16,19 0 1-16,18-10 14 15,7 2-11-15,-5 3-4 0,-15 1-2 16,-16 4-6-16,-15 0-25 16,-13 0-20-16,-7 0 3 15,-3 7 20-15,0 2-12 16,-10-4-10-16</inkml:trace>
  <inkml:trace contextRef="#ctx0" brushRef="#br0" timeOffset="134975.23">16441 17951 13 0,'0'0'37'16,"0"0"3"-16,0 0-6 0,-99-6 11 16,81-1 7-1,3 0-1-15,2 2 24 0,2 1 41 16,4 2 65-16,1 1-43 16,3 1 114-16,3 0-99 15,0 0-47-15,0 0-25 16,0 0-24-16,0 0-41 15,0 12-6-15,10 3 45 16,10 5-17-16,11 1 17 16,12 3 24-16,7 0-17 15,5 1 24-15,2 1-51 16,-9-2-1-16,-4-1 1 16,-9-2-35-16,-10-4 29 15,-10-5-29-15,-6 1 6 16,-5-3-18-16,-4 1 1 0,0 9 11 15,0 5 0-15,-11 8 34 16,-9 3 7-16,-10 4-17 16,-10 2-24-16,-2 1 0 15,-6-2 0-15,1-2 0 16,2-5 0-16,5-5 0 16,11-5 0-16,10-9 0 15,7-7 0-15,7-2 0 16,5-6 0-16,0 0 0 15,0 0 0-15,0 0 0 16,0 0 0-16,0 0 0 16,18 4-99-16,10 5 70 0,11 2 23 15,8 1 6-15,5 1-12 16,3 0 6-16,2 1 1 16,2-1-1-16,1-3-17 15,0-1 11-15,-5-4-22 16,-9-3 34-16,-13-2-6 15,-12 0 0-15,-12 0 6 16,-6 0 0-16,-3 0 6 16,0 0 63-16,0 0 58 15,0 0-85-15,0 0-42 16,0 0 0-16,0 0 0 16,0 0 0-16,0 0 0 15,0 0 0-15,0 0-18 16,0 4-355-16,-2 3-245 15,-5 6 139-15,-3 2 204 0,-1-7 99 16</inkml:trace>
  <inkml:trace contextRef="#ctx0" brushRef="#br0" timeOffset="135415.78">17756 17959 115 0,'0'0'79'16,"0"0"16"-16,0 0 7 16,0 0-79-16,0 0-4 15,0 0 30-15,-89 99 64 16,59-44-28-16,9 15-43 0,11 9-19 15,10 6-12-15,0-2 0 16,27-12-8-16,10-11-3 16,11-15-3-16,9-13 3 15,-1-12-11-15,-4-9-123 16,-8-4-93-16,-10-5 74 16,-12-2 23-16</inkml:trace>
  <inkml:trace contextRef="#ctx0" brushRef="#br0" timeOffset="135714.07">18181 18090 99 0,'0'0'115'0,"0"0"19"16,0 0 198-16,0 0 305 15,0 0-53-15,0 0-438 16,-23-36-146-16,21 38 0 16,0 22 0-16,2 6 0 15,0 14 0-15,0 8 0 16,0 7 0-16,0 0 0 16,2 2 0-16,3-6 0 15,1-8 0-15,1-7 0 16,8 0 0-16,6-8-1121 15,9-3 433-15</inkml:trace>
  <inkml:trace contextRef="#ctx0" brushRef="#br0" timeOffset="135950.44">18774 18692 8 0,'0'0'175'16,"0"0"65"-16,0 0 305 15,0 0 109-15,0 0-282 16,0 0-319-16,21-40-53 0,-18 46 0 16,3 10 0-16,0 5 0 15,-6 2 0-15,0 7 0 16,-3 0 0 0,-18 2 0-16,-4-2 0 0,0-4-163 15,2-5-628 1,5-4 96-16,9-7 443 0</inkml:trace>
  <inkml:trace contextRef="#ctx0" brushRef="#br0" timeOffset="136364.34">19302 18311 189 0,'0'0'125'16,"0"0"236"-16,0 0 421 15,0 0-192-15,0 0-590 16,0 0 0-16,2-56 0 16,-2 56 0-16,0 6 0 15,0 21 0-15,1 16 0 16,4 11 0-16,-1 8 0 15,2-3 0-15,3-2 0 16,2-1 0-16,-2-6 0 16,1-7 0-16,-4-4 0 0,-2-10 0 15,1-3 0 1,-4-8 0-16,1-5 0 0,-2-8 0 16,0 0 0-16,2-5 0 15,-1 0 0-15,1 0 0 16,1 0 0-16,1 0 0 15,0 0-442-15,4 0-594 16,2-19 666-16,8-19 172 16</inkml:trace>
  <inkml:trace contextRef="#ctx0" brushRef="#br0" timeOffset="136629.63">19757 18017 219 0,'0'0'61'0,"0"0"-5"0,0 0 75 15,117 70 42-15,-80-27 56 16,-4 13 12-16,-8 9-14 16,-5 10-58-16,-10 3-2 15,-4-4-88-15,-6-2-62 16,0-4 6-16,-6-8-17 15,-9-4-12-15,-6-13-63 16,3-3-490-16,3-10-100 0,3-10 374 16,5-7 122-1</inkml:trace>
  <inkml:trace contextRef="#ctx0" brushRef="#br0" timeOffset="137119.62">20746 18487 114 0,'0'0'85'0,"0"0"5"0,0 0 124 16,0 0 89-16,0 0 55 15,0 0-117-15,12-13-194 16,18 7-47-16,11 1-63 15,8 5-237-15,-10 0-224 16,-14 17 256-16,-17 12 143 16,-8 8 34-16</inkml:trace>
  <inkml:trace contextRef="#ctx0" brushRef="#br0" timeOffset="137237.81">20776 18731 27 0,'0'0'53'0,"0"0"8"16,0 0-5-1,0 0-27-15,0 0-26 16,0 0-3-16,130-17-46 16,-72 7-40-16</inkml:trace>
  <inkml:trace contextRef="#ctx0" brushRef="#br0" timeOffset="137910.04">22138 18226 146 0,'0'0'78'15,"0"0"63"-15,-3-86 108 16,-1 66 201-16,0 11 226 15,2 8-369-15,1 1-307 16,1 0 0-16,0 0 0 16,0 0 0-16,0 16 0 15,0 12 0-15,0 14 0 16,0 10 0-16,0 5 0 0,5-4 0 16,3 0 0-16,-2-3 0 15,0-5 0-15,0-5 0 16,0-3 0-16,-3-12 0 15,0-5 0-15,0-10 0 16,-3-2 0-16,1-2 0 16,1-6 0-16,2 1 0 15,5 4 0-15,5-2-611 16,4-3-327-16,2 0 625 16</inkml:trace>
  <inkml:trace contextRef="#ctx0" brushRef="#br0" timeOffset="138277.93">22618 18230 53 0,'0'0'124'16,"0"0"-22"-16,0 0 118 16,0 0 257-16,0 0 186 15,0 0-255-15,-8-37-408 0,8 37 0 16,0 7 0-16,0 22 0 16,0 14 0-16,0 16 0 15,0-3 0-15,3-2 0 16,0-4 0-16,0-5 0 15,1-4 0-15,1-6 0 16,-2-5 0-16,0-9 0 16,-2-6 0-16,-1 1-481 15,0-4-423-15,0-3 525 16,-7-9 231-16</inkml:trace>
  <inkml:trace contextRef="#ctx0" brushRef="#br0" timeOffset="138431.51">22450 18526 6 0,'0'0'123'0,"0"0"-87"15,0 0-12-15,0 0-18 16,121-34-4-16,-64 34-2 16,-1 0-25-16,1 0-31 15,0 0-26-15</inkml:trace>
  <inkml:trace contextRef="#ctx0" brushRef="#br0" timeOffset="139128.7">22395 18222 5 0,'0'0'77'0,"0"0"-24"16,0 0 15 0,0 0 8-16,0 0 73 0,0 0 176 15,-43-57 215-15,43 57-53 16,0 0-220-16,0 0-267 15,0 0 0-15,10 23 0 16,20 16 0-16,15 19 0 16,10 2 0-16,6 0 0 15,1-5 0-15,-4-9 0 16,-8-6 0-16,-8-9 0 16,-7-9 0-16,-13-5 0 15,-10-7 0-15,-5-7 0 16,-7 0 0-16,0-3 0 0,0 0 0 15,0 0 0 1,0 0-42-16,0 0-831 0,-1 0 296 16,-16-4 302-16,-2-12 111 15</inkml:trace>
  <inkml:trace contextRef="#ctx0" brushRef="#br0" timeOffset="139430.41">22840 18288 96 0,'0'0'117'0,"0"0"60"16,0 0 171-16,0 0 60 0,0 0-180 16,0 0-228-16,-46 38 10 15,8 7 107-15,-8 7 71 16,-2 2 1-16,1-1-62 15,6 0-85-15,7-13-42 16,7-2 0-16,12-12 0 16,5-12 0-16,7-7 0 15,3-4 0-15,0-3 0 16,0 1-312-16,16 2-574 16,14 0 483-16,10-3 217 15,8-3 44-15</inkml:trace>
  <inkml:trace contextRef="#ctx0" brushRef="#br0" timeOffset="139834.31">23317 18292 36 0,'0'0'139'0,"0"0"-7"16,-10-76 179-1,7 62 272-15,-1 8 210 0,3 6-740 16,1 0-53-16,-3 0 0 16,3 7 0-16,-1 23 0 15,1 13 0-15,0 14 0 16,0 1 0-16,7-2 0 15,2-5 0-15,0-3 0 16,3-9 0-16,-3-9 0 16,0-3 0-16,-4-11 0 15,-2-7 0-15,-2-4 0 16,-1-4 0-16,0 0 0 16,3 1 0-16,-2 3 0 15,2 5 0-15,5 2 0 16,4 3-105-16,7-7-1197 0,8-6 875 15</inkml:trace>
  <inkml:trace contextRef="#ctx0" brushRef="#br0" timeOffset="140194.37">24002 18295 179 0,'0'0'122'0,"0"0"144"16,0 0 239-16,0 0 22 15,0 0-178-15,0 0-250 16,0-7-99-16,0 38 0 15,0 12 0-15,0 12 0 16,0 5 0-16,0-4 0 16,0-1 0-16,0-1 0 15,0-9 0-15,0-4 0 16,0-11 0-16,2-7 0 16,2-7 0-16,-3-5-1000 15,-1-5 348-15,0-6 456 16,-8 0 81-16</inkml:trace>
  <inkml:trace contextRef="#ctx0" brushRef="#br0" timeOffset="140345.96">23771 18570 72 0,'0'0'84'16,"0"0"-48"-16,0 0 1 15,122-34-24-15,-61 31-4 16,6 2-9-16,2 1-26 15,-3-2-52-15,-2-5-42 16</inkml:trace>
  <inkml:trace contextRef="#ctx0" brushRef="#br0" timeOffset="141210.6">25025 18319 89 0,'0'0'94'16,"0"0"1"0,-13-89 109-16,7 75 153 0,0 6 289 15,3 8-84-15,0 0-562 16,-1 0 0-16,2 0 0 16,-1 0 0-16,2 3 0 15,-2 21 0-15,1 13 0 16,2 13 0-16,0-4 0 15,0 3 0-15,0-2 0 16,0-1 0-16,2-3 0 16,4-4 0-16,1-5 0 15,-1-5 0-15,0-10 0 0,-1-2 0 16,-1-5 0-16,2-3 0 16,3 3 0-16,1-1 0 15,7-1-301-15,2-2-785 16,5-3 650-16,-3-5 252 15</inkml:trace>
  <inkml:trace contextRef="#ctx0" brushRef="#br0" timeOffset="141515.34">25357 18398 202 0,'0'0'90'0,"0"0"145"16,0 0 77-16,0 0-10 16,0 0-126-16,0 0-176 15,58 25 5-15,-17 8 141 16,1 5-48-16,-6-2-59 15,-3 0-39-15,-6-4 0 16,-6-7-312-16,-8-3-214 16,-4-8 145-16,-2-7 214 15,-4-7 64-15,-3 0 22 16</inkml:trace>
  <inkml:trace contextRef="#ctx0" brushRef="#br0" timeOffset="141702.84">25640 18315 85 0,'0'0'79'0,"0"0"27"16,0 0 6-16,0 0-40 16,0 0-35-16,0 0-30 15,-95 100 126-15,63-52-44 16,7-1-45-16,-1 2-20 16,6-2-24-16,2 0-9 0,7-12-154 15,11-5-123-15,0-16 132 16,29-14 26-1</inkml:trace>
  <inkml:trace contextRef="#ctx0" brushRef="#br0" timeOffset="141960.16">25895 18279 100 0,'0'0'77'16,"0"0"21"-16,0 0 25 15,0 0-72-15,0 0-48 16,0 0 74-16,-22 123 132 16,14-69 10-16,5 6 20 15,3 3-142-15,2 0-63 0,20-1-13 16,5-5-11 0,5-5 6-16,2-9-16 0,-2-13-237 15,3-10-185-15,-2-10 77 16,-2-10 158-16,-3-6 4 15</inkml:trace>
  <inkml:trace contextRef="#ctx0" brushRef="#br0" timeOffset="142146.66">26171 18613 113 0,'0'0'61'0,"0"0"75"16,0 0 97-16,0 0-59 15,0 0-109-15,99-52-65 16,-44 51 0-16,1 1-3 16,-6 0-164-16,-6 0-76 15,-12 6 106-15,-13-2 21 16</inkml:trace>
  <inkml:trace contextRef="#ctx0" brushRef="#br0" timeOffset="142427.93">26555 18416 28 0,'0'0'71'15,"0"0"-15"-15,0 0 22 16,0 0-16-16,0 0-10 0,0 0-4 16,4 11-13-16,-4 15 51 15,0 8 82-15,0 1 108 16,-4 4 127-16,-4-1-82 15,7-4-104-15,1-6-71 16,0-12-146-16,19-6 0 16,12-5 0-16,8-3 0 15,5-2 0-15,-1 0 0 16,-5 0 0-16,1-7-301 16,4-7-840-16,5-13 741 15</inkml:trace>
  <inkml:trace contextRef="#ctx0" brushRef="#br0" timeOffset="142669.26">26990 18094 80 0,'0'0'92'0,"0"0"-33"15,0 0 12-15,90 29 7 16,-63 7 22-16,-7 11 10 15,-4 8 64-15,-8 11-12 16,-8 8 44-16,0 2-21 16,-17-1-81-16,-9-5-30 15,-2-11-52-15,1-6-22 0,7-10-449 16,9-12-140-16,8-8 312 16,3-10 134-16</inkml:trace>
  <inkml:trace contextRef="#ctx0" brushRef="#br0" timeOffset="143216.79">27784 18183 130 0,'0'0'70'0,"0"0"52"15,0 0 157-15,0 0 192 16,0 0-42-16,0 0-167 16,0-34-187-16,0 56-75 15,0 16 0-15,12 12 81 16,1 7 11-16,4 3-56 16,-2-3-36-16,-2-2 0 15,0-6 0-15,-3-3 0 16,-4-13-192-16,-3-1-558 15,-3-13 40-15,0-10 444 16</inkml:trace>
  <inkml:trace contextRef="#ctx0" brushRef="#br0" timeOffset="143367.4">27672 18450 155 0,'0'0'65'16,"0"0"-3"-16,0 0-54 15,98-20-8-15,-17 16-20 16,12 0-30-16,9-5-19 0,2-3 6 16</inkml:trace>
  <inkml:trace contextRef="#ctx0" brushRef="#br0" timeOffset="143825.69">28648 17905 82 0,'0'0'93'0,"0"0"10"0,0 0 105 16,0 0 118-16,0 0 189 15,0 0-153-15,-15-22-69 16,15 22-228-16,0 0-65 16,-2 0 0-16,2 12 0 15,-1 9 0-15,-2 11 0 16,-3 0 0-16,0 8 0 16,-1 3 0-16,2 5 0 15,2 4 0-15,3 2 0 16,0-2 0-16,0-6 0 15,0-10 0-15,4-9 0 16,3-8 0-16,-4-8 0 16,0-6 0-16,-2-2 0 15,-1-2 0-15,0 3 0 16,2-4 0-16,-1 3 0 0,2 4 0 16,3 3 0-16,-2 2-238 15,7-5-916-15,5-7 728 16,5-23 210-16</inkml:trace>
  <inkml:trace contextRef="#ctx0" brushRef="#br0" timeOffset="144159.81">29064 17945 66 0,'0'0'61'0,"0"0"27"16,0 0 49-16,0 0 155 16,0 0 55-16,0 0-65 15,-9-26-124-15,9 26-142 16,14 16-11-16,14 5-5 15,8 8 254-15,4 0-139 16,-1 2-75-16,-5-2-34 0,-6 1-6 16,-8 0-514-1,-8-4-162-15,-11 0 323 0,-1-9 192 16,0-12 38-16</inkml:trace>
  <inkml:trace contextRef="#ctx0" brushRef="#br0" timeOffset="144363.25">29302 17899 62 0,'0'0'72'0,"0"0"32"15,0 0 53-15,0 0 15 16,0 0-164-16,0 0 29 16,-63 62-37-16,21-15 43 15,-2 1 12-15,-3 6 11 16,3 7-39-16,10-3-21 0,12-9-6 15,17-11-180-15,7-17-115 16,34-16 134-16,10-5 4 16</inkml:trace>
  <inkml:trace contextRef="#ctx0" brushRef="#br0" timeOffset="144618.17">29665 17766 30 0,'0'0'108'16,"0"0"-18"-16,0 0 80 16,0 0 94-16,0 0-156 15,0 0-81-15,-40 40 65 16,12 6 174-16,4 7-32 0,6 7-29 16,6 6-53-16,9 9-146 15,3 2 28-15,2 2-34 16,18-8 0-16,7-13-46 15,8-15-237-15,10-9-176 16,7-8-9-16,0-10 186 16,-6-10 116-16</inkml:trace>
  <inkml:trace contextRef="#ctx0" brushRef="#br0" timeOffset="144809.66">29861 18177 169 0,'0'0'63'0,"0"0"34"0,0 0 104 16,21-74-78-16,4 65-96 15,5 6-27-15,6 3 0 16,1 0-5-16,0 3-69 16,-1 11-136-16,-6-2 46 15,-5-2 48-15</inkml:trace>
  <inkml:trace contextRef="#ctx0" brushRef="#br0" timeOffset="145233.07">30304 17879 3 0,'0'0'70'16,"0"0"-40"-16,0 0 45 16,0 0-6-16,0 0 7 15,0 0 21-15,34-44 30 16,-32 42-3-16,4 1-1 16,4-2-31-16,5 0-29 15,4 3-21-15,0 0 14 16,-2 0-10-16,-2 0 21 0,-1 10-17 15,-4 7-16-15,-4 9-15 16,0 4 11-16,-6 7 25 16,0 2 23-16,-12 4 8 15,-5-1 69-15,0-2-87 16,2-7-34-16,6-7 18 16,6-8-47-16,3-5 18 15,5 3-5-15,20-2-1 16,12 1-17-16,6-2-23 15,2-5-550-15,3-5-103 16,-3-3 335-16,-2-14 194 16</inkml:trace>
  <inkml:trace contextRef="#ctx0" brushRef="#br0" timeOffset="145437.56">30959 17548 98 0,'0'0'79'15,"0"0"20"-15,96 5 24 16,-52 35-4-16,1 15 1 16,-5 13 65-16,-14 13 97 15,-12 3 8-15,-12 9-24 16,-2 5-209-16,-33-1-52 16,-21 0-5-16,-13-9-334 0,-13-15-441 15,-4-23 383 1</inkml:trace>
  <inkml:trace contextRef="#ctx0" brushRef="#br0" timeOffset="148443.26">31649 18060 92 0,'0'0'65'0,"0"0"0"16,0 0 42-16,0 0 62 15,0 0-18-15,0 0-24 16,0 0-71-16,39-2-56 16,-15 2-20-16,4 0-143 0,-2 5-122 15,-5 12 113 1,-9-1 72-16</inkml:trace>
  <inkml:trace contextRef="#ctx0" brushRef="#br0" timeOffset="148592.62">31611 18276 3 0,'0'0'90'16,"0"0"-37"-16,0 0 37 16,0 0 26-16,0 0 50 15,0 0-106-15,30 0-60 16,14 3-23-16,16 6-146 15,7 1-30-15,5-2 23 16</inkml:trace>
  <inkml:trace contextRef="#ctx0" brushRef="#br0" timeOffset="148879.81">32257 18227 82 0,'0'0'85'16,"0"0"14"-16,0 0 49 15,0 0-15-15,0 0-58 16,0 0-57-16,45-10-12 16,-17 10 1-16,2 0-2 15,-9 0 12-15,-3 0 0 16,-11 0 1-16,-4 0-8 15,-3 0 0-15,0 0-10 0,0 0-55 16,0 0-117-16,0 0-26 16,0 0 49-16,6 0-1 15</inkml:trace>
  <inkml:trace contextRef="#ctx0" brushRef="#br0" timeOffset="149281.75">32703 17774 91 0,'0'0'58'15,"0"0"-7"-15,97-10 27 16,-67 10-21-16,-5 17-7 0,-7 6 9 16,-5 2-23-16,-10 5-15 15,-3-2 5-15,0 3-8 16,-20 0-5-16,-12 1-8 15,-7-2-1-15,1-6 32 16,8-7-30-16,12-9-1 16,15-5 5-16,3-3 1 15,0 0 9-15,5 0-9 16,12 0-8-16,4 0-3 16,5 0 2-16,-1 7-2 0,-6 3 9 15,-7 3 21-15,0 4-13 16,-6 3-4-16,-6-1 17 15,0 8 12-15,0 0-12 16,-19 3 10-16,-8 2-10 16,-9-5-16-1,-4 3-10-15,-3-5-4 0,5-4-197 16,7-5-212-16,7-8 211 16</inkml:trace>
  <inkml:trace contextRef="#ctx0" brushRef="#br0" timeOffset="150573.7">31571 17265 93 0,'0'0'53'16,"0"0"15"-16,0 0 18 15,0-79 77-15,0 76 76 16,0 3 16-16,0 0-203 16,0 0-52-16,0 8-45 15,16 15 4-15,7 6 41 16,8 5 11-16,4-1-11 0,0-2-35 16,1-6-305-1,-2-5 108-15,-1-7 111 16,-2-9 19-16,-4-4 8 0</inkml:trace>
  <inkml:trace contextRef="#ctx0" brushRef="#br0" timeOffset="150978.6">31945 17294 13 0,'0'0'36'0,"0"0"1"15,0 0 6-15,0 0 15 16,0 0 12-16,0 0-22 16,24-52-43-16,-27 52-5 0,-12 16-5 15,-3 3 5 1,-10 4 2-16,-2 0 3 0,-1-5-1 15,5-4-1-15,10-6-3 16,6-4 2-16,6-2 0 16,4-2 0-16,0 0-2 15,0 0 12-15,0 0-6 16,0 0 14-16,0 0 46 16,0 0 11-16,0 0-36 15,0 0-6-15,0 0-35 16,0 1-9-16,2 9-25 15,4 4 16-15,4 8 18 16,1 4 37-16,-2 4 34 16,-2 3 45-16,-4 2 55 15,-3 0 23-15,0 1 18 0,0-3 21 16,-3-10-53-16,-4-9-129 16,4-7-11-16,3-4-22 15,0-3-1-15,0 0-17 16,0 0-35-16,0 0-599 15,1 0 24-15,19 0 317 16,5-7 158-16</inkml:trace>
  <inkml:trace contextRef="#ctx0" brushRef="#br0" timeOffset="151174.09">32203 17265 97 0,'0'0'96'0,"0"0"-5"16,0 0 14-16,0 0-36 15,87-30-45-15,-52 30-24 16,0 0-46-16,-4 13-74 16,-10 1-3-16,-11 1 16 15</inkml:trace>
  <inkml:trace contextRef="#ctx0" brushRef="#br0" timeOffset="151322.7">32121 17456 2 0,'0'0'119'16,"0"0"-62"-16,0 0 22 16,0 0-37-16,0 0-33 15,116-27-9-15,-71 27-30 0,4 0-50 16,-5 0-28-16</inkml:trace>
  <inkml:trace contextRef="#ctx0" brushRef="#br0" timeOffset="151976.84">32928 17042 38 0,'0'0'50'16,"0"0"19"-16,0 0-4 15,0 0-2-15,2-79 60 16,-2 70 30-16,-2 3 29 16,-2 5 24-16,-5 1 32 15,-12 0-196-15,-12 20 2 16,-7 7-24-16,-5 15 40 16,6 3-13-16,11 0-31 15,9-2-11-15,13-8-10 16,6-1 10-16,3-9-21 15,19-1 32-15,3-9 5 0,5-3-16 16,0-8 87-16,-3-4 25 16,-1 0 105-16,-3-8-53 15,-4-12-169-15,-2-3 0 16,-5-2 0-16,-5-5 0 16,-4-2 0-16,-3-2 0 15,0 1 0-15,-3 6 0 16,-9 7 0-16,-9 12 0 15,-5 8-933-15,-6 0 178 16,-5 0 512-16</inkml:trace>
  <inkml:trace contextRef="#ctx0" brushRef="#br0" timeOffset="160468.29">26774 1581 122 0,'0'0'52'16,"0"0"7"-16,0 0 33 16,-6-76 74-16,3 62 155 15,2 6-5-15,1 2 35 16,0 5 37-16,0 1-208 15,0 0-180-15,0 0 0 16,0 0 0-16,0 0 0 16,-2 0 0-16,0 0 0 0,2 1 0 15,0 12 0-15,0 9 0 16,0 10 0-16,0 10 0 16,5 3 0-16,0 4 0 15,-2-2 0-15,1-6 0 16,3-7 0-16,-1-11 0 15,2-11 0-15,-2-7 0 16,7-5 0-16,15-5 0 16,19-22 0-16,23-12 0 15,20-12 0-15,9-4 0 16,6-3 0-16,-2 3 0 16,-9 5 0-16,-18 10 0 15,-27 9 0-15,-22 12-267 16,-18 12-326-16,-9 7 141 0,-7 7 62 15,-22 13 157-15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8:58:23.70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2151 1555 62 0,'0'0'61'0,"0"0"16"16,0 0 40-16,0 0 46 16,0 0 115-16,0 0 78 15,0 0 163-15,-36-43-105 16,33 43-414-16,3-2 0 15,0 2 0-15,0 0 0 16,0 0 0-16,0 0 0 0,0 0 0 16,0 2 0-1,0 14 0-15,0 9 0 0,0 14 0 16,0 11 0 0,0 10 0-16,0 1 0 0,0 3 0 15,0-3 0 1,0-8 0-16,0-3 0 0,0-9 0 15,0-9 0-15,0-13 0 16,3-7 0-16,-3-11 0 16,3-1 0-16,-3 0 0 15,3-11 0-15,-1-12 0 16,-1-13 0-16,2-9 0 16,0-9 0-16,2-5 0 15,2-3 0-15,-3 1 0 16,-2 5 0-16,1 5 0 0,-3 9 0 15,0 3 0-15,6 4 0 16,-6 7 0-16,3 9 0 16,-3 7 0-16,0 8 0 15,0 4 0-15,3 0 0 16,10 0 0-16,7 18 0 16,10 9 0-16,13 13 0 15,6 2 0-15,5 3 0 16,4 6 0-16,3-2 0 15,-1 1 0-15,-4-3 0 16,-8-4 0-16,-10-9 0 16,-13-12 0-16,-7-9 0 15,-9-11 0-15,-6-2 0 16,3-4 0-16,-2-20 0 0,5-10 0 16,-4-11 0-16,-2-5 0 15,-3-1 0-15,0 3 0 16,0 4 0-16,-3 9 0 15,-5 8 0-15,2 4 0 16,-1 7 0-16,4 7 0 16,3 5 0-16,0 4 0 15,0 0 0-15,0 0 0 16,21 7-192-16,13 13-953 16,11 2 682-16,1-2 247 15</inkml:trace>
  <inkml:trace contextRef="#ctx0" brushRef="#br0" timeOffset="518.62">3407 1518 226 0,'0'0'103'0,"0"0"217"16,0 0 368-16,0 0-199 15,0 0-268-15,0 0-221 16,-40-6 0-16,28 45 0 0,-3 14 0 16,-1 9 0-1,-5 3 0-15,1-1 0 0,1-9 0 16,8-11 0 0,1-15 0-16,6-14 0 15,4-9 0-15,0-6 0 16,0-2 0-16,0-21 0 0,6-13 0 15,5-14 0-15,0-8 0 16,1-4 0-16,1 0 0 16,-2 3 0-16,2 11 0 15,-2 6 0-15,-2 13 0 16,-2 11 0-16,-3 9 0 16,-2 7 0-16,4 2 0 15,8 8 0-15,8 18 0 16,6 13 0-16,-1 10 0 0,0 11 0 15,-9 4 0-15,1 1 0 16,-4-5 0-16,-3-13 0 16,0-10 0-16,3-10 0 15,-8-12 0-15,-1-5 0 16,-3-5 0-16,-1-5 0 16,-2 0-272-16,0 0-724 15,0 0 502-15,-5-16 279 16</inkml:trace>
  <inkml:trace contextRef="#ctx0" brushRef="#br0" timeOffset="677.19">3300 1848 66 0,'0'0'107'0,"0"0"-61"16,0 0 67-16,0 0-23 15,97-34-71-15,-36 29-8 16,12 1-11-16,2 0-101 15,-8-5-62-15,-9 2 1 16</inkml:trace>
  <inkml:trace contextRef="#ctx0" brushRef="#br0" timeOffset="1734.36">4056 1573 158 0,'0'0'74'0,"0"0"96"16,0 0 237-16,0 0 279 16,-21-73-176-16,18 71-468 0,2 2-42 15,1 0 0-15,0 0 0 16,0 0 0-16,0 0 0 16,0 0 0-16,0 0 0 15,0 0 0-15,0 0 0 16,0 0 0-16,0 0 0 15,0 0 0-15,0-1 0 16,0 1 0-16,0 0 0 0,0 0 0 16,0 0 0-1,0 0 0-15,0 0 0 0,0 0 0 16,0 0 0-16,0 0 0 16,0-2 0-16,0 2 0 15,0-1 0-15,0-1 0 16,0 2 0-16,0 0 0 15,0 0 0-15,0 0 0 16,0 0 0-16,0 0 0 16,0 0 0-16,0 0 0 15,0 0 0-15,0 0 0 16,0 0 0-16,0 0 0 16,0 0 0-16,0 0 0 15,0 0 0-15,0 0 0 16,0 0 0-16,0 0 0 0,0 0 0 15,0 0 0-15,0 0 0 16,0 0 0-16,0 0 0 16,0-2 0-16,0-3 0 15,0 0 0-15,0 3 0 16,0 1 0-16,0 1 0 16,0 0 0-16,0 0 0 15,0 10 0-15,1 11 0 16,10 8 0-16,2 9 0 15,1 5 0-15,-1 9 0 16,-4 5 0-16,-3 2 0 16,0 0 0-16,-3-8 0 15,-1-9 0-15,-2-12 0 16,4-15 0-16,-3-7 0 0,-1-8 0 16,3 0 0-16,-3 0 0 15,2-11 0-15,-1-12 0 16,-1-14 0-16,0-9 0 15,0-13 0-15,0-3 0 16,0 1 0-16,-1 6 0 16,-2 9 0-16,1 13 0 15,1 6 0-15,1 8 0 16,0 4 0-16,0 6 0 16,0 6 0-16,0 3 0 15,12 0 0-15,13 17 0 16,11 9 0-16,1 8 0 15,1 5 0-15,-1 5 0 16,-3 1 0-16,-1-2 0 16,-5-7 0-16,-1-7 0 0,-3-10 0 15,-3-6 0-15,-7-9 0 16,-3-4 0-16,0 0 0 16,2-13 0-16,-1-12 0 15,2-6 0-15,-4-4 0 16,-7-3 0-16,0 1 0 15,-3 3 0-15,0 4 0 16,0 6 0-16,0 8 0 0,0 4 0 16,0 5 0-1,0 5 0-15,6 2 0 0,19 0-1557 16,2 7 1196-16</inkml:trace>
  <inkml:trace contextRef="#ctx0" brushRef="#br0" timeOffset="2110.39">5089 1476 175 0,'0'0'113'0,"0"0"120"16,-9-77 589-16,1 61-118 15,5 4-704-15,3 10 0 16,-4 2 0-16,4 0 0 0,0 0 0 15,0 4 0-15,0 19 0 16,0 16 0-16,0 11 0 16,0 10 0-16,0 5 0 15,4 2 0-15,2 1 0 16,0-4 0-16,-1-6 0 16,1-11 0-16,1-7 0 15,-1-9 0-15,0-9 0 16,0-6 0-16,0-9 0 15,-3-5 0-15,0-2 0 16,-3 0 0-16,1 0 0 16,-1 0 0-16,2-15 0 15,1-11 0-15,1-19-616 16,-1-20-396-16,-3-13 733 0</inkml:trace>
  <inkml:trace contextRef="#ctx0" brushRef="#br0" timeOffset="2372.69">5032 1273 57 0,'0'0'89'0,"0"0"-85"15,0 0 47-15,104 63 17 16,-57-25 10-16,3 9 61 16,-2 1 13-16,-2 1 72 15,-5 0 96-15,-8-2-45 16,-7-1 60-16,-11 6-80 15,-9-1-255-15,-6 5 0 0,-16-4 0 16,-23-2 0 0,-13-3 0-16,-11-6 0 0,-10-2 0 15,-2-5 0-15,-1-4-82 16,11-1-870-16,8-10 285 16,9-8 422-16</inkml:trace>
  <inkml:trace contextRef="#ctx0" brushRef="#br0" timeOffset="3149.65">1611 2746 34 0,'0'0'31'0,"-85"11"-5"16,45-5 12-16,4-3 0 16,9 0-1-16,12-2 13 15,3 0-4-15,8 2 3 16,1-2 1-16,3 1-34 0,0-1-3 16,0 1-12-16,0 0-1 15,19 1 0-15,23-3 12 16,28 0 30-16,36-4 1 15,44-11 0-15,37-2-13 16,32 0 24-16,21-1-32 16,1 3 10-16,4 1 6 15,-4-1-1-15,-4-1 50 16,0-4-64-16,-7 0 23 16,6-3 10-16,0-4-3 15,4 0 14-15,-1 0-40 16,-17 3-8-16,-19 1 8 15,-26 8 30-15,-19 0-52 16,-20 6 58-16,-16 1-63 16,-19-1-34-16,-16 4 19 0,-20-1 15 15,-15 0 5-15,-16 3-5 16,-18 2-19-16,-11 1-125 16,-7 0-75-16,0 0-49 15,-30 0 78-15,-19 0 28 16,-16 7 7-16</inkml:trace>
  <inkml:trace contextRef="#ctx0" brushRef="#br0" timeOffset="5228.18">2330 4131 71 0,'0'0'67'16,"0"0"-45"-16,0 0 56 16,0 0 8-16,0 0 15 15,0 0 27-15,-10 0 5 16,10 0-16-16,0 0 14 16,0 0-39-16,0 0-29 15,0 0-20-15,0 0-38 16,0 0 27-16,0 0-32 15,0 0-5-15,0 0-9 16,0 0-22-16,0 0 15 0,1 0-4 16,2 0 25-16,4 3 0 15,4 3 4-15,7 0-4 16,1 5 8-16,7-1 17 16,-1 4-25-16,2 4 0 15,-6 5 0-15,1 8 9 16,-6 5-9-16,-5 7 9 15,-5 2 14-15,-6 2-23 16,0-1-14-16,-6-3 10 16,-3-7 4-16,-4-9 13 15,4-10-4-15,4-10-9 16,2-4 10-16,3-3 3 16,0 0 43-16,0 0 18 15,0-19 65-15,6-10 148 16,9-12-287-16,9-7-28 0,9-4 16 15,8-6 12-15,4 1 0 16,-3 4-33-16,-3 7 33 16,-11 12 0-16,-10 6 28 15,-6 11-28-15,-8 7 11 16,-2 5-5-16,-2 4 45 16,0 1 64-16,0 0-29 15,0 0 8-15,0 0-94 16,0 0 0-16,0 2-36 15,-6 12 13-15,-6 6-46 16,-3 7 69-16,-1 0 17 16,1 2-17-16,0 0 6 15,6 0-6-15,0 1 23 16,6-1-12-16,3-1 24 0,0 1-12 16,0-3-10-16,4-3-13 15,7-6 0-15,1-1 0 16,1-6 0-16,-2-2 0 15,-1-2 0-15,-7-2 0 16,3-1 0-16,-6-1 0 16,2-1 0-16,-1-1-163 15,4 5-745-15,2 0 329 16,2-5 340-16</inkml:trace>
  <inkml:trace contextRef="#ctx0" brushRef="#br0" timeOffset="5648.09">3246 4427 73 0,'0'0'80'15,"0"0"17"-15,0 0 103 16,0 0 173-16,0 0 131 0,0 0-28 16,0-22-232-1,0 22-244-15,0 0 0 0,0 0 0 16,0 3 0-16,0 13 0 16,2 7 0-16,5 7 0 15,-4 7 0-15,6 4 0 16,-3-2 0-16,3-1 0 15,-3-4 0-15,0-5 0 16,0-6 0-16,-3-4 0 16,0-8 0-16,0-4 0 15,-3-4 0-15,4-3 0 16,-4 0 0-16,0 0 0 16,0-1 0-16,6-15 0 15,8-11-99-15,5-14-1396 16,5-7 1141-16</inkml:trace>
  <inkml:trace contextRef="#ctx0" brushRef="#br0" timeOffset="6278.76">4064 3853 75 0,'0'0'61'0,"0"0"19"16,0 0 44-16,0 0 83 16,0 0 125-16,-15-72 92 15,15 71 42-15,0 1-188 16,0 0-278-16,0 0 0 15,0 4 0-15,0 19 0 16,0 12 0-16,0 15 0 16,10 13 0-16,1 16 0 15,2 14 0-15,-1 16 0 16,0 12 0-16,3 12 0 16,-3 16 0-16,1 12 0 15,-1 14 0-15,4 11 0 16,1 6 0-16,8 10 0 15,5 14 0-15,3 6 0 16,6 5 0-16,4 5 0 16,0-1 0-16,-2 10 0 0,-3 3 0 15,-2 3 0 1,-6-3 0-16,-5 0 0 0,-5 0 0 16,-4 5 0-16,2 0 0 15,0 0 0-15,-3 6 0 16,1-1 0-16,1-4 0 15,2-9 0-15,5-19 0 16,0-14 0-16,0-24 0 0,0-18 0 16,-2-24 0-1,2-28 0-15,-3-23 0 0,1-28 0 16,-6-24 0-16,-5-27 0 16,0-12-453-16,0-39-184 15,1-28 239-15,-1-32 119 16,-4-27 122-16</inkml:trace>
  <inkml:trace contextRef="#ctx0" brushRef="#br0" timeOffset="7172.37">4538 4130 77 0,'0'0'61'0,"0"0"10"15,0 0 21-15,0-73 44 0,0 64 39 16,0 2 55-16,15 4-66 15,9 3-164-15,7 0 7 16,3 8 2-16,2 17-1 16,-4 9 13-16,-6 7 8 15,-7 9 14 1,-8 8-25-16,-9 4 23 0,-2-1 21 16,-3-4-8-16,-9-11-25 15,0-13 2-15,9-15-31 16,0-10 16-16,3-8-11 15,0 0 32-15,0-11 186 16,0-19 185-16,9-12-408 16,15-12 0-16,4-5 0 15,8-2 0-15,1-1 0 0,-2 2 0 16,-2 5 0-16,-8 8 0 16,-9 13 0-16,-5 15 0 15,-8 7 0-15,-3 10 0 16,0 2 0-16,0 0 0 15,0 1 0-15,-2 19 0 16,-7 12 0-16,-4 15 0 16,-2 3 0-16,0 2 0 15,6-3 0-15,6-10 0 16,3-6 0-16,3-5 0 16,15-4 0-16,6-3 0 15,11-4 0-15,3-3 0 16,4-3-221-16,2-3-645 0,-2 0 266 15,-6-4 377-15</inkml:trace>
  <inkml:trace contextRef="#ctx0" brushRef="#br0" timeOffset="7463.71">5521 4277 159 0,'0'0'93'16,"0"0"2"-16,0 0-41 15,0 0-2-15,0 0 157 16,12 102 8-16,-12-56 64 0,-7 8-20 16,-10-5-88-16,1-8-15 15,7-13-66-15,6-14-41 16,3-8-22-16,0-6-5 15,25 0-19-15,26-1 18 16,19-11-23-16,14-3-213 16,-1 0-741-16,-11-2 466 15,-12-4 261-15</inkml:trace>
  <inkml:trace contextRef="#ctx0" brushRef="#br0" timeOffset="7929.49">6563 3794 155 0,'0'0'101'0,"0"0"125"15,0 0 211-15,0 0 255 16,0 0-292-16,0 0-364 15,-36-14-36-15,36 69-47 16,0 26 47-16,0 20 34 0,6 20-21 16,3 23-13-16,10 22 0 15,3 27 0-15,5 26 0 16,3 23 0-16,6 24 0 16,-3 16 0-16,-2 21 0 15,-1 12 0-15,-5 23 0 16,-2 7 0-16,-1 12 0 15,-6 13 0-15,1-1 0 16,-4-1 0-16,-4-4 0 16,2-16 0-16,-5-25 0 15,10-30 0-15,3-39 0 16,9-39 0-16,7-41 0 16,1-43 0-16,1-41 0 15,-8-40 0-15,-14-35 0 16,-2-15-842-16,2-33 370 0,3-17 78 15,4-11 233-15,-7-7 68 16</inkml:trace>
  <inkml:trace contextRef="#ctx0" brushRef="#br0" timeOffset="9619.69">7524 3964 5 0,'0'0'82'16,"0"0"-35"-16,0 0 28 15,-38-74 21-15,34 68 82 16,4 4 148-16,-2 2 57 16,1 0-123-16,-1 0-157 15,2 0-103-15,0 8-27 16,0 12-27-16,5 5 54 16,7 6 16-16,2 1 0 15,2-5 6-15,1 2 27 0,0-4 18 16,1-4-44-1,-1-1-6-15,-3-3-6 0,-2-6-11 16,-3-3 23 0,-5-4-46-16,-1-3-5 0,2 1-105 15,1-2-32 1,4 0 89-16,7 0 61 0,2 0 5 16,2 0 0-16,0-7 1 15,-3-3-11-15,-2-2 20 16,-3-6 15-16,-5-2 14 15,1-2-19-15,-1-4 50 16,-3 1-34-16,1 0 36 16,-1 2 35-16,-1 1 14 15,-1 3-49-15,-1 3 35 0,1 4 6 16,-3 2 7-16,0 6-74 16,0 1-36-16,0 1 0 15,0 2 0-15,0 0 0 16,0 0 0-16,0 0 0 15,0 0 0-15,0 0 0 16,0 0 0-16,0 0 0 16,0 0 0-16,0 3 0 15,0 16 0-15,0 9 0 16,7 14 0-16,-2 9 0 16,-2 8 0-16,0 8 0 15,-3 1 0-15,0 4 0 16,0 5 0-16,-3-2 0 0,-17-5 0 15,-5-4 0-15,-2-8 0 16,-3-11 0-16,0-12 0 16,0-12 0-16,2-16 0 15,0-7 0-15,-2-10 0 16,6-18 0-16,2-8 0 16,11-2 0-16,8 2 0 15,3 2 0-15,3 4 0 16,21 5 0-16,12 4 0 15,6 6 0-15,10 10 0 16,3 5 0-16,-5 0-13 16,-3 12 8-16,-5 4-76 15,-6 1-431-15,1 1-127 16,-6-2 222-16,-1-7 234 16,-7-6 65-16</inkml:trace>
  <inkml:trace contextRef="#ctx0" brushRef="#br0" timeOffset="9960.77">8411 3784 127 0,'0'0'90'0,"0"0"37"15,0 0 126-15,0 0-80 0,0 0-173 16,0 0 12-16,-27 126 102 16,17-34 37-16,2 17 65 15,5 10-11-15,3 6-57 16,5-6-41-16,26-9-15 16,16-16-81-16,12-23-11 15,7-20 18-15,-3-19-18 16,-13-14 57-16,-14-13-22 15,-15-3 34-15,-14-2-27 16,-4 0-42-16,-3 0 0 16,0 0-448-16,0 4-524 15,-1-4 535-15</inkml:trace>
  <inkml:trace contextRef="#ctx0" brushRef="#br0" timeOffset="10859.7">9009 4067 83 0,'0'0'50'0,"0"0"9"15,0 0 13 1,0 0 20-16,0-82 50 0,0 73 52 16,-2 2 52-1,2 2 74-15,-2 3 21 0,2 1-73 16,0 1-88-16,0 0-180 15,-1 0 0-15,-1 0 0 16,-1 12 0-16,2 18 0 16,-1 13 0-16,-1 14 0 15,3 4 0-15,0-2 0 16,0-2 0-16,0-6 0 16,3-11 0-16,2-7 0 15,-1-10 0-15,2-13 0 0,-5-5 0 16,1-5 0-1,-2 0 0-15,0-10 0 0,0-15 0 16,0-14 0-16,0-11 0 16,0-5 0-1,0-2 0-15,-2 3 0 0,1 7 0 16,-1 9 0-16,2 9 0 16,0 9 0-16,0 8 0 15,0 8 0-15,6 4 0 16,17 4 0-16,14 20 0 15,11 10 0-15,4 11 0 16,2 2 0-16,-5-3 0 16,-3-4 0-16,-7-7 0 0,-8-11 0 15,-11-11 0-15,-10-5 0 16,-5-6 0-16,-4 0 0 16,4-19 0-16,-2-8 0 15,2-10 0-15,-5-7 0 16,0-4 0-16,0-2 0 15,0-2 0-15,-5 9 0 16,2 9 0-16,1 13 0 16,2 11 0-16,0 10 0 15,0 0 0-15,24 25-860 16,10 8 111-16,2 0 495 16</inkml:trace>
  <inkml:trace contextRef="#ctx0" brushRef="#br0" timeOffset="11336.43">9863 3964 154 0,'0'0'61'15,"0"0"100"-15,0 0 289 16,0 0 274-16,0-71-227 16,-3 71-497-16,-2 2 0 15,-4 20 0-15,-5 14 0 16,-3 16 0-16,-4 7 0 15,-1 7 0-15,-1 0 0 16,1-6 0-16,6-17 0 16,7-16 0-16,6-14 0 0,3-11 0 15,0-2 0 1,0-5 0-16,7-18 0 0,8-10 0 16,2-13 0-1,-1-3 0-15,-4-5 0 0,-6 0 0 16,1 0 0-16,-1 9 0 15,-1 10 0-15,-1 15 0 16,1 10 0-16,-2 7 0 16,3 3 0-16,4 0 0 15,8 17 0-15,4 11 0 16,4 8 0-16,-6 4 0 16,0 8 0-16,-5 3 0 15,-5 3 0-15,-2-4 0 0,-5-9 0 16,1-7 0-16,-1-9 0 15,-3-13 0-15,0-5-358 16,0-7-531-16,-10 0 463 16,-13-3 255-16,-11-15 7 15</inkml:trace>
  <inkml:trace contextRef="#ctx0" brushRef="#br0" timeOffset="11461.11">9775 4146 108 0,'0'0'39'0,"0"0"-6"16,94-8-17-16,-42 8-12 16,6 3-4-16,3 4-16 15,-7-2-54-15</inkml:trace>
  <inkml:trace contextRef="#ctx0" brushRef="#br0" timeOffset="12018.2">10390 3969 143 0,'0'0'64'0,"0"0"66"16,0 0 162-16,0 0 308 15,0 0 3-15,0 0-388 16,0-53-215-16,0 74 0 16,0 11 0-16,0 13 0 15,0 9 0-15,0 4 0 16,0 0 0-16,0-3 0 15,-3-6 0-15,0-11 0 16,-2-12 0-16,5-14 0 0,0-8 0 16,0-4 0-16,0 0 0 15,0-19 0-15,0-14 0 16,0-12 0-16,0-6 0 16,0-2 0-16,0 2 0 15,0 7 0-15,0 9 0 16,3 14 0-16,-1 8 0 15,-1 9 0-15,1 3 0 16,8 1 0-16,9 9 0 16,13 18 0-16,12 10 0 15,0 6 0-15,-4 3 0 16,-3-4 0-16,-9-4 0 0,-5-10 0 16,-7-8 0-1,-5-9 0-15,-7-8 0 0,-2-3 0 16,7 0 0-16,0-21 0 15,1-10 0-15,5-7 0 16,-6-5 0-16,-3 1 0 16,-3 0 0-16,-1 2 0 15,-2 8 0-15,0 8 0 16,0 8 0-16,0 7 0 16,5 9 0-16,10 0 0 15,9 22-1212-15,1 4 598 0</inkml:trace>
  <inkml:trace contextRef="#ctx0" brushRef="#br0" timeOffset="12302.39">11124 3923 230 0,'0'0'107'0,"0"0"388"15,0-88 540-15,0 76-855 16,0 6-180-16,0 6 0 15,0 0 0-15,0 0 0 16,0 21 0-16,0 14 0 16,0 13 0-16,3 13 0 15,-2 9 0-15,1 1 0 0,-2-2 0 16,0-8 0-16,0-12 0 16,0-14 0-16,0-13 0 15,0-14 0-15,0-6 0 16,0-2 0-16,8 0 0 15,1-13-906-15,-7-15 25 16</inkml:trace>
  <inkml:trace contextRef="#ctx0" brushRef="#br0" timeOffset="12551.74">11097 3887 149 0,'0'0'54'0,"0"0"48"15,0 0 11-15,0 0 34 0,110 34 39 16,-73 0 114-16,1 6-14 16,-7 6-35-16,-3 6-30 15,-5 1-13-15,-10 3-178 16,-7-6-30-16,-6-6 0 16,-16-5 0-16,-19-7 0 15,-8-5 0-15,-6-9 0 16,3-6-198-16,4-9-510 15,6-3 86-15,11-16 327 16</inkml:trace>
  <inkml:trace contextRef="#ctx0" brushRef="#br0" timeOffset="13398.48">11417 3392 247 0,'0'0'27'0,"0"0"52"16,90 39 79-16,-44 4 20 15,5 15 131-15,-3 16 30 16,-2 11 47-16,-6 8-62 16,-1 0-324-16,-2 2 0 15,-4-3 0-15,-2-6 0 16,-8-12 0-16,-5-16 0 0,-9-15 0 15,-5-13 0-15,-1-11 0 16,-3-9 0-16,0-6 0 16,0-3 0-16,0-1 0 15,0 0 0-15,0 0 0 16,0 0 0-16,0 0 0 16,0 0 0-16,0 0 0 15,0-2 0-15,0-3 0 16,0 4 0-16,0 0 0 15,0 1 0-15,0 0 0 16,-3 0 0-16,3 0 0 16,0-1 0-16,0 1 0 15,0-2 0-15,0 0 0 0,0 1 0 16,0-4 0-16,0 2 0 16,0-4 0-16,-1-2 0 15,-2-2 0-15,-2-3 0 16,1-5 0-16,-4-6 0 15,-5-4 0-15,4-6 0 16,-5 0 0-16,-2 5 0 16,4 5 0-16,0 5 0 15,5 8 0-15,1 4-192 16,3 2-69-16,3 4 146 16,-2 1 31-16,2 1 63 15,0 0-16-15,0 0-17 16,0 0 15-16,0 0 19 15,0 0 20-15,0 6 5 16,0 3 10-16,6 4 9 0,0 2 51 16,0 7 8-16,3 2 8 15,-5 5 36-15,1 5-25 16,-2 4 1-16,0 5 1 16,-3 1-10-16,0 0-94 15,0 4 0-15,0-4 0 16,-6-1 0-16,-7-5 0 15,-2-4 0-15,-6-5 0 16,3-2 0-16,-9-2 0 16,-4 1 0-16,-5-2 0 15,-3-3 0-15,2-4 0 16,4-5 0-16,6-4 0 16,2-6 0-16,10-2-157 15,4-10-739-15,10-23 234 0,1-22 414 16</inkml:trace>
  <inkml:trace contextRef="#ctx0" brushRef="#br0" timeOffset="14558.67">1580 5800 35 0,'0'0'43'0,"-108"-18"-16"16,77 11 13-16,13 2-8 15,12 1 4-15,6 1 16 0,0 0-2 16,0 0-16-16,9 1-34 15,27-1-9-15,22 0 9 16,42-1 12-16,40-1 1 16,33 5-6-16,37 0 1 15,31 0-8-15,38 2 0 16,49 2 4-16,57-4 1 16,47 0-5-16,49-19 2 15,43-17-2-15,42-14 0 16,34-9 0-16,26-10 7 15,15 1-4-15,2 2 6 16,-8 7 67-16,-15 6-3 16,-25 7-10-16,-27 10-30 15,-30 6-8-15,-37 9-25 0,-43 1 0 16,-52 4 12-16,-63 3-12 16,-73 5 0-16,-67 5 2 15,-79 3-2-15,-62 0-41 16,-48 0-109-16,-20 7-13 15,-39 6 148-15,-21-2-91 16,-17-4 0-16</inkml:trace>
  <inkml:trace contextRef="#ctx0" brushRef="#br0" timeOffset="15788.62">3148 6424 89 0,'0'0'65'0,"0"0"9"15,0 0 61-15,0 0 105 16,0 0 99-16,0 0 88 15,0 0-50-15,-45-61-129 16,27 61-195-16,3 0-53 16,-12 9 0-16,-6 19 0 0,-1 11 0 15,1 8 0 1,12 6 0-16,11-4 0 0,7-2 0 16,3-11 0-1,30-7 0-15,22-7 0 0,18-9-47 16,12-12 47-16,5-1 0 15,-11-16 0-15,-9-10 17 16,-19-2 13-16,-17-2-30 16,-15 2 0-16,-11-2 0 15,-5 1 0-15,0 1 0 16,-15-2 0-16,-6 5 0 16,-3 2 0-16,3 6 0 0,8 7 0 15,8 7 0-15,5 3-595 16,21 9-456-16,36 5 768 15</inkml:trace>
  <inkml:trace contextRef="#ctx0" brushRef="#br0" timeOffset="16253.38">5484 6575 50 0,'0'0'82'16,"0"0"-5"0,-22-76 22-16,10 54 54 0,1 2 106 15,-1 4 118-15,6 7 87 16,2 4-60-16,1 4-322 15,1 1-82-15,-1 0 0 16,-13 1 0-16,-2 15 0 16,-9 5 0-16,-1 10 0 15,4 5 0-15,15 1 0 16,6 2 0-16,3-6 0 16,12-7 0-16,21-9 0 15,6-10 0-15,10-7 0 0,-1-2 0 16,1-20 0-1,-10-6 0-15,-14-3 0 0,-6-4 0 16,-11 1 0-16,-8-5 0 16,-6 1 0-16,-24 1 0 15,-9 5 0-15,-7 8 0 16,-3 13 0-16,1 11-764 16,-6 13-70-16,-2 19 556 15</inkml:trace>
  <inkml:trace contextRef="#ctx0" brushRef="#br0" timeOffset="16875.28">3325 7597 78 0,'0'0'51'15,"0"0"28"-15,0 0 5 16,0 0 37-16,0 0 65 15,0 0-73-15,-83-7-64 16,47 48 29-16,-6 13-35 16,6 3-33-16,14 4 10 15,9 0-20-15,13-8-30 0,1-9 30 16,26-13-37-16,17-12-20 16,10-14 51-16,6-5 6 15,1-3 47-15,-6-15-21 16,-10-5-2-16,-17 0 6 15,-13-2 166-15,-10-3 68 16,-5 0 73-16,0 2-61 16,-12 1-211-16,-9 4-65 15,1 4 0-15,-2 8 0 16,6 3-255-16,7 6-368 16,9 0-45-16,1 7 355 15</inkml:trace>
  <inkml:trace contextRef="#ctx0" brushRef="#br0" timeOffset="17318.9">5503 7607 102 0,'0'0'116'0,"0"0"46"16,0 0 273-16,0 0 406 15,0 0-450-15,0 0-391 16,0-35 0-16,0 35 0 15,0 0 0-15,0 0 0 16,0 8 0-16,8 12 0 16,2 14 0-16,2 10 0 15,3 6 0-15,-3 3 0 16,-3-5 0-16,0-5 0 16,-1-9 0-16,-1-11 0 0,-3-10 0 15,-4-8 0 1,0-5 0-16,0 0 0 0,0 6 0 15,0 6 0-15,-22 11-1034 16,-12 5 357-16,-17 5 363 16</inkml:trace>
  <inkml:trace contextRef="#ctx0" brushRef="#br0" timeOffset="18052.57">3355 8716 85 0,'0'0'30'16,"0"0"24"-16,0 0 1 16,0 0 0-16,0 0 22 0,0 0 69 15,0-24-56-15,0 15 187 16,-3 2 59-16,0 2 148 16,1 3-126-16,1 2-358 15,1 0 0-15,0 0 0 16,0 0 0-16,-2 12 0 15,-2 19 0-15,-2 17 0 16,3 16 0-16,2 0 0 16,1 0 0-16,0-8 0 15,0-11 0-15,3-10 0 16,1-15 0-16,2-7 0 16,-5-7 0-16,-1-4 0 0,0-2 0 15,0 0 0-15,5 0 0 16,7 3 0-16,19 2-186 15,20-3-796-15,18-2 373 16</inkml:trace>
  <inkml:trace contextRef="#ctx0" brushRef="#br0" timeOffset="18483">5763 8795 227 0,'0'0'80'16,"0"0"174"-16,0 0 91 15,0 0 22-15,0 0-95 16,-91-46-88-16,74 48-121 15,-2 22-63-15,0 13-6 16,4 11-17-16,7 9 23 16,8 5 6-16,0-3-6 15,15-7-6-15,12-10 6 16,6-14 0-16,1-13 0 16,8-13 17-16,3-2 24 15,4-19 51-15,-1-14-52 16,-5-4 7-16,-12-5 0 15,-10 2-47-15,-12 1 0 16,-9 4 0-16,0 0 0 16,-27 4 0-16,-13 5 0 0,-11 11 0 15,-13 11-590-15,-9 4-410 16,-11 12 706-16</inkml:trace>
  <inkml:trace contextRef="#ctx0" brushRef="#br0" timeOffset="19057.3">3427 10060 81 0,'0'0'71'0,"0"0"33"15,0 0 85-15,0 0 211 16,0 0 278-16,0 0-154 16,0-47-524-16,0 47 0 15,0 0 0-15,0 1 0 16,0 16 0-16,0 13 0 15,3 12 0-15,4 15 0 16,-3 4 0-16,1 3 0 16,-2 1 0-16,0-7 0 15,-3-6 0-15,0-12 0 0,0-12 0 16,0-10 0-16,0-8 0 16,0-5 0-16,0-5 0 15,0 0 0-15,0 0 0 16,0 0 0-16,6 0 0 15,12 0 0-15,18-3-1302 16,20-6 782-16</inkml:trace>
  <inkml:trace contextRef="#ctx0" brushRef="#br0" timeOffset="19492.14">6033 10060 185 0,'0'0'49'15,"0"0"60"-15,0 0 232 16,0 0 297-16,0 0-7 16,0 0-537-16,0-44-94 0,0 44 0 15,0 0 0-15,0 0 0 16,0 20 0-16,3 9 0 16,3 12 0-16,2 8 0 15,0 1 0-15,0 2 0 16,-1 1 0-1,-2-5 0-15,2 1 0 0,-1-6 0 16,-1-7 0-16,-4-11 0 16,1-13 0-16,-1-9 0 15,-1-3 0-15,2 0 0 16,4 0-408-16,1 0-851 16,0-27 963-16</inkml:trace>
  <inkml:trace contextRef="#ctx0" brushRef="#br0" timeOffset="21316.48">10448 1806 29 0,'0'0'17'0,"0"0"25"0,0 0-8 15,0 0 3-15,0 0 5 16,0 0 1-16,-8-31 2 16,-1 31 30-16,-6 0-14 15,0 0-19-15,-7 3-7 16,-3 15-5-16,-5 7 33 16,-12 14-49-16,-7 11 19 15,-9 16 78-15,-11 11-67 16,-7 12 51-16,-5 8-38 15,1 3-38-15,16-2 64 16,14-10-83-16,17-12 0 16,14-14 59-16,13-11-50 15,6-5 0-15,0-6-9 0,6-5 0 16,3-6 22 0,0-5-22-16,-5-4 0 0,1-4 28 15,-5-7-5-15,3-1-28 16,-3-4 5-16,3-1-220 15,0-2-172-15,0-1 98 16,-3 0 143-16,0-10 12 16</inkml:trace>
  <inkml:trace contextRef="#ctx0" brushRef="#br0" timeOffset="21803.18">9459 2483 117 0,'0'0'57'0,"0"0"22"15,0 0 32-15,0 0 98 16,0 0-60-16,0 0-59 16,-11-45-79-16,11 73-11 15,3 9 0-15,12 17-3 16,-2 5 18-16,1 5 92 15,1 5-92-15,-3-2 26 16,2-5 16-16,0-7-40 16,-2-14 16-16,1-14 3 0,-4-14-31 15,-4-9 132-15,5-4-112 16,4-10 206-16,17-23 277 16,11-14-508-16,18-11 0 15,6-3 0-15,0 1 0 16,1 0 0-16,-1 4 0 15,-6 4 0-15,-7 1 0 16,-9 6 0-16,-7 5 0 16,-7 7 0-16,-8 7 0 15,-7 9 0-15,-5 4 0 16,-8 6 0-16,1 4 0 16,-3 3 0-16,0 0 0 15,0 0 0-15,0 0 0 16,-3 0 0-16,1 10-312 0,2 6-675 15,0-5 517-15,-6-5 263 16</inkml:trace>
  <inkml:trace contextRef="#ctx0" brushRef="#br0" timeOffset="24615.86">3139 6459 5 0,'0'0'12'0,"0"0"-1"15,0 0-6-15,0 0-3 0,0 0-2 16,0 0 0-16,0 0 0 15,-27-50-4-15,27 50 4 16,-2 0 5-16,2 0 0 16,0 0 2-16,0-3 3 15,0 0 11-15,0-4-6 16,0 0-3-16,-1-1 2 16,-1 0 2-16,-1 5-2 15,2-3 8-15,1 3 3 16,-2 0 0-16,2 1 1 15,0 0 0-15,0-2 1 16,0 4 6-16,0-3-2 16,0-4-9-16,9-2-5 0,5-2-17 15,10 0 0 1,1 2-1-16,5 2 0 0,-2 3 2 16,-4 4-1-16,-3 0 0 15,1 0-4-15,-1 7 4 16,0 4-3-16,0 2 6 15,1 0-4-15,-5 0 1 16,1-1 0-16,-5 1-1 16,-1 0-3-16,-6 0-4 15,-3 5-5-15,0 0-41 0,-3 5-10 16,0 0-5 0,0-3 0-16</inkml:trace>
  <inkml:trace contextRef="#ctx0" brushRef="#br0" timeOffset="28495.28">8914 6114 86 0,'0'0'51'15,"0"0"20"-15,0 0 5 16,0 0 27-16,-4-81 53 0,-1 68 57 15,2 1 99-15,0 4 20 16,0 2 25-16,3 2-67 16,0 2-290-16,0 2 0 15,0 0 0-15,0 0 0 16,0 0 0-16,0 0 0 16,-2 0 0-16,2 0 0 15,-1 0 0-15,1 0 0 16,0 0 0-16,0 16 0 15,0 8 0-15,0 14 0 16,0 9 0-16,0 6 0 16,1 5 0-16,1-1 0 0,1-2 0 15,-3-7 0-15,0-9 0 16,0-6 0-16,3-6 0 16,-3-7 0-16,5-1 0 15,-4-3 0-15,1-4 0 16,-2-3 0-16,1-5 0 15,-1-2 0-15,0-2 0 16,0 0 0-16,0 0 0 16,0 0 0-16,0 0 0 15,0-11 0-15,-6-3-232 16,-5 2-830-16,-2-3 571 16,0-3 298-16</inkml:trace>
  <inkml:trace contextRef="#ctx0" brushRef="#br0" timeOffset="28786.66">8899 6022 34 0,'0'0'64'16,"0"0"3"-16,0 0 25 15,0 0 30-15,0-72 92 16,0 72 38-16,0 0-118 15,-9 6-100-15,-13 12-25 16,-8 5 28-16,-6 2 54 16,5-4 3-16,4-2-30 15,5-5-19-15,3-2-35 0,-1-4 16 16,-1 0-10 0,0-1-11-16,0 0-5 0,6 0-15 15,6 3-329-15,5 3-216 16,4 4 334-16,0 3 88 15</inkml:trace>
  <inkml:trace contextRef="#ctx0" brushRef="#br0" timeOffset="29146.4">8789 6661 86 0,'0'0'61'0,"0"0"47"15,0 0 38-15,0 0 106 16,0 0 48-16,0 0 64 16,0-7-104-16,30-1-131 15,31-7-129-15,28-9 138 16,20-4 23-16,-3 2-119 15,-15 5-42-15,-25 7 0 16,-23 5 0-16,-22 6 0 16,-14 3 0-16,-7 0 0 0,0 0 0 15,0 0 0-15,0 0 0 16,0 0 0-16,-10 0 0 16,-5 0 0-16,-12 0-352 15,-6 9-857-15,-6-1 872 16</inkml:trace>
  <inkml:trace contextRef="#ctx0" brushRef="#br0" timeOffset="33534">8905 7349 90 0,'0'0'53'16,"0"0"25"-16,0 0 19 15,0 0 61-15,0 0 81 16,0 0 151-16,-11-72 44 15,10 69 3-15,-1 0-366 0,2 3-71 16,-1 0 0-16,1 0 0 16,0 0 0-16,-2 0 0 15,2 6 0-15,-1 16 0 16,1 12 0-16,-3 16 0 16,3 6 0-16,0 4 0 15,0-1 0-15,0-6 0 16,0-3 0-16,9-7 0 15,-3-3 0-15,2-9 0 0,-4-7 0 16,-1-7 0 0,0-7 0-16,-3-6 0 0,0-4 0 15,0 0 0-15,0 0 0 16,0 0 0-16,0-6 0 16,-3-14 0-16,-1-7 0 15,1-5 0-15,3 1-1087 16,0 3 399-16,-8 3 439 15</inkml:trace>
  <inkml:trace contextRef="#ctx0" brushRef="#br0" timeOffset="33843.91">8894 7270 92 0,'0'0'41'0,"0"0"20"15,0-75 46-15,0 61 46 16,0 7 70-16,0 4 130 16,0 3 59-16,-1 0-198 15,-1 0-72-15,-1 0-85 16,-1 0-51-16,-8 10-12 16,-10 4 12-16,-2 4 52 15,-10 5-24-15,1-1-16 16,2 1-18-16,1-2 0 15,4-2 0-15,5-4-6 16,5-2-98-16,4-2-362 16,6 3-120-16,6 3 134 15,0 0 273-15,0-1 19 0</inkml:trace>
  <inkml:trace contextRef="#ctx0" brushRef="#br0" timeOffset="34160.07">8829 7998 180 0,'0'0'57'0,"0"0"175"16,0 0 84-16,0 0 104 0,0 0-178 15,0 0-242-15,79-12 76 16,3 1-33-16,12-5 58 16,0 3 12-16,-12 2-3 15,-24 2 11-15,-19 5-85 16,-22 2-36-16,-14 2 0 16,-3 0-18-16,0 0-248 15,-17 0-219-15,-17 12-129 16,-18 3 241-16,-19 3 166 15</inkml:trace>
  <inkml:trace contextRef="#ctx0" brushRef="#br0" timeOffset="37013.61">9129 8785 26 0,'0'0'31'16,"0"0"12"-16,0 0 12 16,0 0 1-16,0 0 16 15,-14-82 31-15,8 66 82 16,-1-1 93-16,0 4 166 15,4 5 43-15,1 3-220 16,-1 5-267-16,3 0 0 16,0 0 0-16,0 0 0 15,0 12 0-15,0 15 0 0,0 15 0 16,3 14 0-16,5 7 0 16,0 6 0-16,-2-2 0 15,0-1 0-15,-1-7 0 16,-2-7 0-16,4-14 0 15,-2-5 0-15,-1-10 0 16,-1-9 0-16,0-5 0 16,-3-5 0-16,0-3 0 0,0-1 0 15,0 0 0 1,0 0 0-16,0 0 0 0,-6-11 0 16,-3-12-318-16,-1-4-719 15,-1-5 563-15</inkml:trace>
  <inkml:trace contextRef="#ctx0" brushRef="#br0" timeOffset="37300.44">9106 8643 104 0,'0'0'73'16,"0"0"34"-16,0 0 65 15,0 0 82-15,0 0 150 0,0 0-1 16,0-51-48-16,0 51-180 16,-3 0-175-16,-13 3 0 15,-12 12 0-15,-14 4 0 16,-9 6 0-16,3-3 0 16,10-2 0-16,8-4 0 15,9-3 0-15,6 0-169 16,6 2-531-16,9 3 28 15,0 3 397-15,0-1 129 16</inkml:trace>
  <inkml:trace contextRef="#ctx0" brushRef="#br0" timeOffset="37608.61">8981 9314 108 0,'0'0'97'15,"0"0"-17"-15,0 0 146 16,0 0-77-16,0 0-79 16,0 0-44-16,111-9 156 15,-36-7 114-15,6 2-99 16,-5-1 39-16,-13 3-100 15,-20 4-107-15,-19 5-23 16,-12 1-6-16,-12 2 0 16,0 0-332-16,0 2-214 15,-9 9 137-15,-12 5 201 0,-15 1 32 16,-15-1 12-16</inkml:trace>
  <inkml:trace contextRef="#ctx0" brushRef="#br0" timeOffset="42237">9287 10003 33 0,'0'0'39'15,"0"0"5"-15,0 0 4 0,0 0-10 16,0 0 1-1,0 0 5-15,0 0 12 0,0-18-4 16,0 14 38 0,-3-1 56-16,-1 0 51 0,-1 1 123 15,-1-1 24-15,1 3-94 16,-1-3 57-16,1 1-307 16,-1 1 0-16,1 2 0 15,1-1 0-15,-1 2 0 16,-5 0 0-16,-5 0 0 15,-7 0 0-15,-4 13 0 16,2 4 0-16,2 4 0 16,3 3 0-16,0 4 0 15,2 3 0-15,3 6 0 16,1 5 0-16,7 3 0 0,6 2 0 16,0 1 0-1,6-2 0-15,21-2 0 0,4-6 0 16,8-6 0-16,4-9 0 15,2-7 0-15,2-10 0 16,0-6 0-16,-3 0 0 16,-3-6 0-16,-4-13 0 15,-4-9 0-15,-3-3 0 16,-3-4 0-16,-8-2 0 16,-2 3 0-16,-7 1 0 15,-7 0 0-15,-3-1 0 16,0 0 0-16,-10-1 0 0,-10-1 0 15,-10 4 0-15,-6 0 0 16,-7 2 0-16,0 5 0 16,-2 5 0-16,8 3 0 15,3 7-157-15,1 0-1102 16,0 1 802-16</inkml:trace>
  <inkml:trace contextRef="#ctx0" brushRef="#br0" timeOffset="48802.82">23811 3917 76 0,'0'0'31'15,"0"0"18"-15,0 0 9 16,0 0-4-16,0 0 15 16,0 0 38-16,0 0 0 15,-24-35 31-15,20 30 45 16,-4 3-21-16,1-1 87 16,-4-2-64-16,1 2 70 15,-2 1-25-15,-4-1-136 16,-4 1-94-16,-1 1 0 0,-4 1 0 15,-2 0 0-15,-1 0 0 16,-1 0 0-16,3 0 0 16,3 0 0-16,1 0 0 15,1 0 0-15,0 0 0 16,-3 3 0-16,-1 1 0 16,-2-1 0-16,-3 1 0 15,3 1 0-15,3-3 0 16,3 3 0-16,1 0 0 15,0 3 0-15,-8 2 0 16,-4 2 0-16,-3 5 0 16,-1 1 0-16,0 6 0 15,-1 3 0-15,1 1 0 16,0 5 0-16,-3 1 0 0,0 2 0 16,2 1 0-16,1-1 0 15,2 3 0-15,0 0 0 16,0 2 0-16,-2 2 0 15,-3 2 0-15,-2 5 0 16,0 0 0-16,0 3 0 16,6-1 0-16,0 5 0 15,4 6 0-15,0 7 0 16,1 3 0-16,1 0 0 16,1 1 0-16,1-1 0 15,0 0 0-15,1 1 0 16,4-5 0-16,5-5 0 15,2-4 0-15,5-2 0 16,2 0 0-16,2 0 0 0,3-1 0 16,-1 2 0-16,-1 6 0 15,2 3 0-15,-1 2 0 16,-1 2 0-16,2 0 0 16,0-3 0-16,0-1 0 15,3 1 0-15,0-1 0 16,0 2 0-16,0 0 0 15,9 2 0-15,5 3 0 16,5 0 0-16,2 1 0 16,1 1 0-16,5 0 0 15,2 3 0-15,-3 2 0 16,3-3 0-16,0-2 0 16,4-8 0-16,5-1 0 0,5-1 0 15,3-1 0 1,6 1 0-16,5-3 0 0,4-1 0 15,3-4 0-15,2 1 0 16,-2-4 0-16,2-4 0 16,0-5 0-16,5-6 0 15,4-6 0-15,2-5 0 16,4-6 0-16,5-2 0 16,4-6 0-16,5-2 0 15,5-5 0-15,4-7 0 0,1-2 0 16,0 0 0-1,5-6 0-15,12-13 0 0,7-7 0 16,5-2 0-16,5 5 0 16,-11 2 0-16,-15 6 0 15,-8 2 0-15,-11-1 0 16,0-6 0-16,9-8 0 16,6-11 0-16,16-11 0 15,15-11 0-15,11-8 0 16,7-5 0-16,-6-1 0 15,-14 4 0-15,-21 6 0 16,-21 10 0-16,-22 3 0 16,-14 0 0-16,-6-8 0 15,-2-12 0-15,5-11 0 16,5-10 0-16,7-7 0 0,1 1 0 16,-6 5 0-16,-10 6 0 15,-15 11 0-15,-12 2 0 16,-11 1 0-16,-5-3 0 15,-4-4 0-15,-1-3 0 16,-2-7 0-16,-1-5 0 16,0 2 0-16,-3 0 0 15,0 7 0-15,0 8 0 16,-7 0 0-16,-17 6 0 16,-4 2 0-16,-5 1 0 15,-5-3 0-15,-2 3 0 16,0 0 0-16,3 2 0 15,1 1 0-15,4 0 0 16,3 0 0-16,-1 3 0 0,-2 4 0 16,-2 7 0-16,-4 2 0 15,-1 3 0-15,-5 0 0 16,0-2 0-16,2 4 0 16,1 2 0-16,3 2 0 15,2 1 0-15,0 3 0 16,0 0 0-16,-3 1 0 15,-2 2 0-15,-4 1 0 16,-3 2 0-16,2 2 0 16,-2 0 0-16,5 4 0 15,1 0 0-15,5 2 0 16,3 3 0-16,-2 3 0 16,1 2 0-16,-3-1 0 15,-7 2 0-15,-7-3 0 16,-2 3 0-16,-1 0 0 0,4 0 0 15,6 4 0-15,4 1 0 16,3 3 0-16,3 3 0 16,-4 0 0-16,-6-1 0 15,-4 3 0-15,-10-3 0 16,0 3 0-16,-4-4 0 16,3 1 0-16,4-1 0 15,8-1 0-15,3 0 0 0,3 2 0 16,1 0 0-1,-3 2 0-15,1 0 0 0,-5 0 0 16,1 1 0-16,0 0 0 16,0-1 0-16,3 3 0 15,3 0 0-15,1 0 0 16,1 0 0-16,-2 0 0 16,0 1 0-16,-1 8 0 15,-2 0 0-15,1-1 0 16,1 1 0-16,2-1 0 15,2 0 0-15,2-2 0 16,0-2 0-16,1 2 0 16,1-2 0-16,1 0 0 15,2 0 0-15,0-1 0 16,-1 2 0-16,1 0 0 0,-6 1 0 16,3 2 0-16,1 1 0 15,4 0 0-15,8 0 0 16,3 7-186-16,6 5-803 15,1 7 448-15,-3 0 348 16</inkml:trace>
  <inkml:trace contextRef="#ctx0" brushRef="#br0" timeOffset="49925.33">23424 5620 113 0,'0'0'52'16,"0"0"39"-16,0 0 59 16,0 0 119-16,0 0 157 15,-1-72 117-15,1 72-140 16,0 0-403-16,0 0 0 0,0 10 0 16,0 20 0-1,0 14 0-15,0 12 0 0,0 6 0 16,0 3 0-16,0-5 0 15,0-6 0-15,0-16 0 16,0-15 0-16,0-13 0 16,0-10 0-16,3 0 0 15,-2-16 0-15,1-18 0 16,-1-12 0-16,-1-9 0 16,0 3 0-16,0 2 0 15,0 9 0-15,0 6 0 16,0 5 0-16,0 6 0 15,0 7 0-15,0 8 0 16,0 4 0-16,2 5 0 0,-2 0 0 16,6 0 0-16,12 13 0 15,12 9 0-15,10 7 0 16,3-1 0-16,-4 0 0 16,-6-7 0-16,-9-3 0 15,-3-8 0-15,-5-5 0 16,-7-4 0-16,-4-1 0 15,-2 0 0-15,1-1 0 16,1-12 0-16,2-7 0 16,-3-5 0-16,-1-6 0 15,-1 0 0-15,-1-2 0 0,-1 5 0 16,2 4 0-16,-2 7 0 16,0 6 0-1,0 7 0-15,0 4 0 16,0 0 0-16,3 2 0 0,15 17-94 15,11 4-1252-15,7-1 945 16</inkml:trace>
  <inkml:trace contextRef="#ctx0" brushRef="#br0" timeOffset="50446.4">24208 5540 18 0,'0'0'201'0,"0"0"-62"0,0 0 378 15,0 0 292-15,0 0-446 16,0 0-363-16,0-47 0 16,-5 69 0-16,-5 13 0 15,-7 13 0-15,-2 11 0 16,-2 4 0-16,-1 5 0 16,1-3 0-16,6-11 0 15,3-15 0-15,8-18 0 16,2-17 0-16,2-4 0 15,0-1 0-15,0-23 0 16,13-11 0-16,4-10 0 16,2-7 0-16,-1-1 0 15,2 1 0-15,-4 0 0 16,-4 5 0-16,0 8 0 0,-3 6 0 16,-2 10 0-16,-2 8 0 15,-2 6 0-15,-2 6 0 16,1 3 0-16,-1 0 0 15,4 0 0-15,5 19 0 16,2 12 0-16,6 13 0 16,-4 3 0-16,0 1 0 15,-3-2 0-15,-4-4 0 16,2-7 0-16,-1-3 0 16,-4-4 0-16,2-6 0 15,-1-4 0-15,-4-6 0 16,1-3 0-16,-2-1 0 15,0-1 0-15,0 3 0 16,0 3-749-16,-3-6-134 0,-20-7 627 16</inkml:trace>
  <inkml:trace contextRef="#ctx0" brushRef="#br0" timeOffset="50618.49">24050 5772 155 0,'0'0'73'16,"0"0"121"-16,0 0 190 16,0 0-93-16,0 0-291 15,0 0-8-15,104-19-34 0,-28 26-123 16,6-1-275-16,0-6 172 16</inkml:trace>
  <inkml:trace contextRef="#ctx0" brushRef="#br0" timeOffset="51250.35">24735 5571 183 0,'0'0'114'0,"0"0"201"15,0 0 489-15,0 0-173 0,0 0-631 16,0 0 0-16,0-54 0 15,0 54 0-15,0 10 0 16,0 21 0-16,0 15 0 16,1 13 0-16,4 5 0 15,2 1 0-15,-3-4 0 16,1-6 0-16,1-13 0 16,-3-14 0-16,0-15 0 15,-2-8 0-15,1-5 0 16,1 0 0-16,-3-18 0 15,0-13 0-15,0-12 0 16,0-11 0-16,0-5 0 16,0-6 0-16,-6 0 0 15,1 8 0-15,2 11 0 16,2 12 0-16,1 13 0 0,0 9 0 16,0 7 0-16,0 5 0 15,1 0 0-15,22 9 0 16,9 16 0-16,12 12 0 15,0 8 0-15,-8 3 0 16,-4 0 0-16,-7-6 0 16,-4-7 0-16,-3-11 0 15,-6-11 0-15,-5-9 0 16,-2-4 0-16,-4 0 0 16,4-7 0-16,1-16 0 15,0-6 0-15,1-8 0 16,-3-4 0-16,-2 2 0 15,-2 2 0-15,0 5 0 16,0 6 0-16,0 9 0 0,0 6 0 16,0 7 0-16,0 4 0 15,0 0 0-15,0 11 0 16,4 15-1000-16,15 8 336 16,1-7 405-16</inkml:trace>
  <inkml:trace contextRef="#ctx0" brushRef="#br0" timeOffset="51591.95">25364 5541 98 0,'0'0'99'0,"0"0"126"15,0 0 359-15,0 0 334 16,0 0-795-16,0 0-123 15,0-67 0-15,0 67 0 16,0 2 0-16,0 18 0 16,0 15 0-16,0 18 0 15,0 9 0-15,7 8 0 16,3 3 0-16,-1-1 0 16,-1-2 0-16,0-8 0 15,-4-14 0-15,-1-17 0 16,-1-13 0-16,-1-12 0 15,-1-6 0-15,3 0 0 0,2-11 0 16,-2-15 0-16,-3-12 0 16,0-15-249-16,-15-7-1124 15,-18-3 1054-15</inkml:trace>
  <inkml:trace contextRef="#ctx0" brushRef="#br0" timeOffset="51837.28">25254 5411 11 0,'0'0'60'16,"0"0"-11"-16,0 0 10 16,0 0-11-16,0 0-33 15,0 0 86-15,117 60 14 16,-73-18 85-16,2 9 110 0,-1 2 111 16,-6 5 34-16,-8-1-252 15,-10 0-203-15,-14 1 0 16,-7-1 0-16,-10-5 0 15,-21-5 0-15,-13-7 0 16,-3-7 0-16,-6-4 0 16,2-6-425-16,1-8-718 15,-1-8 811-15</inkml:trace>
  <inkml:trace contextRef="#ctx0" brushRef="#br0" timeOffset="59447.89">2488 6065 18 0,'0'0'39'0,"0"0"-12"16,0 0 1-16,0 0 12 15,0 0-14-15,0 0 20 0,0 0-3 16,-10-32 8-16,10 30 2 15,0 0 13-15,0 2 44 16,0 0-15-16,0-1 3 16,0 1 14-16,0 0-11 15,0 0 43-15,0 0-72 16,0 0 8-16,0-1 50 16,0 1-67-16,0 0 56 15,0 0-13-15,0 0-16 16,0 0 37-16,0 0-58 15,0 0-17-15,0 0-10 16,0 0-42-16,0 0 0 16,0 0 0-16,-3 0 0 15,3 0 0-15,0 0 0 16,0 1-47-16,0 6 47 0,-3 4-93 16,3 6 93-16,-3 5 23 15,0 3-23-15,-2 3 23 16,2 2-23-16,-1 5 0 15,1 0 29-15,-1 4-29 16,4-3 0-16,0-1-6 16,0 0 18-16,0-5-12 15,0 3 0-15,0-4 0 16,0 2 6-16,0-5 11 0,0 2-17 16,0 0 6-1,2 2 6-15,0 1-7 0,1 0 8 16,-2-1-13-16,-1-2 0 15,2-2 0-15,-1 0 0 16,1-1 0 0,-1-4 0-16,1 1 0 15,-2-2 0-15,3-2 0 0,-3 0 0 16,3-3 0-16,-3 3 0 16,1-3 0-16,1 2 0 15,-2 1 0-15,3 2 0 16,-3-2 0-16,0 1 0 15,0-2 0-15,0-3 0 16,0-3 0-16,0-5 0 16,0-2 0-16,0-3 0 0,0 2 0 15,0-1 0-15,0-2 0 16,0 2 0-16,0-2 0 16,0 0 0-16,0 0 0 15,0 0 0-15,0 0 0 16,0 0 0-16,0 2 0 15,0 0 0-15,0 2 0 16,0 1 0-16,0-1 0 16,0 1 0-16,0 0 0 15,0 1 0-15,0-2 0 16,0 2 0-16,0 1 0 16,0 0 0-16,0 0 0 15,0 0 0-15,0-2 0 16,0-2 0-16,0-1 0 15,0-1 0-15,0-1 0 0,0 0 0 16,0 0 0-16,0 0 0 16,0 2 0-16,0-2 0 15,0 0 0-15,0 0 0 16,0 0 0-16,0 0 0 16,0 0 0-16,0 0 0 15,0 0-13-15,0 0-16 16,0 0 35-16,0 0-29 15,0 0 23-15,0 0 0 16,0 0-12-16,0 0 12 16,0 0 0-16,0 0-28 15,0 0 28-15,10 0 0 16,5 0 0-16,3 0 5 16,2-2 13-16,0 1-18 0,4-2 0 15,-2 1-6-15,-2 1 6 16,2 1-6-16,-5 0 0 15,4 0 6-15,1 0 0 16,6-3 0-16,2 0 0 16,3-3 23-16,1-1-11 15,1 2-12-15,-4-1 0 16,0 4 6-16,-2 1-12 16,-4-2 6-16,2 3 0 0,-3 0 0 15,4-2 12 1,-1 0-24-16,3-1 6 0,0 0 6 15,1-1-11-15,-3 1 11 16,2 1-18 0,0 1 7-16,-3 1 11 15,-2 0-18-15,-1 0 18 0,0 0 0 16,3 0-17-16,1 0 17 16,5 0 0-16,0 0 0 15,7 0 0-15,0 0 0 16,-2-3 0-16,-4 2 17 15,-6-1-28-15,-2 2 22 16,-1 0-11-16,0 0 0 16,-2 0 6-16,7 0-12 0,-2 0 24 15,8 0-18-15,4 0 0 16,0 0 0-16,2-1 0 16,-3-1 17-16,-5 2-17 15,-3-4-11-15,1 4 11 16,2 0 0-16,5-2 28 15,7 0-22-15,7-2-6 16,5-4 0-16,3 0-6 16,-3 0-5-16,2-1 5 15,-2 2-11-15,-5 2 11 16,0 1 0-16,2 1 6 16,-6 1-6-16,5 0 12 15,1-3-6-15,3-1 0 16,5-1 0-16,6-1 12 0,4 2-1 15,-3-3-16-15,-3 3 16 16,-3 0-11-16,-1 2 17 16,1-2-5-16,4 1-12 15,0-1 12-15,2-2-12 16,6-2-18-16,3 0 7 16,9-2-18-16,3 3 23 15,0 0 0-15,0 0 6 16,-5 4 18-16,-3-1-18 15,-6 2 0-15,-4-1 5 16,0-1 7-16,2-1 11 16,4-2-17-16,2 1 0 15,1-1-6-15,-6-1-18 16,1 3 7-16,-8 1-1 16,0 1 1-16,-8 0 11 0,-3 4-12 15,-3 0 12-15,-3 0-6 16,1-4 12-16,2 0-6 15,-3-1 0-15,0 1 6 16,-7 0-6-16,-3 2 23 16,-1 3-23-16,-8 0 0 15,0 0 6-15,-3 0-6 16,1 0 5-16,5 0-5 16,0 0 6-16,7 0-6 15,-1-1 0-15,3-1 0 16,1-2 0-16,-4 4-17 0,-1 0 17 15,-3 0 0 1,-1 0-6-16,2 0-11 16,4 0 5-16,2 0 6 15,1-1 6-15,-1 0 0 0,3-2 0 16,-3 0 0-16,-1 1 0 16,-5 0-5-16,0 0 10 15,-3 2-5-15,-5 0 0 16,-1-2 0-16,1 2 0 15,-4 0 0-15,3 0 18 16,-2 0-12-16,2 0-12 16,0 0 12-16,-2 0-18 15,-1 0 18-15,-2 0-6 0,-4 0 0 16,2 0-6-16,-4 0-23 16,-1 0 23-16,0 0 6 15,0 0-52-15,4 0 47 16,2 0-1-16,4 0 6 15,4 0 6-15,-1 0-6 16,-1 0 5-16,-2 0-5 16,-1 0-28-16,-6 0 28 15,-2 0-6-15,-2 0 0 16,4 0 0-16,1 0-5 16,-2 0-6-16,3 0 17 15,0-1 0-15,-3-2-6 16,0 2-28-16,1 1 5 15,-2 0 12-15,-1 0-5 0,0-1-1 16,-3 1 23-16,0-2-22 16,-3 1 11-16,-3-1 11 15,0 1 0-15,-3-2 0 16,-3 2 0-16,-2 0 0 16,1 1 0-16,-2 0 5 15,0 0-10-15,0 0 10 16,0 0 23-16,0 0-16 15,0-4-1-15,0-1 28 16,3-4 7-16,0-4-46 16,-2-7 0-16,1 1 17 15,-2-5 0-15,0-1 23 16,0-3 18-16,0-4 34 16,0 1-21-16,0-2-71 0,0-4 0 15,0-2 0-15,0-1 0 16,0-2 0-16,0 2 0 15,0-2 0-15,1 2 0 16,-1 0 0-16,0 1 0 16,0 4 0-16,0 1 0 15,0 6 0-15,0 4 0 16,0 4 0-16,0 3 0 16,0 2 0-16,0 0 0 15,0 1 0-15,0 1 0 16,0-3 0-16,0 2 0 0,0-2 0 15,0 2 0 1,0 1 0-16,0 1 0 0,0 1 0 16,0 1 0-16,0 0 0 15,0 4 0-15,0-1 0 16,0 0 0-16,0 1 0 16,0 0 0-16,0-1 0 15,0 2 0-15,0-3 0 16,0-1 0-16,0 1 0 15,0-1 0-15,0 1 0 16,2 2 0-16,-2 0 0 16,0-1 0-16,2 1 0 0,-2 2 0 15,2 1 0 1,-2 0 0-16,0-1 0 0,0 3 0 16,0-2 0-16,0 2 0 15,0-3 0-15,1-3 0 16,2 0 0-16,-1-2 0 15,1-2 0-15,0 1 0 16,0-1 0-16,-1-1 0 16,1 4 0-16,0-1 0 15,0 2 0-15,-2 0 0 16,-1-1 0-16,4 0 0 16,-2-1 0-16,-1 0 0 15,2 1 0-15,-1-1 0 16,-1 1 0-16,1-1 0 15,-1 1 0-15,1-2 0 0,1 2 0 16,-2-2 0-16,1 2 0 16,-1-1 0-16,1 0 0 15,-2 3 0-15,0 3 0 16,0 0 0-16,0 1 0 16,0 2 0-16,0 0 0 15,0 0 0-15,0 0 0 16,0 0 0-16,0 0 0 15,0 0 0-15,0 0 0 16,0 0 0-16,0 0 0 16,0 0 0-16,0 0 0 15,0 0 0-15,0 0 0 16,0 0 0-16,0 0 0 16,0 0 0-16,0 0 0 0,0 0 0 15,0 0 0-15,0 0 0 16,0 0 0-16,0 0 0 15,-2 0 0-15,-1 0 0 16,-7 0 0-16,-11 0 0 16,-4 2 0-16,-8 2 0 15,3-2 0-15,-1 2 0 16,-7 0 0-16,-4 2 0 16,-4 1 0-16,-3 0 0 15,0 1 0-15,0 1 0 16,5-1 0-16,5-1 0 0,2-1 0 15,2-1 0-15,-3 1 0 16,2-2 0-16,-3 3 0 16,-5-3 0-16,-1 1 0 15,-1 0 0-15,-2 0 0 16,2 0 0-16,1 1 0 16,2-2 0-16,3 1 0 15,-2-1 0-15,-3 0 0 16,3-1 0-16,-4 0 0 15,-3-1 0-15,-5 3 0 16,-3-1 0-16,-1 1 0 16,3 1 0-16,-2-2 0 0,-1 0 0 15,1-1 0-15,1 0 0 16,1-1 0-16,5-2 0 16,1 0 0-16,3 1 0 15,-5 1 0-15,2 2 0 16,1 1 0-16,2 0 0 15,4-1 0-15,6 1 0 16,2 0 0-16,4-4 0 16,-1 1 0-16,-2 1 0 15,-3-2 0-15,-6 3 0 16,-4 2 0-16,-8-1 0 16,-2 2 0-16,-4 1 0 15,2-2 0-15,4 0 0 16,5 0 0-16,5-4 0 0,3 1 0 15,2-3 0-15,-3 2 0 16,-4-2 0-16,-3 1 0 16,-2 2 0-16,-1 0 0 15,0 3 0-15,-1-2 0 16,-2 2 0-16,0-1 0 16,-3 0 0-16,5 0 0 15,0-2 0-15,-1 0 0 16,1-2 0-16,0 0 0 15,-2 1 0-15,-3-1 0 16,-3-1 0-16,-2 3 0 16,5-2 0-16,1 1 0 15,5-2 0-15,-2 0 0 16,-1 1 0-16,-2 0 0 16,1 2 0-16,-1-1 0 0,3 0 0 15,2 0 0-15,-2 1 0 16,-4 0 0-16,-3 1 0 15,-3 0 0-15,1 0 0 16,4-1 0-16,3-1 0 16,4-2 0-16,0 1 0 15,2-1 0-15,1 0 0 16,6 0 0-16,-2 0 0 16,5 0 0-16,1 0 0 15,-1 0 0-15,3 3 0 0,-4 0 0 16,0 2 0-16,-3 0 0 15,2 2 0-15,-1 0 0 16,0 0 0-16,3-1 0 16,7 0 0-16,0-1 0 15,2-1 0-15,1 0 0 16,0 0 0-16,-4 2 0 16,4-2 0-16,-1-1 0 15,1 0 0-15,0 0 0 16,-3 0 0-16,0-1 0 15,-1-2 0-15,3 0 0 16,1 0 0-16,-3 0 0 16,5 2 0-16,-4 1 0 0,-2-2 0 15,3 2 0 1,-4 1 0-16,1-1 0 0,-2 1 0 16,5-1 0-16,2-1 0 15,6-2 0-15,2 0 0 16,4 1 0-16,-2-1 0 15,1 3 0-15,0-2 0 16,-3 1 0-16,5 0 0 16,-5 3 0-16,5-3 0 15,-1 1 0-15,-2 0 0 16,4-2 0-16,-3 3 0 16,4-1 0-16,-3 1 0 15,0 0 0-15,-1-1 0 16,2-1 0-16,-2 1 0 0,0 0 0 15,0 1 0-15,0-1 0 16,-1 2 0-16,-2-2 0 16,0 0 0-16,0 0 0 15,3 0 0-15,5-3 0 16,1 4 0-16,0-3 0 16,6 1 0-16,-4-2 0 15,-1 0 0-15,2 1 0 16,-4-1 0-16,-1 0 0 15,-2 2 0-15,2-2 0 16,-2 1 0-16,1-1 0 16,2 2 0-16,2-1 0 15,1-1 0-15,-2 0 0 16,3 2 0-16,3-2 0 16,1 0 0-16,0 0 0 0,3 0 0 15,2 0 0-15,0 0 0 16,0 0 0-16,-1 0 0 15,1 0 0-15,-3 0 0 16,-5 0 0-16,-1 0 0 16,-1 0 0-16,4 0 0 15,1-2 0-15,2 2 0 16,2 0 0-16,-1 0 0 16,1-1 0-16,1-1 0 15,0 2 0-15,0 0 0 0,0 0 0 16,0 0 0-16,0 0 0 15,-2 0 0-15,-8 0 0 16,-8 0 0-16,-7 0 0 16,-7 6 0-16,4 0 0 15,1 0 0-15,5 0 0 16,7-2 0-16,4-1 0 16,4-3 0-16,4 0 0 15,3 1 0-15,0-1 0 16,0 0 0-16,0 0 0 15,-3 0 0-15,3 0 0 16,0 0 0-16,0 0 0 16,-3 0 0-16,3 0 0 0,0 0 0 15,0 0 0-15,0 0 0 16,0 0 0-16,0 0 0 16,0 0 0-16,0 0 0 15,0 0 0-15,0 2 0 16,0-1 0-16,-3 5-42 15,-3-1-542-15,3 3-20 16,0 0 205-16,3-4 228 16,1-4 19-16</inkml:trace>
  <inkml:trace contextRef="#ctx0" brushRef="#br0" timeOffset="63977.05">18272 3049 78 0,'0'0'47'16,"0"0"7"-16,0 0-7 16,0 0 23-16,0 0 20 15,0 0 56-15,0 0 89 16,0 0-57-16,-62-31 116 15,61 31-5-15,-1 0-82 16,2 0-52-16,-1 0-74 16,1 0-29-16,0 0-28 15,0 0-24-15,0 0 0 0,0 0 0 16,0 0 0 0,0 0 0-16,0 0 0 0,1 0 0 15,2 0 0-15,7 0 0 16,9 5 0-16,9 4 0 15,12 4 0-15,6-2 0 16,6 0 0-16,1 0 0 16,4 0 0-16,-2 0 0 15,0 0 0-15,-3 1 0 16,-1 0 0-16,-1 1 0 16,2 1 0-16,1 0 0 15,4 0 0-15,2 2 0 16,3-1 0-16,-3 1 0 15,-2-1 0-15,-6 1 0 0,-2-2 0 16,0 2 0-16,-1-2 0 16,4 1 0-16,3 1 0 15,1-1 0-15,0 2 0 16,-2 0 0-16,-2 0 0 16,-1-2 0-16,1 2 0 15,2 1 0-15,2-2 0 16,1 2 0-16,3 0 0 15,0-1 0-15,-1 1 0 16,-2 4 0-16,-2-2 0 16,-3 0 0-16,-4 0 0 15,-2-2 0-15,-2 0 0 16,2 0 0-16,-1 0 0 16,4-2 0-16,3 2 0 15,2-3 0-15,-2 0 0 0,-7 0 0 16,-8-1 0-16,-4-3 0 15,1 1 0-15,-1-1 0 16,7 0 0-16,5 0 0 16,6 3 0-16,2 2 0 15,0 0 0-15,-3 1 0 16,-4 0 0-16,-7-1 0 16,-4 1 0-16,-7-3 0 15,2-1 0-15,-2 0 0 16,7-1 0-16,4 1 0 0,5 0 0 15,2 1 0-15,2 1 0 16,-1 1 0-16,-5-1 0 16,-6 1 0-16,-4-3 0 15,-6-2 0-15,3 1 0 16,-3-4 0-16,2 0 0 16,5-1 0-16,0 2 0 15,3-1 0-15,-3 2 0 16,-1-1 0-16,-4-3 0 15,-7 0 0-15,0-2 0 16,0 1 0-16,-3-1 0 16,1-1 0-16,3 1 0 15,1-1 0-15,2 3 0 0,1 1 0 16,-4-3 0 0,-2 1 0-16,-3-2 0 0,-2 0 0 15,0-2 0-15,0 3 0 16,0-3 0-16,0 1 0 15,0 0 0-15,-3-1 0 16,-2 0 0-16,-4-1 0 16,-3 2 0-16,-1-2 0 15,-2 0 0-15,0 0 0 16,0 0 0-16,0 0 0 16,0 0 0-16,1 0 0 15,-1 0 0-15,2 0 0 16,1 1 0-16,3 1 0 15,1-1 0-15,-1 0 0 0,-5 1 0 16,1-2 0-16,-1 0 0 16,1 0 0-16,2 1 0 15,3 2 0-15,-3 0 0 16,2 0 0-16,0-2 0 16,-3 2 0-16,1-1 0 15,-1-2 0-15,-3 0 0 16,2 1 0-16,-2-1 0 15,4 1 0-15,3 2 0 16,1 0 0-16,1 1 0 16,0 1 0-16,-2-1 0 15,-1-1 0-15,-1-1 0 16,-2 0 0-16,-1 0 0 16,2-1 0-16,1 2 0 15,3 1 0-15,0 2 0 0,1-1 0 16,4 3 0-1,1 1 0-15,0 2 0 0,0-1 0 16,0 0 0-16,-3-1 0 16,-3-4 0-16,-2 0 0 15,0-3 0-15,1 1 0 16,-2 0 0-16,2 1 0 16,-1 0 0-16,-1 1 0 15,-1-4 0-15,-3 0 0 16,1-1 0-16,-2 0 0 0,0 0 0 15,0 0 0-15,0 0 0 16,0 0 0-16,-6 0 0 16,-15 0 0-16,-10 0-335 15,-8 0-941-15,-6-13 950 16</inkml:trace>
  <inkml:trace contextRef="#ctx0" brushRef="#br0" timeOffset="67078.09">20216 2378 20 0,'0'0'119'16,"0"0"-74"-16,0 0 74 15,0 0 22-15,0 0 66 16,0 0 21-16,0-15 75 16,0 15-80-16,0 0-100 15,0 0-52-15,0 4-71 16,0 16-5-16,0 12 5 15,0 8 84-15,0 8 18 0,0 3 2 16,0 0-58-16,0-5 41 16,0-1-57-16,0-2-30 15,0-3 0-15,7-1 0 16,2-2 0-16,0-7 0 16,1-5 0-16,-4-7 0 15,-1-6 0-15,-2-8 0 16,-2-3 0-16,-1-1 0 15,0 0 0-15,0 0 0 16,0 0-272-16,0 0-398 16,-12-4-14-16,-6-5 440 15</inkml:trace>
  <inkml:trace contextRef="#ctx0" brushRef="#br0" timeOffset="67365.32">19911 2816 63 0,'0'0'97'16,"0"0"-46"-16,0 0-10 16,82-21-25-16,-8 11 21 15,12 2 9-15,3 0 31 16,-10 1 3-16,-13-1 13 15,-16 3-19-15,-14 0 27 16,-16 3 29-16,-8 0-68 0,-11 1-8 16,-1 1-12-16,0 0-42 15,0 0-152-15,0 0-167 16,-3 0 38-16,-8 0 100 16</inkml:trace>
  <inkml:trace contextRef="#ctx0" brushRef="#br0" timeOffset="68190.69">20872 2360 106 0,'0'0'59'16,"0"0"24"-16,0 0 31 16,94-53-26-16,-45 52-30 15,9 1 26-15,-3 8-7 16,-7 17 24-16,-15 13 11 16,-16 16-26-16,-16 15 30 15,-2 9-13-15,-34 4-2 16,-18-5-20-16,-12-9-24 15,3-10 18-15,12-14 35 16,19-19 8-16,18-15-44 16,13-10-5-16,6 0 82 0,52 0-127 15,46-7-24-15,37-10 0 16,18-3 0-16,-14-5 0 16,-30 1 0-16,-36 3 0 15,-30 9 0-15,-27 4 0 16,-17 6 0-16,-5 2 0 15,-24 0 0-15,-18 16 0 16,-21 5-1021-16,-25 3 209 16</inkml:trace>
  <inkml:trace contextRef="#ctx0" brushRef="#br0" timeOffset="80293.09">15559 2260 51 0,'0'0'99'15,"0"0"-22"-15,0 0 51 16,0 0 52-16,0 0 108 16,0 0 3-16,0 0 21 15,-24-78-54-15,24 73-133 16,7-3-62-16,15 2-63 0,11-1-46 16,13 6 29-16,3 1-12 15,-1 8 12 1,-5 17 0-16,-5 12 6 0,-9 5 5 15,-11 6 6-15,-8 4 0 16,-10 1 11-16,0-1 18 16,-1-5-12-16,-13-12 18 15,5-14-1-15,5-13 6 16,2-8-11-16,1-2 52 16,-2-24-39-16,3-10-42 15,0-12 0-15,0-9 0 0,13-2 0 16,4-5 0-1,2 3 0-15,-3 1 0 0,-2 3 0 16,-3 8 0-16,0 5 0 16,-5 9 0-16,-3 8 0 15,-3 10 0-15,0 7 0 16,0 6 0 0,0 4 0-16,0 0 0 0,0 0 0 15,-4 11 0-15,-7 16 0 16,-3 10 0-16,0 10 0 15,-1 5 0-15,8 2 0 16,2 0 0-16,5-1 0 16,0-5 0-16,15-7 0 15,8-3 0-15,0-7 0 16,4-5 0-16,-3-4 0 0,2-4 0 16,-1-4 0-16,-1-2 0 15,-1-7-24-15,6-3-721 16,4-2-9-16,2 0 435 15,1-5 125-15</inkml:trace>
  <inkml:trace contextRef="#ctx0" brushRef="#br0" timeOffset="80705.98">16445 2333 182 0,'0'0'121'0,"0"0"311"16,0 0 243-16,0 0-85 15,0 0-543-15,0 0-47 16,-21-66 0-16,18 70 0 16,-3 21 0-16,-3 11 0 15,-1 14 0-15,1 3 0 16,6 0 0-16,3-7 0 15,0-11 0-15,2-10 0 16,12-12 0-16,3-8 0 16,7-5 0-16,4-11 0 15,0-12 0-15,-1-6 0 16,-9 3 0-16,-9 3 0 16,-3 3 0-16,-6 3 0 0,0 2 0 15,0-1 0 1,-16 1 0-16,-3 0 0 0,-4-1 0 15,-2 3 0-15,-1 2 0 16,4 5 0-16,7 3-739 16,4 2-119-16,9-5 582 15</inkml:trace>
  <inkml:trace contextRef="#ctx0" brushRef="#br0" timeOffset="81658.48">16608 1810 92 0,'0'0'52'0,"0"0"19"16,0 0 28-16,0 0 23 16,0 0-19-16,0 0-15 15,12-18 7-15,-3 8-66 16,10-4-29-16,11-3 0 16,12-1-24-16,8-1-150 15,-3 8-9-15,-10 8 65 16,-13 3 31-16,-18 17 16 15</inkml:trace>
  <inkml:trace contextRef="#ctx0" brushRef="#br0" timeOffset="81850.5">16748 2012 89 0,'0'0'17'0,"0"0"51"0,0 0 2 16,0 0-13-16,0 0-3 15,0 0 11-15,11 0-32 16,12-7-23-16,18-13-9 16,14-7-1-16,8-5-129 15,-4-2-7-15,-11 2-6 16</inkml:trace>
  <inkml:trace contextRef="#ctx0" brushRef="#br0" timeOffset="82273.38">17351 1412 169 0,'0'0'74'16,"0"0"17"-16,-1-75 202 15,-1 60 221-15,0 3 74 16,2 7-270-16,-1 1-318 15,1 2 0-15,0 2 0 16,0 0 0-16,0 0 0 16,0 0 0-16,0 0 0 15,0 0 0-15,0 8 0 0,0 12 0 16,8 12 0 0,3 10 0-16,4 8 0 15,2 3 0-15,1 2 0 0,2 0 0 16,1-2 0-16,-1-1 0 15,1-6 0-15,-2-3 0 16,-4-7 0-16,-2-8 0 16,-4-8 0-16,-3-9 0 15,-3-5 0-15,-1-6 0 16,-2 0 0-16,0-2 0 16,0-14 0-16,0-4 0 15,0-3-1158-15,-14 1 514 0,-10 1 404 16</inkml:trace>
  <inkml:trace contextRef="#ctx0" brushRef="#br0" timeOffset="82453.88">17199 1712 121 0,'0'0'65'15,"0"0"71"-15,0 0 84 16,0 0-96-16,0 0-78 15,151-89-28-15,-60 50-3 16,8-1-15-16,-6 1-182 16,-19 1-106-16,-23 6 103 15</inkml:trace>
  <inkml:trace contextRef="#ctx0" brushRef="#br0" timeOffset="82817.89">17812 1126 180 0,'0'0'91'16,"0"0"203"-16,0 0 424 15,0 0 46-15,-30-77-764 16,30 77 0-16,0 0 0 16,0 0 0-16,0 0 0 15,0 13 0-15,18 17 0 16,7 12 0-16,7 12 0 15,5 9 0-15,2 10 0 16,1 7 0-16,-6-1 0 0,-4-7 0 16,-7-17 0-16,-3-14 0 15,-5-15 0-15,-4-11 0 16,-4-9 0-16,-4-6 0 16,0 0 0-16,-3 0 0 15,0 0 0-15,2-6 0 16,-2 1 0-16,0 0 0 15,0-1 0-15,0 2-739 16,0-3-250-16,-14-5 685 16</inkml:trace>
  <inkml:trace contextRef="#ctx0" brushRef="#br0" timeOffset="92990.92">21331 1988 24 0,'0'0'20'0,"0"0"15"16,0 0-5-16,-5-80 4 16,-8 59 4-16,0-1 4 0,-5 5 14 15,-1-3 27-15,-1 4 18 16,-1 0 65-16,-1 1 74 15,-1-1-45-15,-5 0 19 16,-2 0-66-16,-1 2-13 16,-3 1 33-16,-3 3-76 15,-1 3 23-15,1 1-51 16,-3 3-35-16,-2 3-11 16,0 0-18-16,-1 0 0 15,1 0 0-15,0 6 0 16,3 3 0-16,-2-1 0 0,3 3 0 15,0 2 0-15,2 1 0 16,0 3 0-16,0 1 0 16,4 2 0-1,-6 4 0-15,2 1 0 0,0 4 0 16,2 0 0-16,-1 1 0 16,3 2 0-16,1-1 0 15,3-1 0-15,3 0 0 16,0-3 0-16,4-1 0 15,3 0 0-15,2-2 0 16,1 1 0-16,0 3 0 16,1 2 0-16,0 3 0 0,0 0 0 15,0 4 0-15,3 0 0 16,-1-2 0-16,2-4 0 16,2-4 0-16,2-2 0 15,3-2 0-15,3-2 0 16,0 2 0-16,0-2 0 15,0 3 0-15,0 1 0 16,0 1 0-16,1 2 0 16,-1-2 0-16,0 0 0 15,0 1 0-15,0-3 0 16,0-2 0-16,4 1 0 16,-3-2 0-16,4 0 0 15,-1 0 0-15,1-1 0 16,-1-1 0-16,2-3 0 15,-3 0 0-15,1 1 0 0,1-3 0 16,-1 2 0-16,1-3 0 16,0 2 0-16,2-2 0 15,0-1 0-15,2 1 0 16,1 1 0-16,3 2 0 16,-3-2 0-16,5 1 0 15,-1-1 0-15,2 0 0 16,0 2 0-16,4 0 0 15,-1-1 0-15,0 0 0 16,2 1 0-16,1-1 0 16,0 1 0-16,3-2 0 15,0 2 0-15,2-4 0 16,1 2 0-16,1-1 0 16,2-2 0-16,0 2 0 0,2-1 0 15,2 0 0-15,-3 0 0 16,0-4 0-16,2 0 0 15,0-4 0-15,4 1-36 16,5-4 19-16,2-1 11 16,1 0-34-16,-1 0 34 15,1 0-6-15,0 0 12 16,5-6 0-16,2-1-17 16,3-3 17-16,1-1-12 15,-1-3 24-15,1 0 5 16,-4 0-17-16,-1-1-6 0,-2 3 6 15,-3-1 24 1,-3 1-24-16,-2-1 0 16,-3 1 5-16,-2-3 13 15,-6-2-7-15,-3-3 1 0,-2-2 11 16,1-2-17-16,1-3 0 16,-2 0 12-16,0-1-18 15,0-2 0-15,-4 0 0 16,2-3 0-16,-2-1 0 15,-2 1 0-15,-4-2 0 16,-1-1 0-16,-3 1 0 16,-3-1 0-16,0 0 0 0,-5-3 0 15,1 0 0-15,-1-1 0 16,-2 4 0-16,1 1 0 16,-3 1 0-16,0 3 0 15,0-1 0-15,0 1 0 16,0 1 0-16,-1 0 0 15,-6 0 0-15,1 1 0 16,0 0 0-16,-2 1 0 16,0 1 0-16,1 0 0 15,0 2 0-15,-1 2 0 16,0 0 0-16,-2 1 0 16,-2-1 0-16,-2 2 0 15,0 1 0-15,-1-3 0 16,-3 0 0-16,3 2 0 15,-1 0 0-15,0 3 0 0,-1 0 0 16,-1 3 0-16,-3 0 0 16,-1 1 0-16,-1 0 0 15,-1-1 0-15,-3 1 0 16,0 3 0-16,-1-3 0 16,-3 1 0-16,-1 2 0 15,1-2 0-15,0 2 0 16,-1 2 0-16,3 0 0 15,-4 6 0-15,1-2 0 16,3 5 0-16,0 0 0 16,4 0 0-16,4 0 0 15,0 8-180-15,0 5-375 16,2 6 1-16,-7 1 112 16,-10-6 234-16</inkml:trace>
  <inkml:trace contextRef="#ctx0" brushRef="#br0" timeOffset="115653.77">2751 7689 18 0,'0'0'42'0,"0"0"-2"15,0 0-3-15,0 0-6 16,0 0-17-16,0 0 14 15,0 0-4-15,0 0-6 16,-39-51 15-16,30 49-9 16,0 1-10-16,0 0-1 15,-3 1-8-15,2 0 4 0,-1 0 6 16,2 0-1 0,-2 0 9-16,3 0-7 15,-1 0 10-15,1 0-3 0,0 2-10 16,-1 7 2-16,-2 5-9 15,5 1-1-15,-3 2 8 16,5 2 2-16,1-1 2 16,0 4 10-16,1-1-8 15,1 0 8-15,1 1-2 16,0 3-10-16,0-3 20 16,0 3-24-16,4 2 4 15,4 0 5-15,2 2-1 16,1-2 14-16,-2 2-7 0,2 0-10 15,-5 1 17 1,2 1-3-16,-5 3 21 0,0 3 5 16,0 1-22-16,-3 1 16 15,0 2-38-15,0 1 6 16,0 0 14-16,-6-3-9 16,-6 1 4-16,-4 0-22 15,-4 0 29-15,-1-4-5 16,-1-3-9-16,1-6 19 15,0-5 8-15,2-4-42 16,-3 0 27-16,-1-6 4 16,-1-3-14-16,3-2-1 15,2-6-4-15,1-1-1 16,4 0 22-16,1 0-38 0,4 0 22 16,3-8-27-16,6-4 5 15,0-6-104-15,18-2-67 16,17-3 87-16,6 1 70 15,4 5-4-15,1 7 4 16,-7 5 14-16,-5 5-28 16,-4 0 24-16,-3 5-19 15,-2 17 14-15,-5 7 0 16,1 12 18-16,-5 12 5 16,-7 3 18-16,-6 4-14 15,-3 4-4-15,0-3 8 16,0-2-2-16,-9-4 9 15,-4-4-24-15,2-5 0 16,-2-5 30-16,2-4-16 16,1-7 17-16,2-6-10 0,1-6-5 15,4-8 26-15,3-4-19 16,0-5-7-16,0-1-15 16,0 1-12-16,0 2-26 15,0 4 32-15,0 0 0 16,10 0 0-16,-2 2 0 15,-1-5 0-15,1 0 0 16,-2 0 0-16,-2-4 0 16,-1 0-6-16,-3 0 6 15,0 0-21-15,0 0 31 0,0 0-20 16,0 0-42-16,0 0-193 16,0 2-50-1,0-2 26-15,3 1 48 16,3-1 64-16,-1 0 59 0</inkml:trace>
  <inkml:trace contextRef="#ctx0" brushRef="#br0" timeOffset="123954.3">18215 5802 104 0,'0'0'39'15,"0"0"-5"-15,0 0 67 16,0 0-40-16,0 0 58 15,0 0 61-15,0 0-24 16,0 0-16-16,-51 0-40 16,51 0-50-16,0 0-33 15,0 0-17-15,0 0-8 16,4 2-26-16,22 2-3 16,19-3 37-16,34-1 29 15,31-1 34-15,35-18-36 16,25-2-8-16,16-1-1 0,19-2-9 15,11 0 18 1,14-1-17-16,1 1-10 0,-10-1-5 16,-11 4 5-1,-7 2 10-15,-7-3-5 0,-7 1 19 16,-11 0-24-16,-23 0-14 16,-25 4 9-16,-28 3 5 15,-21 1-5-15,-11 5 5 16,-3-1 0-16,-3 2 5 15,-4 3-5-15,-10 0 34 16,-19 2-29-16,-12 2 0 16,-14 0-10-16,-5 0 10 0,0 0-10 15,0 0 10-15,0 0 24 16,0 0 17-16,1 0 17 16,8 0-63-16,6 0-5 15,6 0 5-15,0 0 31 16,1 0 1-16,-3 0-26 15,1 0 26-15,1 0-10 16,1 0 44-16,-4 0 52 16,0 0-66-16,-4 0-35 15,-7 0 29-15,-3 0-40 16,-2 0 22-16,-2 0 24 16,0 0 24-16,0 0-29 15,0 0-47-15,0 0 0 0,0 0 0 16,0 0 0-1,10 0 0-15,8 2-30 0,2 0 13 16,-1 1 17-16,-5-2-29 16,-4-1 23-16,-4 0 6 15,-2 0 6-15,-1 0-6 16,-1 0 5-16,-1 0-5 16,-1 0 6-16,0 0 17 15,0 0-23-15,0 0 18 16,0 0 6-16,0 0-24 15,0 0-42-15,0 0 37 16,0 0-322-16,0 0-282 16,-16 0 1-16,-14-6 376 15</inkml:trace>
  <inkml:trace contextRef="#ctx0" brushRef="#br0" timeOffset="128059.84">2112 3084 126 0,'0'0'66'16,"0"0"50"0,0 0 54-16,0 0 116 0,0 0 64 15,0 0 10-15,0 0-122 16,-10-17-14-16,10 17-113 15,0 0-111-15,0 3 0 16,10 14 0-16,7 12 0 16,5 13 0-16,0 9 0 15,1 8 0-15,1 0 0 16,-5-8 0-16,-4-10 0 16,1-14 0-16,-7-7 0 0,-3-11 0 15,-1-7 0 1,-2-2 0-16,4-4 0 0,20-28 0 15,16-17 0-15,23-19 0 16,16-7 0-16,-3 4 0 16,-13 9 0-16,-14 13 0 15,-19 13 0-15,-9 9 0 16,-14 11 0-16,-3 5 0 16,-5 8 0-16,-2 2 0 15,0 1 0-15,0 0 0 16,0 0 0-16,0 5 0 15,1 15-1212-15,7 3 621 16,13-1 408-16</inkml:trace>
  <inkml:trace contextRef="#ctx0" brushRef="#br0" timeOffset="128746.99">4647 3066 96 0,'0'0'70'16,"0"0"33"0,0 0 79-16,0 0 184 0,0 0 253 15,0 0-96-15,-16-53-435 16,16 53-88-16,11 22 0 15,18 16 0-15,10 17 0 16,1 16 0-16,6 11 0 16,-7-2 0-16,-2-7 0 15,-4-20 0-15,-6-21 0 16,-2-16 0-16,2-16 0 16,9-23 0-16,13-36 0 15,17-22 0-15,-2-7 0 16,-9 2 0-16,-16 13 0 0,-15 15 0 15,-11 11 0-15,-7 12 0 16,-4 12 0-16,1 9 0 16,-3 10 0-16,0 4 0 15,0 1 0-15,7 24 0 16,-2 19-1332-16,-5 12 935 16,0 6 193-16</inkml:trace>
  <inkml:trace contextRef="#ctx0" brushRef="#br0" timeOffset="141737.62">15519 6565 105 0,'0'0'34'0,"0"0"32"15,0 0 7-15,0 0 9 16,0 0 10-16,26-73-14 16,9 59-20-16,5 3 16 15,6 3 15-15,-2 6-5 16,-2 2 0-16,-4 4-35 16,0 18 5-16,-6 8 0 15,0 10 30-15,-7 5-10 0,-8 3 35 16,-9 0-16-16,-8-6-55 15,0-6 0-15,0-11-5 16,0-9-12-16,-3-9 29 16,3-6-27-16,0-1 5 15,0 0 177-15,0-17-30 16,0-11-175-16,5-12 0 16,10-8 0-16,6-9 0 15,4-3 0-15,2 2 0 16,-5 4 0-16,-1 4 0 0,-6 8 0 15,-1 5 0 1,-5 9 0-16,-6 8 0 16,0 6 0-16,-3 10 0 15,0 1 0-15,0 3 0 0,0 0 0 16,0 0 0-16,0 4 0 16,0 15 0-16,0 10 0 15,0 12 0-15,0 5 0 16,0 3 0-16,0-3 0 15,0-3 0-15,11-4 0 16,4-5 0-16,6-2 0 16,1-5 0-16,4-3 0 15,4-4 0-15,7-7 0 16,5-11-425-16,0-2-818 0</inkml:trace>
  <inkml:trace contextRef="#ctx0" brushRef="#br0" timeOffset="142080.69">16739 6350 495 0,'0'0'337'16,"0"0"669"-16,0 0-797 15,0 0-209-15,0 0 0 16,0 0 0-16,-7 6 0 15,26 29 0-15,5 14 0 0,4 6 0 16,2 4 0-16,-3-2 0 16,-2-5 0-16,-1-7 0 15,-5-6 0-15,-3-9 0 16,-7-7 0-16,-1-8 0 16,-5-8 0-16,-1-4 0 15,-1-3 0-15,-1 0 0 16,0 0 0-16,0 0 0 15,0-5 0-15,5-13 0 16,3-11 0-16,5-11 0 16,6-9-1182-16,2-4 515 15</inkml:trace>
  <inkml:trace contextRef="#ctx0" brushRef="#br0" timeOffset="144329.41">18952 9268 71 0,'0'0'31'0,"0"0"16"16,0 0 6-16,0 0-10 0,0 0 2 15,0 0 6 1,0 0 12-16,-11 0 8 0,11-1-9 16,0-3-34-1,3-4-7-15,13-3-21 0,13-6 6 16,13-3-12 0,13-4 6-16,4 2 0 0,1-1 11 15,-3 2-5-15,-5-1-4 16,-3 3 0-16,-4-2-2 15,0-2 0-15,0-2 0 16,5-3-2-16,7-2 4 16,6-1-6-16,4 1-17 15,3 0-3-15,0 3 5 16,-1-2 14-16,-4 2-5 0,1 1 4 16,9-2-1-16,10-4 4 15,10-3-26-15,17-6 13 16,10-4-6-16,4-2-5 15,2 0 21-15,-6 1 6 16,-7 1 0-16,-3 1 2 16,3-2 1-16,3-4 1 15,4 0-2-15,5-1 2 16,6 3 1-16,-1 3-5 16,-5 2 0-16,-10 4-2 15,-17 4 2-15,-19 4 0 16,-10 2-3-16,-16 6 3 15,-6 0 3-15,-7 4 1 0,-12 5 1 16,-9 6 5 0,-12 4-5-16,-6 2 12 0,0 1 15 15,4 0-15-15,7-4-17 16,5 1 5-16,2-2-2 16,-1 2 0-16,-4 0 0 15,-6 1-3-15,-4 2 0 16,-6 1 2-16,0 0-2 15,-6 0-14-15,-28 4-43 16,-23 19 14-16,-28 6-72 16,-38 11-7-16,-36 9-42 15</inkml:trace>
  <inkml:trace contextRef="#ctx0" brushRef="#br0" timeOffset="145150.26">17049 10216 78 0,'0'0'56'15,"0"0"26"-15,0 0 23 16,0 0 50-16,0 0 35 16,0 0 30-16,48-88 8 15,-7 68-113-15,8 8 9 16,3 5 29-16,-3 7-37 0,-4 7-20 16,-3 25 1-16,-6 14 18 15,-6 11 2-15,-10 12-117 16,-11 4 0-16,-7 0 0 15,-2-12 0-15,0-12 0 16,-2-18 0-16,-2-17 0 16,2-10 0-1,2-4 0-15,0 0 0 0,0-22 0 16,0-15 0-16,9-13 0 16,11-11 0-16,3-4 0 15,-1-3 0-15,1-1 0 16,-3 3 0-16,-5 2 0 15,-1 8 0-15,-3 8 0 16,-3 11 0-16,-3 10 0 16,-3 9 0-16,-2 7 0 0,0 5 0 15,0 6 0-15,0 0 0 16,0 0 0-16,0 0 0 16,0 15 0-16,-9 12 0 15,0 12 0-15,1 10 0 16,7 4 0-16,1 6 0 15,0 1 0 1,15 0 0-16,6-3 0 16,6-10 0-16,4-9 0 15,8-10 0-15,5-11 0 0,3-9 0 16,6-8 0-16,4 0-784 16,-1-14-101-16,-7-5 612 15</inkml:trace>
  <inkml:trace contextRef="#ctx0" brushRef="#br0" timeOffset="145474.68">18233 10308 179 0,'0'0'55'0,"0"0"58"0,0 0 15 15,0 0 107-15,0 0 73 16,0 0 126-16,67 89 27 15,-73-31-327-15,-24 4-134 16,-3-4 0-16,3-16 0 0,11-18 0 16,14-16 0-16,5-8 0 15,26-7 0-15,36-27 0 16,31-13 0 0,23-15 0-16,7-2 0 0,-17 13 0 15,-31 17 0-15,-33 15 0 16,-32 17 0-16,-18 2 0 15,-36 15 0-15,-14 12 0 16,-1 6 0-16,13-2-221 16,18-8-983-16,14-7 765 15</inkml:trace>
  <inkml:trace contextRef="#ctx0" brushRef="#br0" timeOffset="150733.93">19404 4408 15 0,'0'0'89'16,"0"0"-44"-16,0 0 23 15,0 0 23-15,-24-77 79 16,15 67 77-16,4 3 104 16,2 5 118-16,2 1-107 15,1 1-222-15,0 0-140 16,0 0 0-16,0 8 0 0,0 21-117 15,-3 12 117 1,1 17 70-16,2 8-53 0,0 5 13 16,0 11-30-16,0 4 0 15,14 2 0-15,4-1 0 16,1-6 0-16,2-8 0 16,-4-5 0-16,-1-10 0 15,-4-9 0-15,-3-9 0 16,-5-12 0-16,-2-9 0 15,-2-9 0-15,0-4 0 16,0-5 0-16,0 1 0 16,0-2 0-16,0 0 0 15,0 1 0-15,0-1 0 16,0 0 0-16,0 0 0 0,0 0 0 16,0 0 0-16,3 0 0 15,0 0 0-15,3 0 0 16,13 0 0-16,15 0 0 15,20-4 0-15,18-5 0 16,8-3 0-16,10 1 0 16,5-2 0-16,2 3 0 15,3 3 0-15,-1 1 0 16,-5 4 0-16,-5 0 0 16,-2-1 0-16,-11-1 0 15,-9 1 0-15,-19-1 0 16,-17 1 0-16,-12 0 0 15,-6 1 0-15,0-2 0 16,-1 0 0-16,2-3 0 16,0 2 0-16,-2-3 0 0,-2 0 0 15,-1 0 0-15,-2-2 0 16,-3-3 0-16,-1-3 0 16,0-3 0-16,-3-5 0 15,0-7 0-15,0-7 0 16,0-9 0-16,0-9 0 15,-6-12 0-15,0-2 0 16,-3-2 0-16,-3 5 0 16,2 4 0-16,-4 2 0 15,1 1 0-15,-1-3 0 16,1 2 0-16,-1 1 0 16,4 2 0-16,0 6 0 0,2 8 0 15,2 10 0 1,1 12 0-16,2 6 0 0,2 7 0 15,1 3 0-15,-3 3 0 16,3 3 0-16,0-1 0 16,-1 1 0-16,1 0 0 15,-2 0 0-15,1 0 0 16,-1 0 0-16,2 0 0 16,0 0 0-16,-1 0 0 15,1 0 0-15,0 0 0 16,0 0 0-16,-2 0 0 15,2 0 0-15,-1 0 0 16,-2 0 0-16,1 0 0 16,1 0 0-16,-1 0 0 0,-4 0 0 15,-7 0 0-15,-11 0 0 16,-13 0 0-16,-14 0 0 16,-10 10 0-16,-15 6 0 15,-12 5 0-15,-9 5 0 16,-11 1 0-16,-4-2 0 15,1-1 0-15,5-4 0 16,9-3 0-16,7-5 0 16,13-2 0-16,8-2 0 15,8-2 0-15,7 0 0 16,11-2 0-16,7 1 0 0,9-1 0 16,8-1 0-16,8-2 0 15,7 0 0-15,2-1 0 16,2 0 0-16,0 0 0 15,0 0 0-15,0 0 0 16,0 0 0-16,0 0 0 16,0 0 0-16,0 0 0 15,0 0 0-15,0 0 0 16,0 0 0-16,0 0 0 16,0 0 0-16,0 0 0 15,0 0 0-15,0 0 0 16,0 0 0-16,0 0 0 15,0 0 0-15,0 0 0 16,0 0 0-16,0 0 0 16,0 0 0-16,2 0 0 0,7 0 0 15,12 0-464-15,10 2-628 16,5 5 791-16</inkml:trace>
  <inkml:trace contextRef="#ctx0" brushRef="#br0" timeOffset="155683.97">19707 7302 39 0,'0'0'18'16,"0"0"19"-16,0 0-1 16,-56-80 10-16,44 61 11 15,1 5 6-15,3 3 34 16,2 4 69-16,5 4 66 16,1 3 28-16,0 0-23 15,0 0-172-15,0 17-65 16,0 22-5-16,0 15 5 0,0 17 120 15,0 8-33 1,15 7 31-16,4 3-68 0,3-1 42 16,1-1-69-16,4-6 29 15,-2-4-23-15,0-9 34 16,-3-2-11-16,-3-7-39 16,-3-7-13-16,-6-12 0 15,0-11 0-15,-6-13 0 16,-1-8 0-16,0-6 0 15,-3-2 0-15,0 0 0 16,0 0 0-16,0 0 0 16,1 0 0-16,1 0 0 15,-1 0 0-15,2 0 0 16,3 0 0-16,15-10 0 0,19-11 0 16,20-4 0-16,19-9 0 15,12 6 0-15,6 5 0 16,11 5 0-16,9 3 0 15,6 5 0-15,-4 0 0 16,-3 2-123-16,-10-2 25 16,-5-3 24-16,-9 1 45 15,-10-3 18-15,-13 0 5 16,-16 4-5-16,-15 1 11 16,-13 1 11-16,-9 1 6 15,-5 1 12-15,-2-1-6 16,1-1-18-16,-1-2-5 15,-1 4 12-15,1-3 5 16,-1-2 12-16,-2 0-12 16,-1-4 0-16,-2-2 30 15,-1-4 10-15,-2-7 14 16,0-7-71-16,0-11 0 0,-8-9 0 16,-4-11 0-16,-4-8 0 15,-1-2 0-15,-1-1 0 16,-4 0 0-16,-2 0 0 15,-2 1 0-15,-2 4 0 16,1 4 0-16,1 6 0 16,2 6 0-16,3 1 0 15,4 7 0-15,4 8 0 0,4 8 0 16,3 10 0 0,3 7 0-16,2 5 0 0,-1 4 0 15,2 3 0-15,0 1 0 16,0 3 0-16,-1-1 0 15,-1 1 0-15,0 0 0 16,1 0 0-16,-1 0 0 16,-2 0 0-16,1 0 0 15,-7 0 0-15,-20 12 0 16,-22 12 0-16,-23 12 0 16,-19 3 0-16,-18 5 0 15,-10 0-152-15,-5-2 26 16,-3 0 58-16,3 2 34 0,5-3 0 15,0 1 68 1,-1-2-28-16,6-3-6 0,3-3 5 16,13-6 35-16,7-2-29 15,9-3 17-15,16-7-22 16,14-7-6-16,21-4 0 16,20-5 6-16,11 0 40 15,3 0 17-15,0 0-63 16,12-4-98-16,25-9-463 15,25-4-185-15,16-4 530 16,0-3 59-16</inkml:trace>
  <inkml:trace contextRef="#ctx0" brushRef="#br0" timeOffset="174540.6">19617 4968 67 0,'0'0'30'16,"0"0"5"-16,0 0 5 0,0 0 0 16,0 0-3-1,0 0 14-15,0 0 14 0,-3 0 19 16,3 0 12-16,0 0 1 16,0 0 17-16,0 0 5 15,0 0-22-15,2 0-75 16,2 0-22-16,8-2-37 15,7-5 37-15,1 0 41 16,-2-1-9-16,-7 6-7 16,-7 0-8-16,-4 2 0 0,0 0 13 15,0 0-26 1,0 0 1-16,0-1-5 0,1-4-5 16,7-5-21-16,4-1-400 15,4-4 133-15,2-2 140 16,-3-1 59-16,1-2-13 15</inkml:trace>
  <inkml:trace contextRef="#ctx0" brushRef="#br0" timeOffset="174965.31">19960 4617 33 0,'0'0'69'0,"0"0"10"16,0 0 23-16,0 0 23 16,0 0 68-16,0 0 45 15,0-6 42-15,2 6-30 16,-2 0-25-16,0 0-44 16,0 0-49-16,0 0-45 15,0 0-34-15,0 0-53 16,0 0 0-16,0 8-53 15,3 11 18-15,0 5 35 16,0 9 23-16,4 3 0 16,-1 5-5-16,0 1 6 15,2 1-24-15,2-7 0 16,-3-3 0-16,3-5 0 16,-4-7 0-16,-1-4 0 0,0-4 0 15,-2-6 0-15,-2-3 0 16,-1-2 0-16,0 0 0 15,0-2 0-15,0 0 0 16,0 0 0-16,0 0-169 16,3-8-517-16,0-11-23 15,2-4 379-15</inkml:trace>
  <inkml:trace contextRef="#ctx0" brushRef="#br0" timeOffset="175376.26">20210 4764 59 0,'0'0'38'15,"0"0"0"-15,0 0 12 16,0 0-4-16,0 0 8 16,0 0 36-16,7 8-5 15,-3-3 3-15,-1 0 4 16,-1-1-20-16,-1-3 10 15,-1-1-31-15,0 0 0 16,0 0 17-16,0 0 91 16,0 0 92-16,0 0-26 0,0 0-9 15,2-1-14 1,-2 0-172-16,0 1-30 0,0 0 0 16,0 0 0-16,0 0 0 15,0 0 0-15,0 0 0 16,0 0 0-16,0 4 0 15,0 5 0-15,0-1 0 16,0 2 0-16,0-3 0 16,0-5 0-16,0 0 0 15,0-2-71-15,0 0-437 16,7-4-118-16,5-17 136 16,2-10 280-16</inkml:trace>
  <inkml:trace contextRef="#ctx0" brushRef="#br0" timeOffset="175691.42">20408 4473 15 0,'0'0'84'0,"0"0"-40"16,0 0-18-16,0 0-1 15,0 0 19-15,-12 96-17 16,11-69-7-16,1-6-12 15,0-6 21-15,6-4 31 16,7 1 18-16,0-1 55 16,5 1 9-16,3 3 95 15,0 2 20-15,3 3 4 16,1 4-45-16,-1 1-73 16,-6 2-62-16,-5-3-46 0,-7-2 5 15,-6-6-34-15,0 0-6 16,-10 0-23-16,-13 4-17 15,-5-6-407-15,-3-1-414 16,1-11 509-16,3-2 186 16</inkml:trace>
  <inkml:trace contextRef="#ctx0" brushRef="#br0" timeOffset="175806.12">20345 4535 50 0,'0'0'34'0,"0"0"0"16,82-90-8-16,-36 74-20 15,4 8-5-15,3 5-1 16,-7 3-46-16</inkml:trace>
  <inkml:trace contextRef="#ctx0" brushRef="#br0" timeOffset="179314.42">19661 4995 19 0,'0'0'34'16,"0"0"0"-16,0 0-8 15,0 0 5-15,0 0-1 16,0 0-1-16,0 0-1 16,-3-4-2-16,1 4-3 15,2 0 7-15,0 0-6 16,0 0-3-16,0 0-7 15,0 0 1-15,-2 0-5 16,1 0 6-16,1 0-6 0,0 0 4 16,-3 0-7-16,-2 0 9 15,-1 0 2-15,-1 0-14 16,3 0 8-16,1 0-1 16,1 0-5-16,2 0 4 15,-3 0-6-15,0 0 9 16,2 0-3-16,-1 0-7 15,2 0 0-15,0 0 7 16,0 0-6-16,0 0 4 16,0 0 3-16,0 0 14 15,0 0 4-15,0-2 19 16,2-3-27-16,7-6-1 0,5-7-20 16,9-3-2-16,5 0-6 15,2 3-5-15,-3 1 16 16,-5 3-6-16,-3 7 6 15,-5 0-8-15,-2 2 10 16,-5 3-10-16,-2 0 7 16,-4 2-2-16,-1 0 0 15,0 0 0-15,0 0-12 16,0 0-3-16,0 0 7 16,0 3-3-16,-6 5-20 15,-5 3 31-15,-8 4 13 16,-7 0-7-16,-1 1-3 15,-3-1 6-15,2-2-7 0,4-1 0 16,6-2 2 0,2-5 1-16,5-1 6 0,5-2 1 15,2-1 1-15,2-1 10 16,2 0 11-16,0 0 34 16,0 0-1-16,0 0 40 15,0-3-16-15,6-5-42 16,6-5-49-16,10-5-14 15,11 1-120-15,8-3-274 16,3 5 99-16,-10 2 130 16</inkml:trace>
  <inkml:trace contextRef="#ctx0" brushRef="#br0" timeOffset="183591.06">19960 7754 47 0,'0'0'24'0,"0"0"10"16,0 0 7-16,0 0-3 0,0 0 4 16,0 0 2-16,0 0 4 15,0 0 24-15,0 0 2 16,0 0 18 0,0 0 7-16,0 0-1 0,0 0 21 15,0 0-42-15,0 0-20 16,0 0-20-16,0 0 25 15,0 0-26-15,3 0 5 16,23-12-27-16,14-9 0 16,15-1-10-16,2-1 1 15,-10 8-10-15,-12 6 10 16,-16 5-5-16,-9 2 0 0,-5 2 0 16,-5 0 0-16,0 0-23 15,0 0 28-15,0 0-5 16,0 0 18-16,0 0-18 15,-3 0 0-15,1 0-46 16,2 0-178-16,0 0-85 16,0 0 21-16,0 0 115 15,0 0 49-15</inkml:trace>
  <inkml:trace contextRef="#ctx0" brushRef="#br0" timeOffset="183941.13">20405 7421 155 0,'0'0'78'0,"0"0"64"16,0 0 154-16,0 0 174 16,0 0-61-16,0 0-133 15,-9-15-97-15,9 15-137 16,0 0-42-16,0 3 0 15,0 17 0-15,0 11 0 16,10 10 0-16,2 1 0 16,-1 1 0-16,-1-4 0 15,-1-6 0-15,-3-8 0 16,-1-6 0-16,-2-8 0 16,-2-3 0-16,-1-4 0 15,0-1 0-15,0-1 0 16,0-1 0-16,0 2 0 0,3-2 0 15,0-1-453-15,6 0-266 16,6 0 197-16,4-11 324 16</inkml:trace>
  <inkml:trace contextRef="#ctx0" brushRef="#br0" timeOffset="184351.06">20735 7600 236 0,'0'0'69'0,"0"0"117"16,0 0 33-16,0 0-87 15,0 0-14-15,0 0 36 16,0 0 5-16,0 0-22 16,0 0 3-16,0 0 39 15,0 0-30-15,0 0 20 16,0 0-169-16,0-3 0 15,1-3 0-15,1 1 0 16,-1-1 0-16,1 6 0 16,-2 0 0-16,0 0 0 15,0 0 0-15,0 0 0 16,0 0 0-16,0 6 0 0,0 3 0 16,0-1 0-16,0-2 0 15,0-2 0-15,0-3 0 16,0-1 0-16,0 0 0 15,0 0 0-15,0 0 0 16,0 0 0-16,0 0 0 16,4-8-448-16,6-3-429 15,4-7 370-15,4-6 326 16</inkml:trace>
  <inkml:trace contextRef="#ctx0" brushRef="#br0" timeOffset="184752.6">20923 7229 150 0,'0'0'70'0,"0"0"46"16,0 0 40-16,0 0-81 16,0 0-75-16,0 0 25 15,-20 67-7-15,14-34 5 16,6-6-7-16,0-6-10 15,0-5 3-15,0-5 24 16,8 0 10-16,4-2-10 16,4-1 56-16,9 1 55 15,2 1 128-15,5-2-33 0,-2 1-16 16,-5 2-73 0,-1 1-17-16,-4 1-109 0,-4 2-24 15,-5-1 0 1,-3 5 0-16,-5-1 0 0,-3 2 0 15,0-1 0-15,-3-3 0 16,-10-2 0-16,-4-2 0 16,-4-4 0-16,0-2 0 15,0-3 0-15,0-3 0 16,-1 0 0-16,4-6-754 16,2-14-56-16,5-5 492 15</inkml:trace>
  <inkml:trace contextRef="#ctx0" brushRef="#br0" timeOffset="184952.06">20943 7246 208 0,'0'0'47'0,"0"0"136"15,90-89 10-15,-48 61-76 16,-4 8-33-16,-10 8-37 15,-11 10-47-15,-8 2-44 16,-6 6-232-16,-3 11 36 16,0 5 95-16</inkml:trace>
  <inkml:trace contextRef="#ctx0" brushRef="#br0" timeOffset="202939.37">12681 8322 55 0,'0'0'117'0,"0"0"-41"15,0 0 77-15,-25-72 90 16,20 58 202-16,1 3 0 16,4 6-31-16,0 2-315 15,0 1-99-15,0 2 0 16,0 0 0-16,0 21 0 0,9 22 0 16,11 17 0-1,3 16 0-15,2 13 0 16,-1 7 0-16,-3 3 0 0,-7-6 0 15,-4-16 0-15,-1-24 0 16,-3-23 0-16,1-22 0 16,17-21 0-16,28-42 0 15,29-33 0-15,23-21 0 16,1-7 0-16,-8 6 0 16,-15 7 0-16,-15 17 0 15,-13 19 0-15,-20 21 0 16,-12 22 0-16,-13 19 0 0,-3 5-883 15,-4 13 97-15,-2 20 601 16,-5 7 84-16</inkml:trace>
  <inkml:trace contextRef="#ctx0" brushRef="#br0" timeOffset="203323.63">13188 8181 119 0,'0'0'57'15,"-43"-86"52"-15,28 56 120 16,5 11 266-16,7 8 248 16,1 8-448-16,2 3-295 15,8 19 0-15,20 28 0 0,9 36 0 16,6 33 0-16,-7 29 0 16,-10 19 0-16,-10 4 0 15,-3-9 0-15,3-27 0 16,10-37 0-16,16-41 0 15,28-43 0-15,30-33 0 16,36-59 0-16,31-37 0 16,16-22 0-16,-3-2 0 15,-13 9 0-15,-23 15 0 16,-29 18 0-16,-31 22 0 16,-34 25 0-16,-27 26 0 15,-17 17 0-15,-6 10 0 16,0 0 0-16,0 0 0 15,-4 5 0-15,-13 13 0 0,-11 13 0 16,-10 6-1168 0,-6 0 512-16</inkml:trace>
  <inkml:trace contextRef="#ctx0" brushRef="#br0" timeOffset="205691.47">27232 5765 89 0,'0'0'39'0,"0"0"-8"15,0 0 36-15,0 0-23 16,0 0 7-16,0 0 50 16,0 0 19-16,-45-13 15 0,42 13 3 15,0 0-19-15,2 0-27 16,-2 0-50-16,0 0-26 15,3 0-16-15,0 0 0 16,0 0-25-16,0 0 9 16,18 0-18-16,43 0 1 15,45 0 33-15,53-7 42 16,47-9-42-16,45-3-12 16,35-5 12-16,25-7 3 15,8-3 10-15,-2-2-13 16,-10 1 4-16,-18 0 8 15,-19 2-7-15,-33 6-5 0,-25 6 0 16,-34 5 54-16,-38 7-37 16,-42 4-3-1,-45 3 8-15,-31 0-8 0,-16 2 27 16,-6 0 27-16,0 0 54 16,0 0-11-16,0 0-45 15,0 0 29-15,0 0-95 16,-3 0-28-16,-9 0-99 15,-10 0-280-15,-8 0-143 16,-7-3 248-16,-2-2 150 16</inkml:trace>
  <inkml:trace contextRef="#ctx0" brushRef="#br0" timeOffset="209872.87">14968 11748 70 0,'0'0'20'0,"0"0"11"16,0 0 6-16,0 0-7 15,0 0 7-15,0 0 2 16,0 0 9-16,-10 0 10 16,5 2 7-16,-4 1-6 15,3-2-8-15,-1 2-12 16,4-1 10-16,1-1-2 16,1 0-23-16,-1-1 36 15,2 0 11-15,0 3 13 0,0-3 6 16,-1 0-15-16,1 0-36 15,-3 0-7-15,3 0-5 16,0 0-8-16,0 0-1 16,0 0 31-16,0 0-29 15,0 0 14-15,7 0-34 16,18 0-93-16,22-10 5 16,22-2 88-16,14-2 51 15,1 0-51-15,-10 1 0 16,-9 1-10-16,-10 2-22 15,-13 3-8-15,-13 3-27 0,-11 1-8 16,-10 2 6 0,-8 1-45-16,0 0 64 15,0 0-34-15,0 0-62 16,-11 0 31-16,-11 3 14 0,-8 5-13 16,-9 2 20-16</inkml:trace>
  <inkml:trace contextRef="#ctx0" brushRef="#br0" timeOffset="210793.89">15052 11773 63 0,'0'0'32'15,"0"0"19"-15,0 0-4 16,0 0 5-16,0 0 16 15,0 0 30-15,-40-31 31 16,37 28 53-16,1 0 60 16,2 2 106-16,0-1-4 15,0 2-47-15,0-1-203 16,0 1-94-16,0 0 0 16,0 0 0-16,0 0 0 15,0 0 0-15,0 0 0 16,0 0 0-16,0 0 0 15,0 0 0-15,0 0 0 0,0 0 0 16,0 0 0-16,0 0 0 16,0 0 0-16,0 0 0 15,0 0 0-15,0 0 0 16,2 0 0-16,15 0 0 16,12 10 0-16,8 7 0 15,5 2 0-15,1 5 0 16,-6 3 0-16,-5 4 0 15,-2 2 0-15,-7 0 0 16,-6 0 0-16,-1-5 0 16,-8-5 0-16,-4-7 0 15,-4-4 0-15,2-6 0 16,-2 1 0-16,0-2 0 16,0 4 0-16,-3 4 0 15,-12 2 0-15,-6 3 0 0,-6 3 0 16,-4 5 0-16,-5 3 0 15,-5 5 0-15,-2 2 0 16,-2 1 0-16,1 2 0 16,5-4 0-16,8-5 0 15,4-5 0-15,10-5 0 16,3-6 0-16,3-4 0 16,9-5 0-16,1-3 0 15,1-2 0-15,0 0 0 16,0 0 0-16,0 0 0 15,0 0 0-15,15 0 0 16,15 0 0-16,13 0 0 0,13-2 0 16,6-2 0-1,5 0 0-15,2 1 0 0,1-1 0 16,2-2 0-16,-4 2 0 16,-7 1 0-16,-7 2 0 15,-11 1 0-15,-13 0 0 16,-13 0 0-16,-10 0 0 15,-6 0 0-15,-1 0 0 16,0 0 0-16,0 0 0 16,0 0 0-16,0 0 0 15,0 0 0-15,0 0 0 16,0 0 0-16,0 0 0 16,0 0 0-16,0 0 0 0,0 0 0 15,0 0 0-15,0 0-464 16,0 0-404-16,0-7 414 15,0-13 269-15</inkml:trace>
  <inkml:trace contextRef="#ctx0" brushRef="#br0" timeOffset="211487.63">16526 11560 113 0,'0'0'80'16,"0"0"28"-16,0 0 89 15,0 0 61-15,0 0-54 16,0 0-117-16,-56 43-70 0,25 16 79 15,-2 15 17 1,8 9-17-16,7 8-29 16,9 3-29-16,9 0 22 15,6-6-60-15,29-13-6 16,12-11-16-16,10-16 11 0,-2-12 11 16,-6-10 44-16,-8-13 11 15,-11-4 108-15,-10-5-1 16,-6-4-34-16,-10 0-128 15,-4 0 0-15,0 0 0 16,0 0 0-16,0 0 0 16,0 0 0-16,0 1 0 15,0 1-535-15,0-2-297 16,0 0 417-16,0-16 192 16</inkml:trace>
  <inkml:trace contextRef="#ctx0" brushRef="#br0" timeOffset="-208807.39">17218 11760 11 0,'0'0'41'0,"0"0"-7"16,0 0-6-16,0 0 4 16,0 0 13-16,0 0-11 15,0 0 13-15,0-44 17 16,0 40 4-16,0 1-7 0,0 2 33 16,0 1-2-16,-1 0-5 15,-1 0-10-15,1 0-3 16,-2 0-10-1,1 0-15-15,-6 0-33 0,-11 13 0 16,-5 9-16-16,-5 10-12 16,0 8-8-16,10 4 9 15,2 2-16-15,10-1 5 16,4-2-1-16,3-4 3 16,1-5 3-16,16-6-13 15,5-7-7-15,5-6 4 16,3-11 12-16,1-4 21 15,4 0 15-15,-1-20 9 16,-3-4-1-16,-2-7 3 0,-9-4-3 16,-6-3 11-1,-6-2 13-15,-8 3 97 0,0-2 37 16,-2 4-2-16,-15 4-25 16,-2 5-19-16,2 5-32 15,4 7-91-15,7 7 34 16,2 3-46-16,2 4-63 15,2 3-503-15,0 23-172 16,0 14 423-16,6 12 174 16</inkml:trace>
  <inkml:trace contextRef="#ctx0" brushRef="#br0" timeOffset="-208385.46">17734 12178 94 0,'0'0'67'16,"0"0"-3"-16,0 0-8 16,0 0-21-16,0 0-7 15,0 0-20-15,-21-1-1 16,20 1 31-16,1 0 28 15,0 0 42-15,0-2 28 16,0-2 32-16,0-3-71 16,0 1-14-16,0 0-19 0,0 2-46 15,6 0 32-15,3 2-41 16,0 1 5-16,0 1-10 16,-2 0 35-16,2 0-34 15,-4 0 0-15,-2 8-5 16,-2 5 10-16,-1 5 15 15,0 5-11-15,-6 2 53 16,-12 2-36-16,-1 0 16 16,-4-4-47-16,4-6 0 15,4-6-302-15,5-7-193 16,7-4 121-16,3 0 190 0</inkml:trace>
  <inkml:trace contextRef="#ctx0" brushRef="#br0" timeOffset="-207959.15">18267 11768 100 0,'0'0'82'0,"0"0"61"16,0 0 88-16,0 0 136 0,0 0 99 15,0 0-194 1,-37-49-187-16,10 72-85 0,-6 10 6 16,3 8-6-16,5 7-6 15,5 3-5-15,7 1-12 16,11-3 0-16,2-6 12 16,7-9-23-16,15-10 6 15,6-9 6-15,3-12-6 16,8-3 28-16,3-7 6 15,0-16 16-15,-6-2 0 16,-7-3-5-16,-6 1 0 16,-10 3 39-16,-8 3 128 15,-5 1-27-15,0-1-157 16,-15 0 0-16,-8 0 0 16,-3 3 0-16,3 3 0 0,4 4 0 15,8 5-192-15,7 3-629 16,4 0 197-16,12-1 358 15</inkml:trace>
  <inkml:trace contextRef="#ctx0" brushRef="#br0" timeOffset="-207664.94">18561 11454 130 0,'0'0'101'0,"0"0"25"16,0 0-61 0,109-11-14-16,-62 39 88 0,-2 18 28 15,-6 17 97-15,-6 14-49 16,-15 9 12-16,-12 3-79 16,-6 0-18-16,-6-5-15 15,-19-4-57-15,-4-11-23 16,-1-12 5-16,5-10-28 15,5-15-12-15,10-10-231 16,8-11-424-16,2-11 29 16,6 0 358-16,14-20 104 15</inkml:trace>
  <inkml:trace contextRef="#ctx0" brushRef="#br0" timeOffset="-207245.79">19711 11715 45 0,'0'0'87'0,"0"0"-14"15,0 0 38-15,0 0 30 16,0 0-8-16,0 0-52 16,67-24-77-16,-15 12 28 15,5 2-32-15,-6 8-8 16,-11 2-196-16,-13 4 14 16,-17 17 60-16,-10 9 26 0</inkml:trace>
  <inkml:trace contextRef="#ctx0" brushRef="#br0" timeOffset="-207073.25">19890 11969 45 0,'0'0'61'0,"0"0"44"16,0 0 7-16,90-20 33 16,-59 4-23-16,0 2-20 15,-6 2-64-15,-6 3-38 16,-8 5-46-16,-5 3-194 15,-4 1 57-15,-2 0 40 16</inkml:trace>
  <inkml:trace contextRef="#ctx0" brushRef="#br0" timeOffset="-204350.27">21061 11453 28 0,'0'0'98'16,"0"0"-44"-16,0 0 37 16,0 0 74-16,0 0 119 15,0 0 106-15,0 0 66 16,0-53-22-16,0 53-387 15,0-2-47-15,0 2 0 16,0 0 0-16,0 0 0 16,0 0 0-16,0 0 0 15,0 12 0-15,0 15 0 16,0 14 0-16,0 14 0 16,0 1 0-16,0-1 0 0,3-7 0 15,2-7 0-15,1-4 0 16,-2-2 0-16,0-4 0 15,1-3 0-15,-3-8 0 16,-2-5 0-16,1-4 0 16,-1-6 0-16,0-1 0 15,0-2 0-15,0-1 0 16,0-1 0-16,0 0 0 16,0 0 0-16,0-1-431 15,5-15-714-15,4-2 830 16</inkml:trace>
  <inkml:trace contextRef="#ctx0" brushRef="#br0" timeOffset="-202500.81">21961 11221 91 0,'0'0'35'16,"0"0"36"-16,0 0 14 16,0 0 40-16,0 0 23 15,0 0-9-15,-3-11-72 16,-16 33-34-16,-13 14-27 15,-10 13 76-15,-1 7-11 16,3 6-11-16,12 7-9 16,10 0-39-16,10 4 40 0,8-3-39 15,0 1 38-15,15-1-38 16,18-4-8-16,10-7 19 16,10-16-9-16,-4-9-1 15,-7-10-9-15,-10-7 0 16,-9-5 20-16,-11-2-15 15,-5-4 4-15,-6-2-4 16,-1-1 1-16,0 0-11 16,0-1 5-16,0-2 21 15,0 0-26-15,0 0-192 16,0-3-173-16,0-14-147 16,0-7 312-16</inkml:trace>
  <inkml:trace contextRef="#ctx0" brushRef="#br0" timeOffset="-201565.3">22215 11553 37 0,'0'0'104'0,"0"0"-90"16,0 0 15-16,0 0-3 0,0 0-16 15,0 0-3 1,4-4-1-16,-4 4-2 0,0 0-1 15,0 0 3-15,0 0 1 16,0 0 7-16,0 0 21 16,0-1 28-1,0-4 52-15,0-4 63 0,0 1-51 16,0 2-106-16,0 2 18 16,0 2 22-16,0 2 27 15,3 0-88-15,-3 0 0 16,0 0-34-16,0 0-20 15,0 7-7-15,0 5 36 16,0 2 25-16,-4-2 6 16,-2-4 0-16,1-6 14 15,2-2-17-15,2 0 24 0,-2 0 33 16,-3-9 171-16,-2-10-72 16,1-3-133-16,4-1-5 15,3-2 10-15,0 2-31 16,0 3-21-16,16 3 6 15,10 6 4-15,9 4-64 16,7 5 26-16,0 2 49 16,-2 3-38-16,-7 20 33 15,-9 8-22-15,-11 12 22 16,-11 14-13-16,-2 11 13 16,-27 2 1-16,-12-5 4 15,-2-14 9-15,6-17-9 16,12-17-14-16,13-10 10 15,9-7 4-15,1 0 50 0,0 0 99 16,4 0-81-16,23 0-68 16,16-3 36-16,8-1-36 15,6-2 37-15,-10 2-31 16,-14 2 15-16,-12 0-15 16,-10 2-6-16,-10 0-6 15,-1 0-10-15,0 0-94 16,0 0-204-16,0 0-49 15,-1-4 60-15,-4-10 116 16,3-6-15-16</inkml:trace>
  <inkml:trace contextRef="#ctx0" brushRef="#br0" timeOffset="-201268.47">22628 11278 78 0,'0'0'129'16,"0"0"-31"-16,0 0 39 15,113-14 16-15,-56 26 144 16,-3 17 60-16,-4 14-89 16,-6 12 128-16,-8 14-262 15,-10 12-134-15,-11 5 0 16,-15-3 0-16,0-6 0 0,-19-10 0 15,-11-10 0 1,-4-8 0-16,-1-12 0 16,4-10 0-16,4-8 0 0,5-9-942 15,8-9 215-15,7-1 512 16</inkml:trace>
  <inkml:trace contextRef="#ctx0" brushRef="#br0" timeOffset="-200139.25">23829 11312 95 0,'0'0'48'15,"0"0"34"-15,0 0 32 16,0 0 76-16,0 0 81 15,0 0 158-15,1-44-19 16,1 44-159-16,-2 0-159 16,1 0-92-16,4 17-29 15,2 9-17-15,5 12 46 16,-1 6 110-16,-1 4-80 16,0 7-30-16,-2 8 0 15,0-2 0-15,-2-2 0 16,1-9 0-16,-3-12 0 15,1-11 0-15,-2-5 0 0,-3-8 0 16,0-7 0-16,0-3 0 16,0-2-595-16,0-2-12 15,-5 0 170-15,-15-2 235 16,-13-13 28-16</inkml:trace>
  <inkml:trace contextRef="#ctx0" brushRef="#br0" timeOffset="-199959.86">23623 11640 89 0,'0'0'46'15,"102"-32"-2"-15,-21 12 7 16,12 0-14 0,7 1-3-16,-6 3-17 0,-7 3-12 15,-17 4-5-15,-18 5-47 16,-21 4-39-16,-18 0-15 15</inkml:trace>
  <inkml:trace contextRef="#ctx0" brushRef="#br0" timeOffset="-197670.22">25427 11310 35 0,'0'0'77'0,"0"0"2"16,0 0 21-16,0 0 76 15,0 0 26-15,0 0 48 0,-40-46 55 16,23 44-6-16,-7 2-76 16,-4 0-97-16,-5 18-79 15,-3 9-42-15,2 5-5 16,7 2 29-16,6 4-29 16,14 2-11-16,7 2 11 15,0 4-12-15,16-5 24 16,11-2-12-16,1-9 0 15,2-8 6-15,-3-9-6 16,-3-8-6-16,-3-5 6 16,-3 0 40-16,1-14 25 15,-1-12-65-15,0-5 0 16,-6-8 0-16,-3-1 0 16,-5-5 0-16,-4 4 0 0,0 3 0 15,0 6 0-15,-4 8 0 16,-5 6 0-16,4 8 0 15,2 4 0-15,3 6 0 16,0 0-519-16,6 3-580 16,20 10 816-16</inkml:trace>
  <inkml:trace contextRef="#ctx0" brushRef="#br0" timeOffset="-197350.06">25777 11293 81 0,'0'0'83'0,"0"0"43"16,0 0 63-16,0 0 14 15,0 0-16-15,0 0-114 16,23 11-47-16,6 10 211 15,10 6 169-15,2 0-248 16,0 1-72-16,0 0 64 16,-2-2-108-16,-7-1-42 0,-8-7 0 15,-8-2 0-15,-7-7 0 16,-6-6-374-16,-3-2-248 16,0-1 217-16,0-4 138 15,0-18 146-15,-3-7-39 16</inkml:trace>
  <inkml:trace contextRef="#ctx0" brushRef="#br0" timeOffset="-197167.55">26118 11226 106 0,'0'0'67'0,"0"0"27"16,0 0 44-16,0 0-82 15,0 0-27-15,-69 85 208 16,31-37-75-16,-2 7-68 15,5 3-51-15,6-6-43 0,11-9-114 16,15-16-340-16,3-15 236 16,14-10 73-16</inkml:trace>
  <inkml:trace contextRef="#ctx0" brushRef="#br0" timeOffset="-196713.18">26898 11133 110 0,'0'0'101'0,"0"0"67"16,0 0 165-16,0 0 44 15,0 0-113-15,0 0-111 16,-33 48-136-16,6 3 116 0,-1 14 14 15,5 6-89-15,9 1 17 16,11-3-69-16,3-5 17 16,1-9-12-16,15-11-5 15,-1-10 6-15,3-7-6 16,-1-5-6-16,-1-7 0 16,-1-5-6-16,6-8-139 15,4-2-503-15,5 0 65 16,1-4 246-16,1-9 158 15</inkml:trace>
  <inkml:trace contextRef="#ctx0" brushRef="#br0" timeOffset="-196382.44">27101 11447 175 0,'0'0'78'16,"0"0"13"-16,0 0 14 15,0 0-46-15,0 0-4 16,103-10 31-16,-66 10-33 16,-10-2 39-16,-2 1 37 15,-6 0-22-15,-3-1-23 16,-8 2 3-16,-5 0-30 15,-3 0-37-15,0 0 14 0,0 0 2 16,0 0 5-16,0 0-41 16,0 0-26-16,0 0-214 15,-4 0-66-15,-3 0-16 16,2 0 117-16,5 0 43 16</inkml:trace>
  <inkml:trace contextRef="#ctx0" brushRef="#br0" timeOffset="-196047.33">27632 11214 83 0,'0'0'108'0,"0"0"78"15,0 0 397-15,0 0 180 16,0 0-439-16,0 0-324 15,6-11 0-15,-6 11 0 16,0 0 0-16,0 4 0 16,3 14 0-16,0 10 0 15,0 12 0-15,-2 1 0 16,-1-3 0-16,0-6 0 16,0-5 0-16,0-4 0 15,0-6 0-15,0-2 0 16,0 0 0-16,0 0 0 0,0-5 0 15,0 3 0-15,0-6 0 16,0-2-1053-16,8-1 377 16,9-4 466-16</inkml:trace>
  <inkml:trace contextRef="#ctx0" brushRef="#br0" timeOffset="-195798">27955 11385 105 0,'0'0'132'16,"0"0"207"-16,0 0 474 0,0 0-155 15,0 0-658 1,0 0 0-16,3-6 0 0,-3 6 0 16,0 0 0-16,0 0 0 15,0 0 0-15,0 0 0 16,0 0 0-16,0 0 0 15,2 0 0-15,3 0 0 16,5 0-967-16,3 0 183 16,6-1 586-16</inkml:trace>
  <inkml:trace contextRef="#ctx0" brushRef="#br0" timeOffset="-195483.84">28248 11190 75 0,'0'0'69'15,"0"0"9"-15,0 0 39 16,0 0-5-16,0 0-91 0,0 0-21 16,-20 21-4-16,6 7 4 15,2 2 8-15,7-2-8 16,5-6 0-16,0-3 10 16,9-5 54-16,13 0 108 15,3-1 128-15,1 0 94 16,1-1 91-16,-3 2-339 15,-6 1-146-15,-3-1 0 16,-6 3 0-16,-3 1 0 0,-3 1 0 16,-3 4 0-16,0-1 0 15,-15-3 0-15,-4-4 0 16,-4-6 0 0,-1-7-436-16,-1-2-375 0,-2 0 304 15,-1-22 333 1</inkml:trace>
  <inkml:trace contextRef="#ctx0" brushRef="#br0" timeOffset="-195321.25">28290 11183 110 0,'0'0'64'0,"0"0"45"16,0 0 23-16,0 0-83 15,104-51-34-15,-66 51-15 16,5 0-6-16,3 0-114 0,-1 0-14 15,-10 0 16-15</inkml:trace>
  <inkml:trace contextRef="#ctx0" brushRef="#br0" timeOffset="-194898.35">28582 10867 91 0,'0'0'124'0,"0"0"-76"15,127 12 41-15,-67 19 38 16,2 10 56-16,-2 12 104 16,-5 8 67-16,-10 15-52 15,-15 6-75-15,-15 6-54 16,-15 2-131-16,-13-2-42 15,-20-9 0-15,-6-10 0 16,3-17 0-16,6-16 0 0,9-15 0 16,14-12-198-16,7-9-660 15,9 0 247-15,24-19 391 16</inkml:trace>
  <inkml:trace contextRef="#ctx0" brushRef="#br0" timeOffset="-194498.42">29683 11139 148 0,'0'0'100'16,"0"0"128"-16,0 0 202 16,0 0 170-16,0 0-245 15,0 0-169-15,0 0-186 16,2 7 0-16,5 31 0 0,6 14 0 15,1 5 0-15,0-2 0 16,0-5 0-16,0-7 0 16,-4-9 0-16,-2-10 0 15,-7-6 0-15,-1-6-631 16,0-7-114-16,-4-5 371 16,-19 0 207-16</inkml:trace>
  <inkml:trace contextRef="#ctx0" brushRef="#br0" timeOffset="-194350.81">29462 11368 98 0,'0'0'58'0,"94"-19"-27"16,-23 11 1-16,15-2-19 16,14 1-9-16,10 1-4 15,-1-1-37-15,-10-2-50 16</inkml:trace>
  <inkml:trace contextRef="#ctx0" brushRef="#br0" timeOffset="-193997.75">30475 11029 150 0,'0'0'87'0,"0"0"105"16,0 0 146-16,0 0 168 15,0 0-224-15,0 0-232 16,-68 46-22-16,35 7-17 0,3 9 1 16,11 1-7-16,9-4-5 15,10-9-33-15,0-12 21 16,16-10-43-16,12-9 17 16,5-11 38-16,4-8 11 15,1 0 83-15,-5-15-16 16,-7-8-9-16,-6-2 86 15,-8-1-38-15,-6-3-117 16,-6-4 0-16,0-5 0 0,-14 0 0 16,-7 3 0-1,3 6 0-15,0 12 0 0,11 9 0 16,5 8-557 0,2 0-473-16,14 0 693 0</inkml:trace>
  <inkml:trace contextRef="#ctx0" brushRef="#br0" timeOffset="-193570.14">31036 10747 132 0,'0'0'71'0,"0"0"31"16,0 0-4-16,0 0-44 15,0 0-42-15,0 0 35 16,-49 115 147-16,26-44 2 16,1 14 8-16,2 9 8 0,9 8-139 15,8-5-68-15,3-7 0 16,11-15 0-16,14-17-5 16,6-16-21-16,8-15-20 15,9-14 20-15,3-13-96 16,1 0-244-16,-3-10-10 15,-9-8 136-15,-7-5 66 16</inkml:trace>
  <inkml:trace contextRef="#ctx0" brushRef="#br0" timeOffset="-193299.86">31251 11294 73 0,'0'0'98'16,"0"0"-39"-16,0 0 21 15,90-28-19-15,-26 20 20 16,8 2 10-16,-8 2 21 16,-14 2-16-16,-17-1 5 15,-18 3-44-15,-12 0-54 16,-3 0 27-16,0 0-30 15,0 0-16-15,-13 0-180 16,-6 0-42-16,-1 5 31 16,7-5 41-16</inkml:trace>
  <inkml:trace contextRef="#ctx0" brushRef="#br0" timeOffset="-192881.03">31960 11037 84 0,'0'0'93'15,"0"0"30"-15,0 0 120 16,0 0 212-16,0 0 108 16,0 0-77-16,0-2-486 15,0 2 0-15,0 0 0 16,0 13 0-16,0 13 0 16,0 11 0-16,1 5 0 15,-1 4 0-15,0 1 0 16,0-3 0-16,0-3 0 15,0-7 0-15,0-7 0 16,0-9 0-16,0-10 0 16,0-5 0-16,0-3 0 15,0 0 0-15,11 0 0 16,5-7-897-16,5-11 61 0,6-2 522 16</inkml:trace>
  <inkml:trace contextRef="#ctx0" brushRef="#br0" timeOffset="-192669.6">32251 11293 145 0,'0'0'151'0,"0"0"242"16,0 0 339-16,0 0-106 16,0 0-626-16,0 0 0 15,0 0 0-15,0 0 0 16,0-1 0-16,0 1 0 15,0-2 0-15,0 2 0 16,5 0-431-16,6 0-650 16,4 0 769-16,11-10 197 0</inkml:trace>
  <inkml:trace contextRef="#ctx0" brushRef="#br0" timeOffset="-192379.29">32536 11087 39 0,'0'0'64'0,"0"0"-7"15,0 0-10-15,0 0-18 16,0 0-2-16,0 0 1 0,-27 43-13 16,20-17-5-16,4 1 4 15,3-2 4-15,0-5 6 16,0-5 42-16,10 0 88 16,6-3 156-16,4 1 214 15,1-2 44-15,1 0-515 16,-1 2-53-16,-6 3 0 15,-3 1 0-15,-8 1 0 16,-2-1 0-16,-2 1 0 16,0-4 0-16,-16-1 0 15,-6-3 0-15,-3-4-24 16,-5-5-990-16,3-1 347 16,2-1 438-16</inkml:trace>
  <inkml:trace contextRef="#ctx0" brushRef="#br0" timeOffset="-192225.68">32566 11118 74 0,'0'0'84'15,"0"0"5"-15,0 0-13 16,115-64-19-16,-72 57-39 16,2 4-18-16,-2 2-3 15,-5-3-117-15,-3-6-40 16</inkml:trace>
  <inkml:trace contextRef="#ctx0" brushRef="#br0" timeOffset="-191967.4">32941 10615 127 0,'0'0'136'0,"0"0"91"16,0 0 56-16,0 0-62 15,136 36 185-15,-73 6 147 16,-3 11-459-16,-8 13-94 16,-10 10 0-16,-15 10 0 15,-18 4 0-15,-9-2 0 16,-30-7 0-16,-15-7 0 16,-7-13 0-16,0-12 0 15,4-11 0-15,0-10-865 16,5-10 62-16,-5-5 540 15</inkml:trace>
  <inkml:trace contextRef="#ctx0" brushRef="#br0" timeOffset="-190837.54">19930 13273 16 0,'0'0'21'0,"0"0"14"16,0 0-7-16,0 0-7 15,0 0 4-15,0 0-8 16,21-5-1-16,12-6-8 16,15 0-1-16,12 0-7 15,-1 5 0-15,-5 6-8 16,-15 0-46-16,-20 4-35 0</inkml:trace>
  <inkml:trace contextRef="#ctx0" brushRef="#br0" timeOffset="-190668.47">19940 13521 105 0,'0'0'33'0,"0"0"-7"16,0 0 22-16,0 0-9 15,105-41-29-15,-44 27-6 16,10 0-4-16,6 2-2 16,2 1-36-16,0-3-51 15</inkml:trace>
  <inkml:trace contextRef="#ctx0" brushRef="#br0" timeOffset="-189907.78">21554 13159 39 0,'0'0'32'16,"0"0"8"-16,0 0 1 15,0 0-16-15,0 0 3 16,0 0 1-16,-21 35 5 16,15-32 6-16,0-2-5 15,0-1-11-15,2 0 28 0,-1-3 15 16,1-17 40-16,0-10-38 16,4-9 14-16,0-5 24 15,2 4 43-15,14 2-55 16,5 11 27-16,3 5-63 15,6 11-10-15,4 8-13 16,8 3-36-16,1 16 11 16,1 14-11-16,-3 12 36 15,-11 10-20-15,-13 7-16 16,-14 5 0-16,-3 5-5 16,-30-1-21-16,-17-2 15 15,-12-3-30-15,-13-5 41 16,-5-7 0-16,2-12-6 0,11-12 12 15,21-12 35-15,20-11-30 16,20-4 41-16,3 0 73 16,5 0-13-16,26-6-95 15,18-7-17-15,17-1-17 16,10 1 17-16,-1 4 5 16,-4 0 7-16,-4 5-12 15,-6 3 28-15,-13 1-28 16,-12 0-23-16,-15 0-10 15,-10 0-29-15,-8 0-186 16,-3 0-72-16,0 0-59 16,0 0 92-16,0 0 145 15,0 0 29-15</inkml:trace>
  <inkml:trace contextRef="#ctx0" brushRef="#br0" timeOffset="-187795.37">24030 12797 93 0,'0'0'32'0,"0"0"42"16,0 0 3-16,0 0 34 15,0 0 90-15,0 0 20 16,-16-21 71-16,16 21-50 16,0 0-19-16,0 0-60 15,0 0-71-15,0 0-81 16,4 9-11-16,11 10-17 16,11 6 17-16,7 7 34 15,-2-2 18-15,0 5-11 16,-4-4-41-16,-2-2 6 0,-4-5-6 15,-1-7 0-15,0-5-414 16,9-8-372-16,5-4 365 16,7-3 242-16</inkml:trace>
  <inkml:trace contextRef="#ctx0" brushRef="#br0" timeOffset="-187323.67">24688 12709 63 0,'0'0'71'16,"0"0"35"-16,0 0 34 16,0 0-34-16,0 0-84 15,0 0-8-15,-37 43 46 0,11-10 18 16,-2 6-11-16,-3 1-6 16,-2 0-14-16,-4 0-33 15,4-5 2-15,5-7 5 16,8-11-21-16,8-7 3 15,8-7-3-15,2-3 17 16,2 0 15-16,-3 0 81 16,-1 0 293-16,-1-4-71 15,2-3-197-15,2 3-21 16,1 2-117-16,0 1 0 16,0 1 0-16,0 0 0 15,0 0 0-15,0 0 0 0,0 13 0 16,3 17 0-16,10 13 0 15,4 10 0 1,-1 4 0-16,-3-1 0 0,-2-2 0 16,-5-7 0-16,0-11 0 15,0-6 0-15,-3-12 0 16,0-6 0-16,-2-7 0 16,-1-5 0-16,0 0 0 15,2 0 0-15,-2 0 0 16,1 0 0-16,8-17 0 15,9-10-1151-15,10-12 507 16</inkml:trace>
  <inkml:trace contextRef="#ctx0" brushRef="#br0" timeOffset="-187007.22">25164 13073 105 0,'0'0'72'0,"0"0"18"16,0 0 45-16,0 0-32 0,0 0-3 15,0 0-25-15,0 0-66 16,63-4-9-16,-26 4 23 16,2 0-23-16,-8 0-72 15,-10 8-160-15,-9 13 77 16,-12 7 58-16,0 4 7 16</inkml:trace>
  <inkml:trace contextRef="#ctx0" brushRef="#br0" timeOffset="-186871.82">25203 13297 46 0,'0'0'62'16,"0"0"8"-16,0 0 16 15,0 0 2-15,0 0-60 16,0 0-28-16,100-26-12 0,-52 15-67 16,7-2-54-16</inkml:trace>
  <inkml:trace contextRef="#ctx0" brushRef="#br0" timeOffset="-186348.86">25965 12808 26 0,'0'0'135'15,"0"0"-29"-15,0 0 159 16,9-76 182-16,-7 69 196 0,-2 3-218 16,3 4-425-16,-3 0 0 15,0 0 0-15,0 0 0 16,0 17 0-16,1 11 0 16,5 10 0-16,5 10 0 15,2 1 0-15,-1 5 0 16,3-2 0-16,0-1 0 15,-5-6 0-15,2-8 0 16,-4-6 0-16,-2-7 0 16,-3-5 0-16,-2-5 0 15,-1-7 0-15,0-1 0 16,0-4 0-16,0-2 0 16,0 0 0-16,-6 0-541 15,-15-6-288-15,-10-16 403 16,-12-9 182-16</inkml:trace>
  <inkml:trace contextRef="#ctx0" brushRef="#br0" timeOffset="-184652.4">23908 12403 66 0,'0'0'33'0,"0"0"14"15,0 0 13-15,0 0 12 16,0 0 17-16,0 0 30 16,0 0 2-16,0-60-39 15,0 60-33-15,0 12-49 16,0 18-11-16,0 15 11 15,0 15 37-15,0 11 25 16,0 10 61-16,0 6 21 16,0 5 7-16,0-1-58 15,0 4-25-15,0 1-26 0,0 2-15 16,0-4-11-16,2 1-11 16,3-5 1-16,0-5-6 15,-1-5 16-15,-2-7-10 16,-1-12-6-16,-1-11 0 15,0-15 16-15,2-13-16 16,-2-7 0-16,0-4 0 16,0-2 6-16,1 2-6 15,2-3 5-15,-3 2-5 16,3-2 5-16,-3-2 1 16,3-2-6-16,-1-4 0 15,1 0-6-15,7 0 6 16,10 0 0-16,15 0 22 0,12 0 40 15,11-4-23-15,9-2-33 16,12 2-1-16,12 1 7 16,7-1-12-16,4-2 0 15,5-1-34-15,5-4 0 16,9-4-5-16,6-1-43 16,4 0-20-16,-6 4 50 15,-1 0-38-15,-4 6 61 16,-8 0-9-16,-5 2 10 15,-10 1 19-15,-3 0 5 16,-5-1 4-16,2 0-23 16,-1-3 14-16,-5-2 0 15,-3 1-13-15,-7-4-32 16,-11 2-21-16,-18 2 75 0,-14 3 0 16,-16-1 4-1,-9-3-4-15,-2 0 46 0,-4-6-13 16,2-3 44-16,-1-4 24 15,-2-7-52-15,0-5-10 16,0-8-8-16,0-12-16 16,0-3-15-16,0-9 0 15,0-3 11-15,0-3-6 16,0-1-5-16,-2-6 0 16,-1-3-5-16,2-1 5 0,-1-2 0 15,2 1 15 1,0 0-15-16,0 7 6 15,3 9-6-15,6 14-11 0,2 12 11 16,-4 8 11 0,1 4 10-16,-2 4-21 0,1 1 10 15,-4 2-10-15,0 4-10 16,0 5 10-16,-3 4 5 16,0 3-5-16,0 3-5 15,0 1 5-15,0 2 5 16,0 1-5-16,0 0-26 15,0-1-6-15,-6-1-19 16,-10 2 27-16,-8 0 24 0,-10 0 10 16,-5 0-10-1,-12 0 0-15,-10 2-10 0,-11 2 10 16,-10 1-5-16,-12 0-5 16,-7 1-10-16,-5 1-14 15,-12 2 25-15,-6 2 9 16,-10-2 4-16,-11 5-4 15,-4-1-27-15,-2-1 18 16,8 0 9-16,19-6 0 16,21-1 9-16,18-3-4 15,13 2-5-15,2-4 13 16,-1 0 1-16,4 0 1 16,9 0-15-16,10 0 0 15,8 0 5-15,4 0-5 0,4 0-10 16,4 5 5-16,1 1-18 15,2-1 23-15,-5 4 9 16,-2-3 0-16,-2 1-4 16,3-3 0-16,1 0 0 15,8-1 14-15,1-1 6 16,2-1 0-16,3-1-16 16,0 0 11-16,1 0-15 15,-3 0 16-15,0 0 0 16,-2 0 16-16,-3 0-11 15,8 0 0-15,8-1-4 16,3-1-6-16,4 2-16 16,0 0-38-16,23 0-462 15,22 4-73-15,3 3 373 16</inkml:trace>
  <inkml:trace contextRef="#ctx0" brushRef="#br0" timeOffset="-183490.88">14926 14427 36 0,'0'0'52'0,"0"0"-6"15,0 0 5-15,0 0-11 16,0 0 9-16,0 0 4 16,-8 0 1-16,8 0-13 15,0-1-10-15,17-5-13 16,22-4-14-16,22-4 0 15,20-3 1-15,4 2-3 16,-4 2 2-16,-10 2-3 16,-12 3-1-16,-17 6-13 15,-18 2-82-15,-12 0 3 0,-12 2 8 16,0 10 33-16,-19 1 10 16,-12-1-19-16,-10 2 5 15</inkml:trace>
  <inkml:trace contextRef="#ctx0" brushRef="#br0" timeOffset="-182726.41">15165 14418 1 0,'0'0'34'16,"0"0"-11"-16,-110 0 3 16,81 0 2-16,4-4 6 15,1-2 0-15,5 1 16 16,-2-1-4-16,2 0 15 16,0 1 20-16,0 1 4 15,4-1 41-15,0-1 30 16,5 5-25-16,4 0 63 0,3 1-6 15,3 0-50-15,0 0-73 16,0 0-49-16,0 0-16 16,0 12-65-16,3 3 65 15,6 2 22-15,6 3 5 16,6 0 22-16,6 4-49 16,8 4 16-16,10 1 12 15,6 3 17-15,4 4-17 16,0 2 6-16,-8-1-23 15,-4-3-11-15,-11-8 0 0,-8-5 0 16,-7-5 0 0,-8-6 0-16,-3-5 6 0,-5-1-1 15,-1-4-5-15,0 0 0 16,0 2 12-16,0 4-12 16,-3 7-6-16,-18 9 6 15,-10 8 46-15,-6 11-29 16,-5 0-11-16,2 0-1 15,1-1 1-15,0-3-6 16,7-4-11-16,3-7 11 16,6-4 0-16,1-3 5 15,5-3-5-15,4-4 0 16,4 0 0-16,5-6 0 16,1-4-11-16,3 0 11 0,0-2 0 15,0 0 0-15,0 0 0 16,18 0-46-16,28-12-89 15,18-2 135-15,20-4 22 16,7 1-22-16,-3 3 11 16,-3 1-5-16,-9 5-6 15,-11 2-28-15,-14 2-39 16,-9 1 40-16,-16 2-11 16,-12 1 5-16,-9 0 18 15,-5 0 15-15,0 0 0 16,0 0-11-16,0 0 11 15,0 0 48-15,0 0-37 16,0 0 27-16,0 0 6 0,0 0-28 16,0 0 46-16,0 0-39 15,0 0-18-15,0 0-5 16,0 0-17-16,0 0-138 16,0 0-321-16,0 0-76 15,3 0 284-15,12-6 108 16</inkml:trace>
  <inkml:trace contextRef="#ctx0" brushRef="#br0" timeOffset="-182134.91">16669 14520 82 0,'0'0'55'15,"0"0"13"-15,0 0 17 16,0 0 46-16,0 0 75 16,0 0 9-16,0 0-148 15,-78-4-50-15,42 57 36 0,3 11-41 16,14 10 10-1,16 7-22-15,3 10 9 0,19 0-5 16,13-2-4-16,10-7 0 16,1-10-4-16,3-12-106 15,2-13-186-15,9-18 13 16,6-20 118-16,1-9 25 16</inkml:trace>
  <inkml:trace contextRef="#ctx0" brushRef="#br0" timeOffset="-181742.96">17279 14664 141 0,'0'0'50'0,"0"0"34"16,0 0-15-16,-97-45 13 15,72 45-30-15,1 10-31 16,4 15-21-16,4 10 3 16,9 7 1-16,7 4-4 15,0 0 0-15,19 0-1 16,14-10-3-16,10-12 0 16,6-17-1-16,-1-7-26 15,-2-11 28-15,-10-19 3 16,-9-3 15-16,-12-3 2 15,-9 1 41-15,-6 1 109 0,0 2 86 16,-4 2 52-16,-15 3-66 16,-3 4-84-16,0 7-127 15,1 7-28-15,-2 9-39 16,7 0-143-16,7 13-492 16,9 15 234-16,2 6 247 15</inkml:trace>
  <inkml:trace contextRef="#ctx0" brushRef="#br0" timeOffset="-181345.02">17759 15015 125 0,'0'0'95'15,"0"0"-26"-15,0 0 91 16,0 0-31-16,0 0 0 15,0 0 26-15,2 1-34 16,-2 1-61-16,0-2-6 16,0 0 45-16,0 0 27 15,0 0 113-15,0 0 44 16,0-6-80-16,0-4-203 16,0 1 0-16,0 2 0 0,0 4 0 15,0 2 0-15,0 1 0 16,0 0 0-16,6 0 0 15,6 0 0-15,4 9 0 16,0 4 0-16,-5 2 0 16,-6 5 0-16,-5 3 0 15,0 2 0-15,-9 2 0 16,-11-2 0-16,-2-2 0 16,2-4 0-16,3-4-198 15,8-5-779-15,7-6 415 16,2-4 364-16</inkml:trace>
  <inkml:trace contextRef="#ctx0" brushRef="#br0" timeOffset="-180956.48">18307 14692 130 0,'0'0'65'0,"0"0"100"16,0 0 137-16,0 0 228 15,0 0 76-15,0 0-357 16,0-35-249-16,0 35 0 16,0 0 0-16,0 7 0 15,0 15 0-15,0 6 0 16,0 9 0-16,3 5 0 15,-2-1 0-15,1 4 0 0,1-5 0 16,-1-3 0-16,1-6 0 16,0-6 0-16,-2-3 0 15,-1-5 0-15,2-6 0 16,-2-5 0-16,0-5 0 16,1-1 0-16,1 0 0 15,4 0 0-15,10-10 0 16,8-11-710-16,-2-15-234 15,-2-10 634-15</inkml:trace>
  <inkml:trace contextRef="#ctx0" brushRef="#br0" timeOffset="-180708.75">18551 14464 98 0,'0'0'74'16,"0"0"10"-16,0 0 22 15,111-12 40-15,-70 36 68 16,-1 9 47-16,-5 10 39 16,-3 10-66-16,-7 7-39 15,-8 12-6-15,-11 9-43 16,-6 2-146-16,0-2 0 16,-17-8 0-16,-4-15 0 15,5-13 0-15,3-10 0 16,8-12-464-16,4-5-475 0,-1-11 505 15</inkml:trace>
  <inkml:trace contextRef="#ctx0" brushRef="#br0" timeOffset="-180288.52">20505 14836 97 0,'0'0'72'16,"0"0"-1"-1,0 0 21-15,0 0-33 0,0 0-58 16,103-32-1-16,-48 32-20 16,-18 0-135-16,-28 15-22 15</inkml:trace>
  <inkml:trace contextRef="#ctx0" brushRef="#br0" timeOffset="-180160.85">20661 15036 80 0,'0'0'10'16,"94"-47"-5"-16,-45 33-5 0,-11 1-35 15</inkml:trace>
  <inkml:trace contextRef="#ctx0" brushRef="#br0" timeOffset="-178443.14">21967 14776 91 0,'0'0'38'0,"0"0"19"16,0 0 19-16,0 0 28 0,0 0 77 15,0 0 2 1,0 0-71-16,-31-64-52 0,29 64-17 16,2 8-9-1,0 6-30-15,0 6 286 0,0 2-127 16,0 7 40-16,0 8-10 15,0 10-43-15,5 7-85 16,-2 3-65-16,2 0 0 16,0-10 0-16,1-7 0 15,0-9 0-15,0-9 0 16,1-6 0-16,-4-6 0 16,0-6 0-16,-1-1 0 0,-2-3 0 15,1 0 0-15,4 0-232 16,8 0-524-16,13 0 162 15,5-18 332-15,6-17 59 16</inkml:trace>
  <inkml:trace contextRef="#ctx0" brushRef="#br0" timeOffset="-178144.94">22609 14573 94 0,'0'0'58'16,"0"0"43"-16,0 0 54 15,0 0 17-15,0 0-60 0,0 0-51 16,-68 77 15-16,40-13 29 16,4 10 37-16,8 8-22 15,4-1-4-15,7-5-54 16,5-10-26-16,2-11-20 15,19-9 5-15,8-6 0 16,6-8-21-16,5-6-16 16,5-10-398-16,3-8 7 15,2-8 136-15,-2 0 93 16,-2-4 39-16</inkml:trace>
  <inkml:trace contextRef="#ctx0" brushRef="#br0" timeOffset="-177775.93">22938 14754 64 0,'0'0'50'16,"0"0"4"-16,0 0 12 15,0 0-21-15,0 0-2 16,88-23-1-16,-73 35 6 16,-3 9-3-16,-8 10 3 0,-4 10 2 15,-8 11 7 1,-21 5 23-16,-5-1 4 0,1-10-15 16,9-16 24-16,9-13 3 15,12-11-7-15,3-6-62 16,0 1 19-16,3 2 11 15,29-3-42-15,17 2 86 16,16-2-34-16,7 0-67 16,-2-9-187-16,-7-5-440 15,-11-4 254-15,-16-6 199 16</inkml:trace>
  <inkml:trace contextRef="#ctx0" brushRef="#br0" timeOffset="-177525.59">23423 14588 80 0,'0'0'60'0,"0"0"10"15,0 0-2-15,111-19-9 16,-76 39 33-16,0 12 24 16,-8 10 49-16,-8 10 14 15,-13 13-21-15,-6 9-77 16,-11 0-27-16,-16-8-31 15,-2-12-14-15,0-14-9 16,3-10-13-16,2-9-83 16,4-5-215-16,-1-3-73 15,-2-5 204-15,-4 0 51 0</inkml:trace>
  <inkml:trace contextRef="#ctx0" brushRef="#br0" timeOffset="-175660.35">24940 14783 59 0,'0'0'51'0,"0"0"5"16,0 0 0-16,0 0 14 15,0 0 22-15,0 0 21 16,-11-52 41-16,9 52 44 16,2-2-41-16,0 2-8 15,0 0-26-15,0 0-27 0,0 0-34 16,0 0-19-16,0 0-16 16,0 0-21-16,0 0 5 15,0 0 27-15,0 0-38 16,0 0 0-16,0 0 0 15,0 0 5-15,0 0 12 16,0 0-23-16,0 0 17 16,0 0-11-16,0 0 0 15,0 0 51-15,0-2-40 16,0 1 45-16,0 0-39 0,0 1 63 16,0 0 65-1,0 0-46-15,0 0-99 0,0 0 0 16,0 0 0-16,0 0 0 15,0 0 0-15,0 0 0 16,0 0 0-16,0 6 0 16,0 11 0-16,12 16 0 15,1 13 0-15,2 10 0 16,0 6 0-16,0 1 0 16,-1-2 0-16,-1-6 0 15,-1-4 0-15,-2-7 0 16,-1-11 0-16,-3-10 0 15,-3-12 0-15,0-7-30 0,-1-2-618 16,-2-1 91 0,0-1 151-16,-3 0 213 0,-26-12 11 15</inkml:trace>
  <inkml:trace contextRef="#ctx0" brushRef="#br0" timeOffset="-175510.22">24728 15048 83 0,'0'0'32'16,"98"-19"-3"-16,-17 11-9 15,13 1-14-15,10-2-6 16,4 2-7-16,-6-3-47 16</inkml:trace>
  <inkml:trace contextRef="#ctx0" brushRef="#br0" timeOffset="-175064.78">26241 14677 102 0,'0'0'92'16,"0"0"30"-16,0 0 97 16,0 0 138-16,0 0 73 15,0 0-175-15,-58-29-143 0,19 56-55 16,0 10-28-16,10 9-1 16,8 10-10-16,12 1-18 15,9-3 0-15,3-9 0 16,21-10 5-16,7-11 13 15,6-8-13-15,2-9 13 16,0-7 5-16,1 0-6 16,-6-13 6-16,-5-12 0 15,-8-7 24-15,-5-4 0 16,-7-5-47-16,-9-1 0 0,0-1 0 16,-10 3 0-1,-17 1 0-15,-4 6 0 0,-2 7 0 16,4 12 0-16,6 11-725 15,7 3-167-15,5 7 600 16</inkml:trace>
  <inkml:trace contextRef="#ctx0" brushRef="#br0" timeOffset="-174444.67">27140 14459 96 0,'0'0'56'16,"0"0"25"-16,0 0 30 16,0 0 51-16,0 0 9 15,0 0-57-15,-88 7-13 16,55 30 29-16,3 11-33 15,3 16 13-15,9 9-2 16,7 10 29-16,9 2-45 16,2-5 15-16,8-7-51 15,19-12 18-15,8-11-5 0,4-11-46 16,4-9 1-16,1-9-19 16,-5-11 30-16,-7-6-35 15,-7-4-11-15,-4 0-168 16,-5-1-237-16,1-6-181 15,-2 0 208-15,-1-6 179 16</inkml:trace>
  <inkml:trace contextRef="#ctx0" brushRef="#br0" timeOffset="-174044.7">27406 14886 113 0,'0'0'67'16,"0"0"30"-16,0 0 32 16,0 0 55-16,0 0 43 0,0 0 49 15,32-34-106-15,-5 25-85 16,9-1-75-16,5 2 6 16,-5 1 5-16,-9 3-6 15,-11 3 27-15,-7-1-26 16,-4 2-16-16,4 0 0 15,3 0-21-15,7 0-52 16,5 0-556-16,12 0 255 16,1 0 172-16</inkml:trace>
  <inkml:trace contextRef="#ctx0" brushRef="#br0" timeOffset="-173763.5">28054 14598 79 0,'0'0'82'16,"0"0"34"-16,0 0 99 15,0 0 125-15,0 0 42 16,0 0-128-16,2-19-134 16,-2 32-120-16,0 11 17 15,0 12 11-15,4 9 165 16,-2 1 15-16,-2 5-195 15,0-1-13-15,0-1 0 16,0-10 0-16,0-9 0 16,1-12 0-16,9-5 0 15,7-6-508-15,8-2-324 0,2-3 407 16,0-2 193-16</inkml:trace>
  <inkml:trace contextRef="#ctx0" brushRef="#br0" timeOffset="-173560.52">28432 14857 76 0,'0'0'133'15,"0"0"57"-15,0 0 205 16,0 0 119-16,0 0-149 0,0 0-189 16,3 6-147-1,-3 7-29-15,-2-2 23 0,2-3-23 16,0-2-17-1,0 0-762-15,6 0 96 0,9-6 461 16,-1 0 55-16</inkml:trace>
  <inkml:trace contextRef="#ctx0" brushRef="#br0" timeOffset="-173209.42">28709 14627 87 0,'0'0'65'0,"0"0"13"15,0 0 5-15,0 0-31 0,0 0-9 16,0 0-41 0,3-2-1-16,-12 18-1 0,-2 7 27 15,1 0-8-15,3-3-3 16,5-4-7-16,2-3 3 16,0-2-7-16,0-1 49 15,0-1 17-15,6 2 22 16,7-1-4-16,3 4 47 15,1-1-52-15,1 4-13 16,3-2-18-16,0 2 2 16,-4-1-7-16,-3-2-8 15,-6-2-11-15,-4 1-3 16,-4-5-11-16,0 2 6 16,0 0-21-16,0 0-10 0,-13 2-27 15,-6-1-355-15,-7-2-74 16,-4-2 191-16,-1-7 125 15</inkml:trace>
  <inkml:trace contextRef="#ctx0" brushRef="#br0" timeOffset="-173058.67">28730 14619 24 0,'0'0'69'15,"109"-47"-13"-15,-48 32 6 16,0 5-28-16,-3 6-18 15,-7 4-13-15,-14 0-3 16,-14 5-63-16,-16 4-55 16</inkml:trace>
  <inkml:trace contextRef="#ctx0" brushRef="#br0" timeOffset="-171812.61">29243 14305 54 0,'0'0'53'0,"0"0"-9"15,0 0-8-15,0 0-15 16,0 0-5-16,117 45 55 15,-76-2-12-15,-2 12 18 0,-5 10 43 16,-7 8 28 0,-10 7-15-16,-10 5-16 0,-7 1-19 15,-5-2-48-15,-17-8 3 16,-3-14-11-16,1-14 0 16,6-14-37-16,6-13 5 15,6-11-10-15,5-7-5 16,1-2-15-16,-3 2-292 15,-5 2-127-15,-7-2 222 16,-3-3 56-16</inkml:trace>
  <inkml:trace contextRef="#ctx0" brushRef="#br0" timeOffset="-171047.83">30669 14355 52 0,'0'0'50'0,"0"0"7"16,0 0 6-16,0 0 14 15,0 0 10-15,0 0 13 16,0-41-43-16,0 41-41 16,0 18-16-16,0 14 0 0,0 11 12 15,0 11 14-15,0 6 17 16,3 5 6-16,6-4-16 16,3-1-10-16,-3-9 2 15,2-1-19-15,-3-8-3 16,0-5-3-16,-3-11 0 15,-1-7-18-15,-2-10-182 16,-1-4-14-16,-1-5 84 16,-3 0 27-16</inkml:trace>
  <inkml:trace contextRef="#ctx0" brushRef="#br0" timeOffset="-170882.27">30429 14715 38 0,'0'0'56'16,"0"0"-25"-16,0 0-14 16,93-33-11-16,-24 28-5 15,14 0 0-15,8 3-1 16,-5-2-23-16,-12-1-46 16</inkml:trace>
  <inkml:trace contextRef="#ctx0" brushRef="#br0" timeOffset="-170495.31">31335 14421 106 0,'0'0'49'15,"0"0"34"-15,0 0 75 16,0 0 66-16,0 0 113 15,0 0 23-15,0-27-61 16,0 27-112-16,0 0-118 16,0 2-69-16,0 20 0 15,0 10 0-15,0 11 52 16,0 8 47-16,0 6-75 0,0 0-24 16,0 0 0-1,3-9 0-15,-2-6 0 0,1-13 0 16,-1-9 0-1,-1-10 0-15,2-8 0 0,-2-2 0 16,1 0 0-16,-1 0 0 16,0 0 0-16,2 0 0 15,-1 0 0-15,1 0 0 16,2-6-369-16,5-7-460 16,3-8 250-16,0-3 361 15</inkml:trace>
  <inkml:trace contextRef="#ctx0" brushRef="#br0" timeOffset="-169961.27">31942 14322 91 0,'0'0'23'15,"0"0"27"-15,0 0 19 16,0 0 26-16,0 0 26 16,0 0 33-16,-39-52-60 15,11 76-74-15,-6 14 30 16,-2 12-8-16,4 11-6 15,4 11 15-15,6 5 6 16,8 3-31-16,7 2 1 16,7-5 10-16,0-8-25 15,15-13-3-15,5-12-9 16,-1-15 12-16,-2-10 5 16,-5-8-17-16,-2-5 4 0,-3-3-4 15,2-2-4-15,0-1-277 16,4 0-70-16,-5 0 85 15</inkml:trace>
  <inkml:trace contextRef="#ctx0" brushRef="#br0" timeOffset="-169645.58">32097 14732 149 0,'0'0'57'16,"0"0"35"-16,0 0 25 15,0 0-85-15,114-41-14 16,-77 38 7-16,-3 2-5 15,-10 1-1-15,-9 0-11 16,-6 0-6-16,-3 0-2 16,0 0-9-16,6 2-23 0,1 7-125 15,1-2 13-15,4-3 5 16</inkml:trace>
  <inkml:trace contextRef="#ctx0" brushRef="#br0" timeOffset="-169315.47">32613 14565 113 0,'0'0'62'16,"0"0"62"-16,0 0 148 15,0 0 43-15,0 0 28 0,0 0-98 16,2-15-108-16,-1 16-137 15,2 19-6-15,4 10 6 16,1 6 124-16,-3 1 42 16,-2-2-14-16,0-3-152 15,0-3 0-15,0-2 0 16,-2-4 0-16,-1 0 0 16,0-2 0-16,0-3 0 15,0-6 0-15,0-5 0 16,0-1 0-16,2 0-754 15,6-3 36-15,0 0 394 16,1-3 127-16</inkml:trace>
  <inkml:trace contextRef="#ctx0" brushRef="#br0" timeOffset="-168803.3">32980 14652 122 0,'0'0'69'16,"0"0"-13"-16,0 0 82 16,0 0 17-16,0 0-24 0,0 0 90 15,2 6 1-15,-2-4 22 16,0-2-8-16,0 0-32 16,0 0-54-16,0 0-51 15,0 0-99-15,0 0 0 16,0 0 0-16,0 1 0 15,3 6-673-15,6 0-21 16,4-7 296-16,-1 0 223 16</inkml:trace>
  <inkml:trace contextRef="#ctx0" brushRef="#br0" timeOffset="-168498.1">33126 14470 7 0,'0'0'108'0,"0"0"-32"0,0 0 25 15,0 0-29-15,0 0-43 16,0 0-29-16,2 13 10 16,-2 9-8-16,-3 2 22 15,3 0 14-15,0 2 29 16,3-3 6-16,12-2 40 16,3 1 59-16,0-1-9 15,1 1 40-15,-5 1-35 16,-1-1-39-16,-5 1-23 15,-5-2 8-15,-3 0-45 16,0-5-18-16,0-5 2 16,0-4-42-16,0-6-5 15,0 0-6-15,-8-1-41 16,-10 0-108-16,-6 3-358 16,-7-3-226-16,-5 0 389 0</inkml:trace>
  <inkml:trace contextRef="#ctx0" brushRef="#br0" timeOffset="-168346.95">33189 14466 54 0,'0'0'41'16,"103"-3"-3"-16,-40 3-22 0,1 0-13 15,-3 0-3-15,-12 0-43 16</inkml:trace>
  <inkml:trace contextRef="#ctx0" brushRef="#br0" timeOffset="-168091.35">33538 14090 114 0,'0'0'30'15,"0"0"17"-15,99 42 18 16,-55-8 46-16,-3 7 35 16,-10 8 33-16,-8 10-48 0,-14 8 68 15,-9 6-20-15,-24 1-77 16,-20-5-62-16,-8-2-35 16,-3-9-5-16,0-7-513 15,-5-6 105-15,-3-4 207 16,-5-8 62-16</inkml:trace>
  <inkml:trace contextRef="#ctx0" brushRef="#br0" timeOffset="-167193.68">20967 16131 78 0,'0'0'38'16,"0"0"23"-16,0 0 15 16,0 0 3-16,0 0 16 15,0 0-84-15,102-64-11 16,-39 48-4-16,2 9-4 0,-7 7-62 15,-12 0-70-15,-24 20 16 16</inkml:trace>
  <inkml:trace contextRef="#ctx0" brushRef="#br0" timeOffset="-167049.52">21045 16405 79 0,'0'0'27'16,"0"0"8"-16,0 0 8 15,103-30-25-15,-52 17-12 16,4 3-6-16,1 1-22 0,1-2-59 16</inkml:trace>
  <inkml:trace contextRef="#ctx0" brushRef="#br0" timeOffset="-163032.25">22576 16058 58 0,'0'0'54'16,"0"0"8"-16,0 0-4 15,0 0 7-15,0 0 15 0,0 0-1 16,0 0-27-16,-23-2-52 16,2 28 16-16,-10 8-16 15,-8 11 31-15,7 1-10 16,5 1-11-16,7 0-8 16,5-3 5-16,11-5-3 15,4-1-4-15,1-8-6 16,23-1 3-16,7-5 3 15,7-7 5-15,2-8 1 16,-4-9-2-16,-2 0 9 16,-4-7-7-16,-5-17 25 15,-4-4-22-15,-4-8 57 16,-8-1 69-16,-3-5 47 16,-6 0-42-16,0-1-24 0,0-2-35 15,-15 6-29-15,-3 5 13 16,0 7-21-16,-2 12-34 15,7 7-10-15,-2 8-60 16,2 0-177-16,1 19-198 16,7 10 41-16,5 3 181 15,0 1 57-15</inkml:trace>
  <inkml:trace contextRef="#ctx0" brushRef="#br0" timeOffset="-162715.09">22963 16472 7 0,'0'0'145'0,"0"0"-68"15,0 0 105-15,0 0 34 16,0 0 2-16,0 0-41 16,9 1-94-16,-9 6-60 15,3-1 45-15,-1 1 79 16,-2-3-16-16,0-1 6 15,0-1-2-15,0 0-43 16,0-1-6-16,0-1 1 16,0 0-51-16,0 0-36 15,0 0 0-15,0 0 0 16,0 0 0-16,0 0 0 16,0-4 0-16,0-6 0 15,0-7 0-15,0-6-53 16,0-6-1196-16,6-7 704 0</inkml:trace>
  <inkml:trace contextRef="#ctx0" brushRef="#br0" timeOffset="-162312.15">23345 15910 85 0,'0'0'85'0,"0"0"27"15,0 0 81-15,0 0-44 16,0 0-127-16,0 0 9 0,-29 69-31 16,5-18 9-16,6 1 30 15,5-3-26-15,10-8-13 16,3-12 5 0,0-7 5-16,14-4 1 0,7-3 48 15,8-1 71-15,4 2 58 16,-2-1-51-16,3 2-20 15,-1 1-22-15,-2-2 59 16,0 1-35-16,-5-3-33 16,1-2-16-16,-6-3 40 15,-6-4-92-15,-5 1-18 16,-6 1 0-16,-2 0 0 16,-2 6 0-16,0 4 0 15,-3 3 0-15,-13 2 0 0,-5 1 0 16,-3-3-318-16,-3-3-462 15,-3-6 253-15,-3-6 335 16,-4-3 54-16</inkml:trace>
  <inkml:trace contextRef="#ctx0" brushRef="#br0" timeOffset="-162136.68">23393 15926 12 0,'0'0'95'0,"131"-46"-54"0,-53 31 4 16,0 4-31-16,-4 4-13 15,-2 3-1-15,-11-1-60 16,-12 1-73-16</inkml:trace>
  <inkml:trace contextRef="#ctx0" brushRef="#br0" timeOffset="-161216.62">25433 15945 88 0,'0'0'38'0,"0"0"28"16,0 0 17-16,0 0 36 15,0 0 43-15,0 0 49 16,-20-55 56-16,19 54 78 16,1-1-46-16,0 2-70 15,0 0-131-15,0 0-98 16,0 0 0-16,0 10-40 15,13 10-24-15,7 10 64 16,7 1 23-16,2 4-5 16,3 2-1-16,4 1 29 15,5 0-34-15,1-3 18 16,-3-5-30-16,-6-8 0 16,-5-5-59-16,-6-7-534 15,2-1-41-15,6-7 238 16,1-2 216-16,2-21 42 0</inkml:trace>
  <inkml:trace contextRef="#ctx0" brushRef="#br0" timeOffset="-160735.89">26130 15857 154 0,'0'0'57'15,"0"0"55"-15,0 0-41 0,0 0-71 16,0 0 1-1,0 0 12-15,-99 81 17 16,57-44-11-16,2 0 15 0,1-5-12 16,6-8 5-1,12-6 6-15,5-8 1 0,10-7-12 16,4-3-5-16,2 0 17 16,0 0 19-16,0 0 148 15,0 0 57-15,0 0-8 16,0 0-3-16,0 0 6 15,0-1-148-15,0 1-105 16,0 0 0-16,0 0 0 16,0 0 0-16,2 9 0 15,4 17 0-15,3 11 0 16,3 11 0-16,-5 0 0 0,1 1 0 16,-4 2 0-16,4-3 0 15,-5-3 0-15,1-5 0 16,-2-7 0-16,-2-4 0 15,0-11 0-15,0-6 0 16,0-5 0-16,0-5 0 16,0-2 0-16,0 0 0 15,0 0 0-15,1 0 0 16,4 0 0-16,5-16 0 16,11-11-249-16,9-13-1055 15,7-7 962-15</inkml:trace>
  <inkml:trace contextRef="#ctx0" brushRef="#br0" timeOffset="-160534.43">26364 16182 161 0,'0'0'64'15,"0"0"91"-15,0 0 114 16,0 0-133-16,0 0-136 15,0 0 0-15,103-31-3 16,-76 31-36-16,-8 6-228 16,-9 14 72-16,-10 4 79 15,0 2 26-15</inkml:trace>
  <inkml:trace contextRef="#ctx0" brushRef="#br0" timeOffset="-160404.25">26394 16357 60 0,'0'0'29'0,"0"0"40"0,0 0 4 15,0 0-16-15,0 0-26 16,0 0-30-16,73-2-1 16,-32-3-17-16,3-3-86 15,3-5-7-15</inkml:trace>
  <inkml:trace contextRef="#ctx0" brushRef="#br0" timeOffset="-160129.96">26938 15923 151 0,'0'0'99'16,"0"0"177"-16,0 0 335 15,0 0 124-15,0 0-560 16,0 0-175-16,4-43 0 16,-4 64 0-16,0 14 0 15,-6 13 0-15,-4 13 0 16,3 5 0-16,-1-2 0 15,5-6 0-15,3-10 0 16,0-7 0-16,0-11 0 16,0-7 0-16,0-7 0 15,0-6 0-15,-8 0 0 16,-12 4-971-16,-18-7 245 0,-15-7 490 16</inkml:trace>
  <inkml:trace contextRef="#ctx0" brushRef="#br0" timeOffset="-158905.02">25124 15694 75 0,'0'0'35'0,"0"0"5"16,0 0 19-16,7-79 24 15,-7 69 10-15,0 7 57 16,0 3 19-16,0 0-34 16,0 7-135-16,0 23 6 15,0 15-6-15,0 15 64 0,0 10 40 16,0 7 11-1,5 10 15-15,4 10-45 16,3 6-12-16,-2 3-21 0,3 0-14 16,-4-5-16-16,1-6-5 15,0-9 4-15,-4-13-10 16,1-12 17-16,1-15-5 16,-1-10-12-16,1-15 0 15,-2-10 0-15,-3-7-11 16,1-4 12-16,-1 0 27 15,0 0-11-15,9 0 7 16,11 0-18-16,11 0 12 0,12 0 45 16,11 0-74-16,10-2 18 15,19-2-12-15,17-2-1 16,14-1 13-16,11-3-18 16,8-1-29-16,7-1 23 15,12 4 0-15,4 1 6 16,3 4 6-16,-3 3-6 15,-5 0 6-15,-8 0-6 16,-10 0-18-16,-20 0 1 16,-22-6-6-16,-28-1 17 15,-22-1 6-15,-19 0-11 16,-10-1 22-16,-5-1-11 16,-2 0 41-16,2-4-41 15,-4-3 5-15,3-7 7 0,0-10 5 16,0-6-17-16,-3-13 0 15,-3-7 6-15,-3-10 0 16,0-9-6-16,0-8-6 16,0-13 0-16,-3-7 6 15,0-2-63-15,3 4 11 16,0 13 23-16,0 13 29 16,0 10 0-16,0 13 0 15,0 9 0-15,-3 8 0 16,-4 11 6-16,2 9 11 15,2 9-11-15,0 6 11 16,2 0-17-16,-2 3-11 16,-1 1-52-16,0 0 0 15,-9 0-4-15,-16 0 50 0,-9 0 17 16,-21 2 28-16,-14 7-22 16,-15 1 5-16,-18 0-5 15,-20 4-6-15,-9 3 0 16,-8-2 11-16,-6 3-11 15,-4-1-11-15,3-1-1 16,-2-4 1-16,6-1 11 16,1-3 0-16,3-1 28 15,3-2-16-15,6 0-7 16,10-1-5-16,15-1-11 16,23-2 11-16,18-1 0 0,21 0 11 15,16 0 34 1,12 0-5-16,12 0-17 15,3 0 0-15,3 0 40 0,0 0-63 16,5 0-28-16,29 0-299 16,24 0-504-16,15-1 416 15,-1-13 170-15</inkml:trace>
  <inkml:trace contextRef="#ctx0" brushRef="#br0" timeOffset="-157219.52">983 12336 19 0,'0'0'83'0,"0"0"-56"16,0 0 22-16,0 0 6 15,0 0 10-15,0 0 3 16,0 0-15-16,-63 7-14 15,63-7 1-15,0 0-40 0,15 0-12 16,18 3 1-16,24-1 11 16,23-2 16-16,17 0 7 15,5-8-8-15,-7-7-5 16,-10-1-10-16,-19 3-94 16,-20 6-15-16,-21 7 17 15,-20 0 19-15,-5 0-7 16,-18 11 15-16</inkml:trace>
  <inkml:trace contextRef="#ctx0" brushRef="#br0" timeOffset="-156506.43">1166 12350 12 0,'0'0'41'16,"0"0"8"-16,-92-14-1 0,71 7 8 15,6-2 10-15,-3 1 32 16,6 2 66-16,-1 2 63 15,7 2 88-15,1-1 88 16,2 3-102-16,2 0-139 16,-1 0-75-16,2 0-87 15,0 0 0-15,0 8-47 16,0 7-16-16,3 5 45 16,14 2 1-16,13 5 17 15,10 3 58-15,5-1-52 16,5 5 40-16,4-1-40 15,-5 2-1-15,2 0 37 16,-6 3-42-16,-4-2 0 16,-11-1 0-16,-12-4 0 15,-10-3 0-15,-5 1 0 0,-3-3 0 16,0 4 0-16,-21-1 0 16,-14 5 0-16,-12 5 0 15,-8 5 0-15,-8 4 0 16,-4 0 0-16,4 0 0 15,5-7 0-15,10-3 0 16,8-10 0-16,7-5 0 16,12-7 0-16,8-3 0 15,5-3 0-15,4-2 0 16,2 1 0-16,2 0 0 16,0 0 0-16,0-2 0 0,0 0 0 15,0-3 0 1,0-1 0-16,0-2 0 15,0 1 0-15,8-1-18 0,7-1-87 16,13 0 19-16,17 0 57 16,13 0 29-16,15 0 0 15,12-5 46-15,3-1-29 16,0 2-17-16,-12 1 0 16,-13 0-34-16,-17 3 22 15,-15 0-11-15,-17 0-17 16,-5 0-34-16,-9 0 63 15,0 0-34-15,0 0 40 16,0 0-12-16,0 0-17 0,0 0-15 16,0 0-196-16,0 0-96 15,0 0-26-15,0 0 128 16,0 0 76-16,9-14 8 16</inkml:trace>
  <inkml:trace contextRef="#ctx0" brushRef="#br0" timeOffset="-155925.85">2467 12149 35 0,'0'0'51'0,"0"0"8"0,0 0 11 16,0 0 15-16,0 0 22 16,0 0-50-16,-79 36-19 15,42 27 70-15,0 19-16 16,2 14-12-16,13 11-30 15,10 6 4-15,12-3-21 16,6-7-14-16,27-15-12 16,13-15 24-16,8-13-31 15,4-12 30-15,-4-14-14 16,-7-8 5-16,-14-9 20 16,-9-6-11-16,-12-4-7 0,-9-3 18 15,-3-4-37 1,0 1 19-16,0-1-18 0,0 0-10 15,3 0-385 1,3-1 33-16,7-15 146 0,-2-7 59 16</inkml:trace>
  <inkml:trace contextRef="#ctx0" brushRef="#br0" timeOffset="-155396.28">2922 12543 85 0,'0'0'29'15,"0"0"35"-15,0 0 39 0,0 0 26 16,0 0 75-16,0 0 116 15,-28-75 89-15,25 71 34 16,3 0-182-16,0 3-261 16,0 1 0-16,0 0 0 15,0 0 0-15,0 1 0 16,0 17 0-16,0 11 0 16,0 12 0-16,0 8 0 15,0 4 0-15,0-2 0 16,6-4 0-16,0-6 0 15,-1-8 0-15,0-3 0 16,-2-7 0-16,0-5 0 0,2-4 0 16,4-1 0-1,13-3-346-15,11 0-735 0,6-3 667 16</inkml:trace>
  <inkml:trace contextRef="#ctx0" brushRef="#br0" timeOffset="-155081.62">3416 12918 163 0,'0'0'99'16,"0"0"141"-16,0 0 22 0,0 0 88 15,0 0-17-15,0 0-74 16,6-8-87-16,-4 8-39 15,-1 0-97-15,1 0-36 16,-2 0 0-16,6 0 0 16,1 0 0-16,2 7 0 15,0 3 0-15,-3 1 0 16,-3 1 0-16,-3 2 0 16,0 0 0-16,-9 1-18 15,-9 2-17-15,-1 0-219 16,2-4-556-16,10-7 213 15,7-6 368-15</inkml:trace>
  <inkml:trace contextRef="#ctx0" brushRef="#br0" timeOffset="-154707.02">3924 12460 96 0,'0'0'98'0,"0"0"35"16,0 0 147-16,0 0-5 16,0 0-193-16,0 0-52 15,-53 48 19-15,35 5-33 16,6 8-16-16,8-1 9 16,4-7-9-16,1-10-4 15,22-14-1-15,5-9 1 0,2-13 4 16,6-7 4-16,-5 0 42 15,-4-10-28-15,-5-10 19 16,-8-2 27-16,-7-5 122 16,-2-1 127-16,-5 1-13 15,0 1-276-15,-12 2-24 16,-6 1 0-16,-9 1 0 16,2 5 0-16,1 5 0 15,9 3 0-15,4 4-704 16,6 4-74-16,5-1 438 15,0-6 154-15</inkml:trace>
  <inkml:trace contextRef="#ctx0" brushRef="#br0" timeOffset="-154436.72">4161 12144 107 0,'0'0'75'16,"0"0"-27"-16,0 0-20 16,0 0 98-16,113 53 35 15,-71-10 64-15,-5 10 35 16,-4 9 27-16,-11 6-119 16,-14 1-76-16,-8 3-19 0,0 1-28 15,-20-1-39-15,-8-5 11 16,1-11-17-16,3-16-228 15,11-11-403-15,11-10 132 16,2-11 303-16</inkml:trace>
  <inkml:trace contextRef="#ctx0" brushRef="#br0" timeOffset="-154022.79">4915 12507 96 0,'0'0'56'15,"0"0"10"-15,0 0 30 0,0 0 25 16,0 0-11-16,0 0-46 15,11-22-38-15,10 19-26 16,10 1-47-16,8 2-96 16,-2 0-24-16,-10 11 65 15,-15 15 32-15,-12 5-5 16</inkml:trace>
  <inkml:trace contextRef="#ctx0" brushRef="#br0" timeOffset="-153896.15">4968 12707 7 0,'0'0'38'15,"0"0"-7"-15,0 0 3 16,0 0 2-16,0 0-14 0,0 0-22 16,44 1 0-1,3-5-2-15,11-10-36 0,6-3-54 16</inkml:trace>
  <inkml:trace contextRef="#ctx0" brushRef="#br0" timeOffset="-153363.86">5556 12325 55 0,'0'0'61'15,"0"0"12"-15,0 0 46 0,0 0 84 16,0 0 145 0,0 0 203-16,-3-52-100 0,3 52-265 15,0 0-186-15,0 0 0 16,0 9 0-16,-2 16 0 16,1 14 0-16,-2 7 0 15,0 2 0-15,3-1 0 16,0-6 0-16,0-5 0 15,0-3 0-15,0-5 0 16,0-6 0-16,0-3 0 16,0-6 0-16,0-3 0 15,0-6 0-15,0-3 0 16,0-1 0-16,0 3-146 16,17-3-873-16,13 0 502 15,6-15 288-15</inkml:trace>
  <inkml:trace contextRef="#ctx0" brushRef="#br0" timeOffset="-153075.6">6078 12151 135 0,'0'0'100'0,"0"0"96"16,0 0 164-16,0 0-14 0,0 0-130 15,0 0-148 1,-61 76 110-16,28-11-65 16,6 11-16-16,9 7-39 15,5 6-30-15,11-2-16 0,2-7-12 16,12-11 6-16,13-13-24 16,5-17 7-16,9-7-58 15,6-7-147-15,2-5-120 16,0-3-107-16,2-7 54 15,-7-8 151-15</inkml:trace>
  <inkml:trace contextRef="#ctx0" brushRef="#br0" timeOffset="-152641.78">6312 12361 57 0,'0'0'110'15,"0"0"4"-15,0 0 73 16,0 0 60-16,0 0-39 15,0 0-59-15,25-24-75 0,-11 24-47 16,4 0 10-16,-2 17-33 16,-4 14 31-16,-9 10-16 15,-3 11 56-15,-13 9-29 16,-20 0 33-16,-3 1-8 16,-1-13-38-16,10-12 0 15,8-18 1-15,13-10 5 16,4-6-28-16,2-3 6 15,0 0 12-15,15 0-18 16,22 0-5-16,18 0 120 16,11-13-126-16,3-9-250 15,-7-3-552-15,-10 0 338 16,-13-3 245-16</inkml:trace>
  <inkml:trace contextRef="#ctx0" brushRef="#br0" timeOffset="-152418.36">6630 12232 68 0,'0'0'102'16,"0"0"-53"-16,0 0 11 16,83 32 75-16,-51 1 41 15,-4 11 7-15,-4 8-22 16,-14 8-31-16,-10 4-71 15,0 3-32-15,-20-1-27 16,-2-11-128-16,2-7-287 0,6-12 123 16,4-17 100-1</inkml:trace>
  <inkml:trace contextRef="#ctx0" brushRef="#br0" timeOffset="-151875.68">7380 12333 148 0,'0'0'97'0,"0"0"93"15,0 0 95-15,0 0 219 16,0 0-95-16,0 0-158 16,0-27-141-16,0 47-110 15,0 11 0-15,8 13 40 16,-2 5-27-16,-2 3-13 15,2-1 0-15,0-3 0 16,0-2 0-16,0-4 0 16,0-8 0-16,0-5 0 15,0-9 0-15,-2-7-519 16,-1-1-269-16,-3-1 373 16,0-1 232-16</inkml:trace>
  <inkml:trace contextRef="#ctx0" brushRef="#br0" timeOffset="-151704.72">7204 12650 27 0,'0'0'119'0,"0"0"-81"16,0 0 13-16,118-47-26 15,-55 32-15-15,5 3-7 16,3-2-3-16,-7 6-27 15,-14 1-76-15</inkml:trace>
  <inkml:trace contextRef="#ctx0" brushRef="#br0" timeOffset="-150159.95">8256 12372 21 0,'0'0'99'16,"0"0"-17"-1,0 0 35-15,0 0 104 0,0 0 155 16,0 0 187-16,0-52-129 15,0 52-300-15,0 0-134 16,0 0 0-16,0 0 0 16,0 16 0-16,0 8 0 15,0 10 0-15,0 7 0 16,0 2 0-16,0 2 0 16,0 2 0-16,0-1 0 15,0-5 0-15,0-5 0 16,0-13 0-16,0-7 0 0,0-12 0 15,0-4 0-15,0 0 0 16,0 0 0-16,8 0-267 16,8-9-627-1,2-14 274-15</inkml:trace>
  <inkml:trace contextRef="#ctx0" brushRef="#br0" timeOffset="-149859.02">8595 12292 124 0,'0'0'92'16,"0"0"78"-16,0 0 75 16,0 0-56-16,0 0-75 0,0 0-50 15,28 28-36-15,0 6 414 16,2 4-153-16,3 2-87 15,1 2-114-15,-1 0-88 16,-3-1 0-16,-5-1 0 16,-8-5 0-16,-1-8-59 15,-7-10-368-15,-4-8-54 16,-4-4 83-16,2-5 99 16,-2 0 161-16,1 0 58 15,1-20-12-15</inkml:trace>
  <inkml:trace contextRef="#ctx0" brushRef="#br0" timeOffset="-149641.6">8908 12359 129 0,'0'0'55'0,"0"0"3"15,0 0-18-15,0 0 95 16,-69 84 1-16,32-43 26 15,-2 5-15-15,-2 1-79 16,8-5-41-16,9-11-27 16,13-11-166-16,11-11-95 15,0-9 28-15,21 0 89 16,10-12 35-16</inkml:trace>
  <inkml:trace contextRef="#ctx0" brushRef="#br0" timeOffset="-149379.22">9172 12137 114 0,'0'0'105'0,"0"0"56"16,0 0-19-16,0 0-109 15,0 0 24-15,-54 124 166 16,38-62-11-16,1 7-72 0,3 3-24 15,3 1-66 1,8-3-14-16,1-8-36 0,0-12-5 16,8-13-62-1,6-9-224-15,5-9-36 0,4-8 53 16,5-6 123-16,9-5 23 16</inkml:trace>
  <inkml:trace contextRef="#ctx0" brushRef="#br0" timeOffset="-149104.95">9324 12550 107 0,'0'0'78'0,"0"0"47"16,0 0 43-16,0 0 3 15,0 0-20-15,0 0-69 16,28-10-75-16,4 7 13 16,7 2 13-16,0-3-30 15,-8 1 12-15,-4 1-15 16,-7-2 0-16,-1 3-101 16,-2 1-200-16,-3-1 70 15,5-3 92-15,-3-1 32 16</inkml:trace>
  <inkml:trace contextRef="#ctx0" brushRef="#br0" timeOffset="-148804.72">9755 12360 126 0,'0'0'79'15,"0"0"68"-15,0 0 185 16,0 0 252-16,0 0 124 15,0 0-637-15,0-30-71 16,0 30 0-16,0 0 0 16,0 5 0-16,0 15 0 15,0 10 0-15,0 8 0 16,0 4 0-16,0 2 0 16,0-2 0-16,0 1 0 15,0-4 0-15,0-3 0 16,0-9 0-16,0-8 0 15,3-7 0-15,9-6 0 0,9 2-1124 16,4-5 486-16,-2-1 407 16</inkml:trace>
  <inkml:trace contextRef="#ctx0" brushRef="#br0" timeOffset="-148608.28">10045 12614 146 0,'0'0'156'15,"0"0"309"-15,0 0 463 16,0 0-576-16,0 0-352 0,0 0 0 16,1-14 0-16,-1 14 0 15,0 0 0-15,0 3 0 16,2 3 0-16,11 2-272 16,5 2-796-16,3-7 638 15,6-3 238-15</inkml:trace>
  <inkml:trace contextRef="#ctx0" brushRef="#br0" timeOffset="-148325.03">10318 12421 134 0,'0'0'75'0,"0"0"33"16,0 0-56-16,0 0-22 0,0 0 23 15,0 0-4 1,-33 46-13-16,33-31 28 0,0 0 21 15,5-1 49-15,9 0 48 16,1 0 69-16,5 1 84 16,-1 4-45-16,-1 2-121 15,-1 2-169-15,-4 4 0 16,-6 5 0-16,-4-3 0 16,-3-1 0-16,0-3 0 15,0-8 0-15,-10-3 0 16,-3-6-134-16,-4-4-682 15,-4-4 162-15,-7 0 355 0</inkml:trace>
  <inkml:trace contextRef="#ctx0" brushRef="#br0" timeOffset="-148177.35">10293 12474 97 0,'0'0'80'0,"86"-45"29"16,-34 28 24-16,-1 1-33 15,0 6-69-15,-6 6-31 16,-10 4-184-16,-11 0 12 16</inkml:trace>
  <inkml:trace contextRef="#ctx0" brushRef="#br0" timeOffset="-147759.95">10609 12149 117 0,'0'0'62'0,"0"0"55"16,0 0-29-16,0 0 25 15,0 0-18-15,0 0-34 16,119 50 312-16,-62-1 22 16,-7 15-7-16,-11 12-150 15,-13 4-238-15,-16 9 0 16,-10 4 0-16,0-8 0 15,-19-5 0-15,-5-13 0 16,2-17 0-16,5-17 0 16,5-15 0-16,9-9-226 15,3-9-661-15,6 0 391 0,15-14 269 16,7-13 43 0</inkml:trace>
  <inkml:trace contextRef="#ctx0" brushRef="#br0" timeOffset="-147236.47">11426 12403 91 0,'0'0'68'0,"0"0"41"16,0 0 57-16,0 0 176 16,0 0 96-16,0 0-86 15,0 0-103-15,0-15-122 16,0 38-87-16,5 9 25 15,4 12-65-15,3 4 0 0,0 5 0 16,2 3 0-16,0-3 0 16,1-7 0-16,-5-9 0 15,-2-10 0-15,-5-10-76 16,0-6-558-16,-3-7-37 16,0-2 321-16,-8-2 208 15,-14 0 58-15</inkml:trace>
  <inkml:trace contextRef="#ctx0" brushRef="#br0" timeOffset="-147092.83">11307 12669 82 0,'0'0'61'15,"0"0"18"-15,0 0-7 16,96-53 0-16,-31 41-21 16,13 2-41-16,4 3-10 15,-2 3-56-15,-4 3-50 16,-13-4-28-16</inkml:trace>
  <inkml:trace contextRef="#ctx0" brushRef="#br0" timeOffset="-146353.25">12080 12468 95 0,'0'0'64'15,"0"0"30"-15,0 0 17 0,0 0 68 16,0 0 84-1,0 0 141-15,-9-45-69 0,0 45-236 16,-6 20-93-16,-2 8-6 16,1 12 28-16,7 2-28 15,8 3 0-15,1 1-22 16,3-6 16-16,12-10-61 16,1-12-48-16,1-11 63 15,2-7 52-15,2 0 15 16,0-14 82-16,4-10-59 15,-3-5 12-15,-4-1 86 16,-7 0 48-16,-8 2-73 0,-3 1-111 16,0 5 0-16,-11-1 0 15,-7 5 0-15,-1 2 0 16,1 5 0-16,-1 4 0 16,7 4-352-16,7 3-592 15,5 0 458-15,12 0 278 16</inkml:trace>
  <inkml:trace contextRef="#ctx0" brushRef="#br0" timeOffset="-146028.12">12571 12238 136 0,'0'0'102'0,"0"0"85"16,0 0 98-16,0 0 48 15,0 0-157-15,0 0 122 16,-64 88 29-16,48-32-124 16,6 5-203-16,7 7 0 15,3 5 0-15,0 3 0 16,13-3 0-16,1-3 0 16,2-11 0-16,-4-11 0 15,-1-7 0-15,1-12 0 16,-5-9 0-16,-2-10 0 15,-1-6 0-15,-1-4 0 0,6 0 0 16,0 0-307 0,5 0-386-16,0-5 71 0,-2-4 403 15,-1-1 77-15</inkml:trace>
  <inkml:trace contextRef="#ctx0" brushRef="#br0" timeOffset="-145793.75">12665 12684 103 0,'0'0'63'0,"0"0"39"15,0 0-5-15,0 0-12 0,0 0 8 16,110-41-41-1,-68 35-29-15,-2 2-23 0,-3 3-45 16,-5 1-132-16,-10 0 16 16,-7 0 31-16</inkml:trace>
  <inkml:trace contextRef="#ctx0" brushRef="#br0" timeOffset="-145510.49">13093 12462 3 0,'0'0'157'16,"0"0"-62"-16,0 0 55 15,0 0 180-15,0 0 140 16,0 0-42-16,-6-12-61 16,6 12-320-16,0 15-47 15,-2 10 0-15,-1 7 0 16,-1 6 0-16,-3 6 0 15,1-1 0-15,0 0 0 16,1-8 0-16,2-8 0 16,0-6 0-16,3-7 0 15,0-1-65-15,9-1-1105 16,10-5 637-16,4-2 348 16</inkml:trace>
  <inkml:trace contextRef="#ctx0" brushRef="#br0" timeOffset="-145327.36">13284 12732 292 0,'0'0'300'0,"0"0"691"16,0 0-527-16,0 0-464 16,0 0 0-16,0 0 0 15,0-13 0-15,9 12 0 16,4 1 0-16,6 0-1405 15,-2-2 941-15</inkml:trace>
  <inkml:trace contextRef="#ctx0" brushRef="#br0" timeOffset="-145013.31">13590 12447 170 0,'0'0'75'16,"0"0"83"-16,0 0 12 15,0 0 5-15,0 0-100 16,0 0 55-16,-63 45-24 16,59-22 4-16,4-3-1 15,0-1 2-15,0 1 55 16,17-3 65-16,3 0 30 16,8 3-261-16,1-1 0 15,-1 4 0-15,-3 1 0 0,-8-3 0 16,-6-3 0-1,-9 0 0-15,-2-4 0 0,0-3 0 16,-6-2 0-16,-13 0 0 16,-4-2 0-16,-3-1-823 15,-4-4 89-15,1-2 453 16,2 0 118-16</inkml:trace>
  <inkml:trace contextRef="#ctx0" brushRef="#br0" timeOffset="-144912.03">13601 12568 92 0,'0'0'55'16,"0"0"-24"-16,121-64-25 0,-67 45-6 16,0 1-61-16</inkml:trace>
  <inkml:trace contextRef="#ctx0" brushRef="#br0" timeOffset="-144656.72">13922 12019 293 0,'0'0'266'15,"0"0"154"-15,0 0-10 16,0 0-373-16,76 81 461 16,-41-26-375-16,-6 10-123 0,-3 9 0 15,-4 11 0-15,-5 3 0 16,-11-2 0-16,-6-2 0 15,-2-9 0-15,-22-9 0 16,-2-15 0-16,-6-11-475 16,-2-9-413-16,-2-10 487 15,-6-5 203-15</inkml:trace>
  <inkml:trace contextRef="#ctx0" brushRef="#br0" timeOffset="-143799.99">4084 14344 37 0,'0'0'61'15,"0"0"-11"-15,0 0 6 16,0 0-10-16,0 0-10 16,0 0-10-16,23-3-7 15,14 3 10-15,14 0 7 16,4 0-21-16,-1 0-12 15,-9 3-3-15,-8 5-59 16,-10 5-74-16,-14 4 34 16,-13 5 27-16</inkml:trace>
  <inkml:trace contextRef="#ctx0" brushRef="#br0" timeOffset="-143674.34">4168 14601 17 0,'0'0'58'15,"0"0"-29"-15,0 0 26 16,0 0-11-16,0 0-3 15,0 0-19-15,10 12-18 16,32-12-8-16,18 0-33 16,0 0-70-16</inkml:trace>
  <inkml:trace contextRef="#ctx0" brushRef="#br0" timeOffset="-142578.54">5685 14236 79 0,'0'0'24'0,"0"0"7"15,0 0 21-15,-55-77-2 16,34 60 7-16,3 5 33 15,2 7 30-15,10 3-3 0,-2 2 8 16,-6 4-94-16,-10 21-22 16,1 7-6-16,-4 8 26 15,8 1-26-15,7 1 26 16,5-1-19-16,7-5-4 16,0-2 1-16,13-5-4 15,12-6-3-15,11-7 4 16,6-10 9-16,7-6-13 15,-4 0 46-15,-5-16-5 16,-10-7 2-16,-10-3 76 0,-7-4 93 16,-7-1 12-16,-3-1-49 15,-3-1-43-15,0 2-5 16,-5 2-91-16,-9 2-36 16,0 8 0-16,1 6 0 15,7 8-76-15,0 5-506 16,1 9-158-16,4 13 356 15,1 4 228-15</inkml:trace>
  <inkml:trace contextRef="#ctx0" brushRef="#br0" timeOffset="-142396.03">6025 14475 84 0,'0'0'34'15,"0"0"63"1,0 0 6-16,0 0 92 0,0 0 95 15,0 0-17-15,23 2-135 16,-21-2-103-16,5 0-35 16,8 0-185-16,12 0-278 15,4 0 134-15,3-4 127 16</inkml:trace>
  <inkml:trace contextRef="#ctx0" brushRef="#br0" timeOffset="-142076.89">6458 14076 73 0,'0'0'115'0,"0"0"-32"15,0 0 69-15,0 0-16 0,0 0-90 16,0 0-46-16,0 4 4 16,-7 25-3-16,1 9 53 15,4 2-14-15,2-2-11 16,0-1 20-16,12-2 14 15,5-4 83-15,2-2-36 16,5-4 3-16,-5-3-10 16,2 1 22-16,-4 0 27 15,-4-4-79-15,-4 1-34 16,-1-2 24-16,-7-2-52 0,-1-3 12 16,0-4-5-1,0-1-18-15,-9 3-52 16,-15-3-374-16,-4-1-197 15,-3-5 228-15,-2-2 212 0</inkml:trace>
  <inkml:trace contextRef="#ctx0" brushRef="#br0" timeOffset="-141942.25">6349 14113 79 0,'0'0'47'15,"127"-76"9"-15,-36 46-2 16,13 3-20-16,4 11-13 15,1 7-21-15,-12 9-9 16,-22 0-94-16</inkml:trace>
  <inkml:trace contextRef="#ctx0" brushRef="#br0" timeOffset="-140846.66">7877 13808 75 0,'0'0'41'0,"0"0"7"16,0 0 8-16,0 0-8 16,0 0 21-16,0 0 19 15,-43-53-46-15,19 77-22 16,-9 10 3-16,-6 10 22 0,5 8 5 15,1 7-13 1,5 9 3-16,8 7-2 0,7 4-15 16,13 4 4-16,0-3-24 15,13-5 9-15,8-11 0 16,5-15-6-16,-4-14 0 16,-4-13 14-16,-5-9-7 15,-7-9 17-15,-4-3 4 16,-1-1 78-16,-1 2 57 15,0-2-29-15,0 1-20 16,0 0-17-16,0 0-37 16,0 1 7-16,0 0-56 15,0-1 6-15,0 0-23 16,0 1-11-16,0 1-18 0,0 2-4 16,0 2 33-16,2 0 17 15,1 3-12-15,3-1 1 16,-2 1-6-16,2-1 0 15,-1 0 5-15,-2 0 7 16,0-5 5-16,-2 0-17 16,1-1 5-16,-2-3-10 15,0 1 10-15,0-1-10 16,0 0 5-16,0 0-6 16,1 0-145-16,4 0-338 15,8 0-46-15,9 0 302 16,1-15 88-16</inkml:trace>
  <inkml:trace contextRef="#ctx0" brushRef="#br0" timeOffset="-139832.83">8231 14103 133 0,'0'0'57'16,"0"0"31"-16,-30-71 41 16,22 55 86-16,4 7 86 15,1 5 155-15,1 3-78 16,1 1-147-16,1 0-172 15,0 0-59-15,0 10-53 16,0 14 1-16,12 9 46 16,12 5 12-16,4 2-12 15,3-3 0-15,4-5-472 16,4-6 17-16,2-9 67 16,4-7 160-16,4-10 89 0,-7 0 61 15,-3-14 38-15,-9-15 7 16,-8-8 36-16,-5-7 3 15,-4-1 4-15,-4 1 3 16,-3 7 26-16,1 9 10 16,-2 9 9-16,-2 8 23 15,-3 7 23-15,0 4 50 16,0 0-42-16,0 0-106 16,-2 15-69-16,-8 10 66 15,-5 5 3-15,-6 6 25 16,-4 2-15-16,-8-2 10 15,3-4-1-15,3-11-4 16,5-9 0-16,7-7 10 16,12-5 39-16,3 0 38 0,0 0 89 15,0 0 81-15,0 0-69 16,0 0-31-16,0 0-53 16,0 0-27-16,0 0-86 15,1 8-6-15,13 11-35 16,4 8 35-16,4 6 139 15,-1 5-86-15,-6 1-53 16,-5 1 0-16,-1-4 0 16,-6-7 0-16,-1-5 0 15,-2-8 0-15,0-5 0 16,0-6 0-16,0-4 0 0,0-1 0 16,0 0 0-1,0 3 0-15,1 4-53 16,4 2-844-16,6 3 176 0,3-7 505 15</inkml:trace>
  <inkml:trace contextRef="#ctx0" brushRef="#br0" timeOffset="-139630.81">9098 14219 11 0,'0'0'177'16,"0"0"-86"-16,0 0 59 0,0 0 11 16,0 0-87-16,0 0-74 15,52-15-18-15,-27 15-148 16,-4 4-25-16,-11 12 42 16</inkml:trace>
  <inkml:trace contextRef="#ctx0" brushRef="#br0" timeOffset="-139491.54">9081 14394 124 0,'0'0'41'0,"0"0"84"0,0 0-28 15,0 0-79 1,88-24-18-16,-43 20 0 0,7 3-61 16,3 0-54-16,-5-5-29 15</inkml:trace>
  <inkml:trace contextRef="#ctx0" brushRef="#br0" timeOffset="-139205.28">9661 14014 137 0,'0'0'97'0,"0"0"118"16,9-81 281-16,-9 69 282 15,2 3-454-15,-2 8-324 16,0 1 0-16,0 0 0 15,1 10 0-15,5 19 0 16,3 15 0-16,-3 10 0 16,-1 6 0-16,-2 0 0 0,0-7 0 15,-3-8 0-15,1-7 0 16,-1-8 0-16,0-7 0 16,0-10 0-16,0-1 0 15,0-4 0-15,-13 2 0 16,-14 1-541-16,-16-2-387 15,-16-9 551-15</inkml:trace>
  <inkml:trace contextRef="#ctx0" brushRef="#br0" timeOffset="-137847.15">7634 13769 39 0,'0'0'38'0,"0"0"-5"16,0 0 16-16,0 0-9 15,0 0 2-15,0 0-1 16,0 0-2-16,-6-48-1 16,61 31-30-16,32-5-3 15,29-1 15-15,35 1-1 16,28-1 9-16,31 0-6 15,20 3-16-15,-2 0-2 16,-9 1-3-16,-23 2-1 16,-27 3-4-16,-19 3-13 15,-26 3 7-15,-28 1 2 16,-22 2 8-16,-26 3 0 0,-10-4 0 16,-11 2 9-16,-3-4 18 15,-1 0 26-15,0-1 41 16,1 1 69-16,-3 1-30 15,0 1-7-15,-7 2 14 16,-6 3 87-16,-5-1 24 16,-1 0 23-16,-2 1-157 15,0 1-117-15,0 0 0 16,3 0 0-16,6 0 0 16,6 0 0-16,0-1 0 15,4 0 0-15,-1-1 0 16,0 1 0-16,0 1 0 15,-3-1 0-15,-3-1 0 16,1 1 0-16,-5-1 0 16,-4 2 0-16,-2 0 0 15,-2 0 0-15,0 0 0 0,0 0 0 16,0 0 0-16,0 0 0 16,0 10 0-16,4 8 0 15,5 11 0-15,-3 6 0 16,3 10 0-16,-1 11 0 15,3 13 0-15,-2 15 0 16,2 8 0-16,1 6 0 16,-5 5 0-16,1 3 0 15,2-4 0-15,-1-2 0 16,5-10 0-16,-1-5 0 0,-3-12 0 16,2-9 0-16,-4-13 0 15,-1-13 0-15,-1-14 0 16,-3-10 0-16,-3-8 0 15,0-3 0-15,0-3 0 16,0 0 0-16,0 0 0 16,0 0 0-16,0 1 0 15,-4 0 0-15,-10 0 0 16,-5 3 0-16,-5-3 0 16,-3 2 0-16,0-2 0 15,-6-1 0-15,-10 0-42 16,-5 0-44-16,-13 0-64 15,-12-4-25-15,-12 1 2 16,-12 1-14-16,-6 1 54 0,-7 1 58 16,5 0 40-16,1 0 35 15,-2 0 7-15,3 0-3 16,-4 0-4-16,-1 0 0 16,-4 0 0-16,-5 0-11 15,-2 0 11-15,3 0 3 16,7 0-3-16,12 0 8 15,9 0-1-15,9 0 6 16,0 1-13-16,1 1 4 16,4 0-4-16,5-1 0 15,8 3-4-15,3 0 4 16,6 2 0-16,4-1-4 0,5-3 4 16,9-1 8-16,11-1 0 15,5 0 17-15,6 0 21 16,2 0 45-16,1-1-9 15,1-5-33-15,2 1 45 16,-1 1-30-16,4-1 28 16,0 3 15-16,0-2-11 15,3 4-44-15,0-1-17 16,0 1-12-16,0 0-23 16,0 0-64-16,9 0-341 15,15 0-225-15,6 7 178 16,1 0 243-16</inkml:trace>
  <inkml:trace contextRef="#ctx0" brushRef="#br0" timeOffset="-136414.46">813 15739 52 0,'0'0'51'0,"0"0"-18"15,0 0 32-15,0 0 9 16,0 0-2-16,0 0-11 15,-8 0 36-15,7 0 5 16,-1 0-15-16,1 0-20 16,1 0-31-16,0 0-1 15,0-1-32-15,0-1-3 16,7-2-44-16,23-2-32 16,25-5 50-16,27-3 26 15,20-3 8-15,-2 1-8 0,-3 2-17 16,-15 2-113-16,-21 6-2 15,-16 4 35-15,-18 2 20 16,-16 0-4-16,-11 11 30 16,0 1 12-16,-22 0-30 15</inkml:trace>
  <inkml:trace contextRef="#ctx0" brushRef="#br0" timeOffset="-135699.36">1211 15681 27 0,'0'0'21'16,"-79"-15"10"-16,43 8-8 15,6 0 13-15,5 1 4 0,3 0 15 16,1 2 7 0,6-1 38-16,0 0 45 0,3 2 91 15,9 2-36-15,-3-1 132 16,6 2-52-16,-2 0-145 16,2 0-3-16,0 0-16 15,-1 0-93-15,1 0 30 16,0 0-53-16,0 0 0 15,0 0 0-15,0 0 0 16,3 9 0-16,12 8 0 0,13 7 0 16,5 6 0-1,9 2 0-15,1 4 0 16,-1 0 0-16,-5-3 0 0,-4-1 0 16,-9-2 0-16,-3-5 0 15,-9 0 0-15,-2-5 0 16,-2 0 0-16,-7-4 0 15,-1-4 0-15,0 1 0 16,0 1 0-16,-15 3 0 16,-9 3 0-16,-4 1 0 15,-8 3 0-15,3 1 0 16,-8 2 0-16,-1 1 0 16,0 2 0-16,-1 1 0 15,1 2 0-15,6-3 0 16,9-1 0-16,8-7 0 0,7-4 0 15,9-6 0-15,3-4 0 16,0-1 0-16,6 0 0 16,27 2-65-16,10-2-96 15,14 0 155-15,4-2-17 16,2-3 17-16,1 1 6 16,7 1-11-16,4-1-12 15,5-3-85-15,-8 0 36 16,-11 0 28-16,-13 0 44 15,-17 0 0-15,-13 0 22 16,-7 0-11-16,-7 0 0 16,-4 0-6-16,0 0 34 15,0 0 63-15,0 0 24 16,0 0-5-16,0 0-39 16,0 0-82-16,0 0 0 15,0 0 0-15,0 0 0 0,0 0-442 16,0 0-264-16,0 0 130 15,3-12 319-15</inkml:trace>
  <inkml:trace contextRef="#ctx0" brushRef="#br0" timeOffset="-135198.72">2351 15593 99 0,'0'0'75'0,"0"0"22"16,0 0 43-16,0 0 63 15,0 0 55-15,0 0-46 16,-88-21-155-16,62 61-43 15,-8 16 70-15,3 12 25 16,2 14-5-16,9 11 10 16,9 1-47-16,11-3-11 15,6-6-5-15,30-10-45 16,16-11 23-16,4-9-29 16,-1-16 0-16,-11-13-6 15,-14-14-147-15,-7-7-271 16,-4-5-48-16,11 0 129 15,0-14 165-15,-2-12 34 0</inkml:trace>
  <inkml:trace contextRef="#ctx0" brushRef="#br0" timeOffset="-134930.91">2740 15959 74 0,'0'0'85'0,"0"0"-4"15,0-82 122-15,0 70 169 16,0 6 187-16,0 4 38 16,0 2-521-16,0 0-76 15,0 0 0-15,0 0 0 16,0 13 0-16,0 11 0 16,5 11 0-16,1 6 0 15,-3 5 0-15,1 0 0 0,-1-2 0 16,-3-9 0-16,6-4 0 15,2-5-13-15,6-1-1079 16,0-2 464-16,0-6 399 16</inkml:trace>
  <inkml:trace contextRef="#ctx0" brushRef="#br0" timeOffset="-134650.66">3209 16249 256 0,'0'0'72'0,"0"0"210"16,0 0 159-16,0 0-170 15,0 0-27-15,0 0-194 0,3-16-50 16,-3 16-33-16,0 0-33 16,0 3-25-16,0 5 91 15,0 0 31-15,0 3 24 16,0-1-50-16,0 4 1 15,0 4-6-15,-14 4-6 16,-11 6 6-16,-11 3-27 16,-1 0-362-16,-2-5-130 15,8-6 196-15,16-11 155 0</inkml:trace>
  <inkml:trace contextRef="#ctx0" brushRef="#br0" timeOffset="-134250.72">3722 15828 226 0,'0'0'75'0,"0"0"143"0,0 0 182 16,0 0 76-16,0 0-27 15,0 0-246-15,0-59-203 16,0 60 0-16,0 17 0 16,0 14 0-16,0 15 0 15,-3 13 0-15,3 8 0 16,0 1 0-16,0-3 0 15,0-9 0-15,0-7 0 16,-2-10 0-16,1-11 0 16,1-8 0-16,0-8 0 15,0-10 0-15,0-3-203 16,0 0-699-16,12-1 362 16,0-23 281-16</inkml:trace>
  <inkml:trace contextRef="#ctx0" brushRef="#br0" timeOffset="-134014.36">3892 15564 186 0,'0'0'35'0,"0"0"43"16,112 2-10-16,-63 29 34 15,-4 11 51-15,-6 13 10 0,-9 12-6 16,-11 11-19-1,-10 13 6-15,-6 2-46 0,-3 0-72 16,-3-7-11 0,-9-9-15-16,-7-7-10 15,-5-7-371-15,4-6 42 16,1-14 32-16,10-15 115 0</inkml:trace>
  <inkml:trace contextRef="#ctx0" brushRef="#br0" timeOffset="-133675.22">5199 16157 75 0,'0'0'36'16,"0"0"8"-16,0 0-17 15,81-52-23-15,-41 42-4 16,2 7-16-16,-11 3-35 0,-10 2-29 16</inkml:trace>
  <inkml:trace contextRef="#ctx0" brushRef="#br0" timeOffset="-133549.56">5318 16360 17 0,'0'0'25'0,"0"0"-12"15,0 0 46-15,0 0-51 16,83-26-8-16,-27 10-4 16,5-1-41-16</inkml:trace>
  <inkml:trace contextRef="#ctx0" brushRef="#br0" timeOffset="-132913.46">6138 15734 160 0,'0'0'52'16,"0"0"55"-16,0 0 53 15,0 0 106-15,0 0 32 16,0 0-88-16,-14-25-120 15,12 47-85-15,2 10 16 16,0 15 144-16,0 10-32 16,0 9 61-16,0 6-8 15,0 1-186-15,0-1 0 16,0-5 0-16,0-5 0 16,0-9 0-16,0-10 0 15,0-17 0-15,0-10 0 16,0-11 0-16,0-2 0 15,0-3 0-15,0 0 0 16,5 0 0-16,7-8-215 0,7-7-664 16,5-4 273-16,3-7 410 15</inkml:trace>
  <inkml:trace contextRef="#ctx0" brushRef="#br0" timeOffset="-132466.65">6904 15634 148 0,'0'0'45'0,"0"0"37"16,0 0 20-16,0 0 45 16,0 0-29-16,-103-21-71 15,75 63 9-15,-2 12 41 16,3 17 44-16,5 12 40 15,10 8 13-15,9 0-73 0,3-3-39 16,12-10-38-16,16-9 1 16,7-12 0-16,5-10 0 15,-1-9-28 1,-2-12 1-16,-3-8-18 0,-4-5 0 16,-3-8-86-16,-2-3-498 15,-1-2 112-15,0 0 145 16,-3-12 146-16</inkml:trace>
  <inkml:trace contextRef="#ctx0" brushRef="#br0" timeOffset="-132177.42">7146 15876 136 0,'0'0'48'0,"0"0"23"16,0 0-16-16,82-28-37 15,-55 42 10-15,-6 17-2 16,-11 14 25-16,-10 9-2 16,-4 8 61-16,-30 6 43 15,-13-3 47-15,-5-8 24 16,12-10-81-16,11-19-34 16,16-13-56-16,13-12-15 15,0 0 61-15,25-3-54 16,18 0 62-16,7 2-3 15,8-2-104-15,-3 0-46 16,-1 0-551-16,-3-5-97 0,-2-12 368 16</inkml:trace>
  <inkml:trace contextRef="#ctx0" brushRef="#br0" timeOffset="-131950.98">7640 15748 100 0,'0'0'95'0,"0"0"19"16,0 0 71-16,0 0-82 15,115 4 25-15,-78 28 16 16,0 11-53-16,-5 10 21 16,-7 10-74-16,-10 4-29 15,-12-1-9-15,-3-6-47 0,-3-8-280 16,-18-7 32-16,0-6 87 15,-4-11 65-15</inkml:trace>
  <inkml:trace contextRef="#ctx0" brushRef="#br0" timeOffset="-131494.65">8735 15810 128 0,'0'0'93'16,"0"0"57"-16,0 0 161 15,0 0 66-15,0 0-163 16,0 0-214-16,13 17 75 15,-5 35 132-15,-1 12-5 16,1 3-75-16,-2-3-87 16,1-8-5-16,5-8-29 15,-3-6-6-15,5-5-270 16,-4-7-311-16,-1-8 22 16,-5-8 278-16,-4-7 120 15</inkml:trace>
  <inkml:trace contextRef="#ctx0" brushRef="#br0" timeOffset="-131360.02">8556 16095 74 0,'0'0'11'0,"136"-26"-9"16,-32 15-2-16,11 2-17 15,4-4-14-15</inkml:trace>
  <inkml:trace contextRef="#ctx0" brushRef="#br0" timeOffset="-130585.55">9620 15799 128 0,'0'0'59'0,"0"0"40"15,0 0 44-15,0 0 132 16,0 0 131-16,0 0 50 16,0-50-127-16,0 50-177 15,0 0-152-15,0 19 0 16,0 8 0-16,0 16 0 16,0 8 0-16,0 4 0 15,0 3 0-15,3-4 0 16,5-6 0-16,-3-11 0 15,4-10 0-15,-3-7 0 16,0-6 0-16,-3-4 0 0,-3-5 0 16,1-3 0-16,-1-2 0 15,0 0 0-15,0 0 0 16,0 0 0-16,2 0 0 16,-1 0 0-16,1 1 0 15,4 5 0-15,1-1-1068 16,5-2 465-16,0-3 368 15</inkml:trace>
  <inkml:trace contextRef="#ctx0" brushRef="#br0" timeOffset="-129777.15">10324 15686 20 0,'0'0'39'16,"0"0"3"-16,0 0 7 15,0 0 15-15,0 0 5 16,0 0 20-16,-39-57 40 15,30 57-21-15,-10 9-15 16,-7 16-31-16,-2 11-6 0,5 10 13 16,7 13-16-16,10 9 11 15,6 10 19-15,6 3 1 16,18-1-8-16,4-10-13 16,2-7-12-16,0-9 2 15,-2-9-22-15,-5-9-10 16,1-10-4-16,-5-9-17 15,-4-7 21-15,0-6-10 16,-3-2-22-16,-3-2-152 16,6 0-254-16,-2 0 41 15,-1-6 131-15,-6-4 75 16</inkml:trace>
  <inkml:trace contextRef="#ctx0" brushRef="#br0" timeOffset="-129535.8">10448 16105 114 0,'0'0'53'15,"0"0"8"-15,0 0 27 16,0 0-56-16,110-50-16 15,-62 46-4-15,-2 4-7 0,-4 0-2 16,-8 0-3-16,-4 1-51 16,-5 5-39-16,-7-3-38 15</inkml:trace>
  <inkml:trace contextRef="#ctx0" brushRef="#br0" timeOffset="-129081.02">10989 15879 132 0,'0'0'65'0,"0"0"29"0,0 0 99 16,0 0 84-16,0 0 122 16,0 0-20-16,0-41-126 15,0 41-115-15,0 0-68 16,0 0-41-16,0 0-11 15,0 0-18-15,0 0 0 16,0 0 0-16,0 0 0 16,0 0 0-16,0 0 0 15,0 0 0-15,0 3 0 16,0 15 0-16,5 13 0 16,1 10 0-16,-2 4 0 15,1 5 0-15,-1-7 0 16,-3-3 0-16,1-8 0 15,-1-6 0-15,1-9 0 16,-2-3 0-16,3-7 0 0,-3-3 0 16,0-2 0-16,0-2 0 15,0 0 0-15,0 0 0 16,0 1 0-16,0 4 0 16,3 0 0-16,3 3 0 15,2 2 0-15,6 1-459 16,3 1-491-16,1-3 544 15,4-7 182-15</inkml:trace>
  <inkml:trace contextRef="#ctx0" brushRef="#br0" timeOffset="-128887.53">11356 16067 119 0,'0'0'113'16,"0"0"89"-16,0 0 76 15,0 0-26-15,0 0-61 16,0 0-191-16,0 5-5 16,0 2 5-16,0 3 0 15,3 0-504-15,5-2 157 16,1-2 174-16</inkml:trace>
  <inkml:trace contextRef="#ctx0" brushRef="#br0" timeOffset="-128590.1">11474 15972 92 0,'0'0'54'0,"0"0"-12"16,0 0-20-16,0 0-10 16,0 0-6-16,0 0 25 15,3 34-4-15,6-18-1 16,9-1 16-16,3-1 37 15,3 0 38-15,-1-1 32 16,-3 1 38-16,-2 1-14 16,-6 3-36-16,-2 1 25 15,-5 1-41-15,-4 0-45 0,-1-2-15 16,0-1-44 0,0-3-17-16,-9-3-72 0,-4-1-476 15,-4-5 45-15,-2-3 251 16,-3-2 106-16</inkml:trace>
  <inkml:trace contextRef="#ctx0" brushRef="#br0" timeOffset="-128451.14">11450 16016 22 0,'0'0'71'16,"57"-73"-14"-16,-17 46-2 16,5 8-18-16,1 8-26 15,-2 5-11-15,-1 5 0 16,-6 1-23-16,-3 0-56 15,-11 0-28-15</inkml:trace>
  <inkml:trace contextRef="#ctx0" brushRef="#br0" timeOffset="-127937.49">11958 15640 82 0,'0'0'61'0,"0"0"15"15,0 0-9-15,0 0 11 0,0 0-31 16,0 0-36-16,92 44 96 16,-46 0-1-16,-4 12 15 15,-8 14-22-15,-8 9 10 16,-9 3-9-16,-9-2-41 16,-8-10-27-16,0-8-9 15,-13-8 0-15,-8-8-23 16,-6-6-41-16,0-8-264 15,2-6 25-15,5-9 14 16,7-7 108-16</inkml:trace>
  <inkml:trace contextRef="#ctx0" brushRef="#br0" timeOffset="-127370.03">12951 15968 117 0,'0'0'64'0,"0"0"34"16,0 0 37-16,0 0 43 0,0 0-55 16,0 0-50-16,0-39-55 15,0 68-7-15,0 18 110 16,0 9 69-16,0 2-10 15,0 4-36-15,0-2-8 16,0-3-85-16,0-9-17 16,0-8-23-16,0-12-6 15,3-10-10-15,0-4-85 16,-3-4-331-16,1-1-97 16,-1-2 175-16,-3-5 175 15</inkml:trace>
  <inkml:trace contextRef="#ctx0" brushRef="#br0" timeOffset="-127186.52">12708 16226 91 0,'0'0'81'16,"0"0"-50"-16,101-32 18 15,-36 26-20-15,12 2-11 16,5 4-9-16,6 0-9 15,-3 0-63-15,-12 0-27 16,-19 0-61-16</inkml:trace>
  <inkml:trace contextRef="#ctx0" brushRef="#br0" timeOffset="-126800.89">13769 15983 125 0,'0'0'54'0,"0"0"40"16,-15-83 43-16,11 69 93 15,-1 5 124-15,5 8 88 16,0 1-126-16,-2 0-178 15,1 3-115-15,1 24-23 16,-2 12 0-16,2 13 134 0,0 5-134 16,0 0 0-16,0-1 0 15,0-3 0-15,0-3 0 16,0-7 0-16,0-10 0 16,0-10 0-16,0-8 0 15,3-8 0-15,-1-3 0 16,3-2 0-16,2 0 0 15,3 0 0-15,6 3-436 16,3 0-366-16,1-5 307 16,-3 0 276-16</inkml:trace>
  <inkml:trace contextRef="#ctx0" brushRef="#br0" timeOffset="-126469.77">14434 15756 35 0,'0'0'111'16,"0"0"-10"-16,0 0 62 16,0 0 24-16,0 0-62 15,0 0-96-15,-77 71 132 16,45-7 28-16,7 14 37 15,4 8-14-15,5 3-84 0,8 1-43 16,8-5-22-16,0-7 0 16,22-12-28-16,10-12-29 15,11-10-6-15,6-15 0 16,1-6 0-16,-1-6-213 16,-9-4-259-16,-6-4 26 15,-5-2 69-15,-7-5 182 16,-5-2 63-16</inkml:trace>
  <inkml:trace contextRef="#ctx0" brushRef="#br0" timeOffset="-126255.34">14733 16333 105 0,'0'0'51'15,"0"0"30"-15,0 0 7 16,0 0-25-16,0 0-33 16,0 0-18-16,68-15 3 15,-17 14-15-15,4 1-102 16,-3-4-40-16,-7-2 4 16</inkml:trace>
  <inkml:trace contextRef="#ctx0" brushRef="#br0" timeOffset="-125936.68">15279 16072 111 0,'0'0'61'16,"0"0"24"-16,0 0 66 15,0 0 94-15,0 0 124 16,0 0-98-16,0-35-3 15,0 35-134-15,0 0-83 16,0 4-51-16,0 19-23 16,0 9 23-16,0 12 248 15,-8 4-172-15,0 1-76 16,0 1 0-16,2 0 0 16,1-1 0-16,1-6 0 0,-1-4 0 15,2-10 0-15,3-9 0 16,0-6 0-16,0-5-71 15,20-2-867-15,5-5 307 16,2-2 397-16</inkml:trace>
  <inkml:trace contextRef="#ctx0" brushRef="#br0" timeOffset="-125754.45">15607 16362 164 0,'0'0'110'0,"0"0"150"15,0 0 352-15,0 0 57 0,0 0-437 16,0 0-232-16,4-25 0 16,-4 25 0-16,2 5-163 15,10 5-715-15,10 5 336 16,5-7 299-16,3-8 75 16</inkml:trace>
  <inkml:trace contextRef="#ctx0" brushRef="#br0" timeOffset="-125454.27">15895 16197 20 0,'0'0'94'0,"0"0"-28"15,0 0-5-15,0 0-19 16,0 0-13-16,0 0-20 16,-36-7 5-16,30 21-6 0,3 2 1 15,1 4-2-15,2 1 14 16,0-1-2-16,3 0 36 15,11-3 54-15,2-1 79 16,-1 2 14-16,3 3 108 16,-3 0-67-16,-3 0-54 15,-3 2-63-15,-5-2-52 16,-4-1-16-16,0-5-52 16,0-1 23-16,-7-4-29 15,-6-1-127-15,-1-4-345 16,-2-3-262-16,-1-2 373 15,-4 0 157-15</inkml:trace>
  <inkml:trace contextRef="#ctx0" brushRef="#br0" timeOffset="-125321.1">15893 16144 63 0,'0'0'79'0,"0"0"-5"15,113-88 12-15,-66 75-36 16,4 6-44-16,-5 7-6 15,-6 0-84-15,-12 0-69 16</inkml:trace>
  <inkml:trace contextRef="#ctx0" brushRef="#br0" timeOffset="-125073.02">16392 15607 99 0,'0'0'75'0,"0"0"-8"16,0 0 23-16,95 12-21 16,-46 24 71-16,-4 11 73 15,-5 13 98-15,-12 9 46 16,-12 10-43-16,-13 4-154 16,-3-2-113-16,-8-6-36 15,-17-7-11-15,-7-8-292 16,-3-7-310-16,-3-4 86 15,-6-9 240-15,-1-7 122 0</inkml:trace>
  <inkml:trace contextRef="#ctx0" brushRef="#br0" timeOffset="-124188.39">4884 17208 80 0,'0'0'41'16,"0"0"0"-16,0 0 17 16,0 0-14-16,0 0-23 15,0 0-18-15,112-34 17 16,-55 28-20-16,-2 3 0 15,-10 3-61-15,-11 9-28 16,-16 14 13-16</inkml:trace>
  <inkml:trace contextRef="#ctx0" brushRef="#br0" timeOffset="-124043.08">5008 17461 25 0,'0'0'17'0,"0"0"33"16,0 0 14-16,0 0-10 15,0 0-21-15,0 0-33 16,54 0-1-16,1-2-41 16,8-2-32-16</inkml:trace>
  <inkml:trace contextRef="#ctx0" brushRef="#br0" timeOffset="-122640.85">6321 17241 51 0,'0'0'59'15,"0"0"-30"-15,0 0 17 16,0 0-18-16,0 0-9 15,0 0-7-15,0-3-7 16,0 3 1-16,0 0-1 16,0 0 2-16,0 0 22 15,0 0 2-15,0 0 19 16,0-4 29-16,0-1 21 0,-3-2 33 16,-3-6 50-16,-3-6-169 15,0-5-1-15,5-7-3 16,4-2-20-16,0 1 10 15,4 4-3-15,20 5-44 16,9 10 4-16,11 6 28 16,4 7-3-16,3 13 1 15,-6 18 9-15,-4 10-2 16,-12 7 2-16,-14 6 0 16,-15 3 8-16,0 4 0 15,-30 4 5-15,-15-1 6 16,-10-7-6-16,1-6 8 15,2-13-8-15,10-13-2 0,11-12 9 16,12-10 3 0,8-3 26-16,7 0 16 0,4-5-16 15,0-5 76-15,9 0-88 16,27-3-29-16,17-1-38 16,16 0 38-16,8 4 0 15,-3 4 9-15,-9 4-5 16,-11 2-4-16,-15 0 0 15,-17 0-13-15,-7 5-23 16,-11 2 17-16,-4 0-112 16,0 0 37-16,0 1-61 15,0 1-37-15,0-3 38 16,0-3 3-16</inkml:trace>
  <inkml:trace contextRef="#ctx0" brushRef="#br0" timeOffset="-122230.91">7328 17385 119 0,'0'0'31'16,"0"0"16"-1,0 0 45-15,0 0-21 0,0 0 7 16,0 0-37-16,-8 0-41 16,46 0-10-16,20-2 10 15,12-2 21-15,6-2-17 16,0-1 10-16,-2 0-1 15,-3-1-7-15,-13 2 6 16,-16 1-3-16,-20 2-2 16,-16 3-7-16,-6 0 0 0,0 0 3 15,0 0-2-15,-9 0-2 16,-13 3-2-16,-8 8-10 16,-3 3-126-16,-1-2 17 15,1-2-16-15</inkml:trace>
  <inkml:trace contextRef="#ctx0" brushRef="#br0" timeOffset="-121114.95">8465 17122 60 0,'0'0'45'16,"0"0"16"-16,-24-76 9 15,21 56 8-15,3 3 55 0,0 5 40 16,0-4-11-16,3 5-28 16,9-1-48-16,6 5-66 15,4 4-8-15,5 3-12 16,1 0-4-16,2 4-8 15,-4 14 0-15,1 5 12 16,-4 7-4-16,-5 7 0 16,-9 2 4-16,-9 5 28 0,-1 0-16 15,-23 0-3 1,-12-3-9-16,0-5-17 0,-1-6-22 16,0-7 5-16,7-7-11 15,12-6 22-15,5-7 13 16,10-3 10-16,3 0 7 15,0 0 6-15,0 0 14 16,0 0 4-16,6 0-9 16,2-10-22-16,4 0-63 15,6 3 2-15,3-2 38 16,6 3 23-16,4 3 3 16,4 3-3-16,3 0-6 15,1 0-8-15,2 13-1 16,-7 3-3-16,-3 6 0 0,-10 1 12 15,-10 0 1-15,-10 1 5 16,-1 3 5-16,-4 0 13 16,-18 1-6-16,-6-1 6 15,-10-1 11-15,-7-3-2 16,-4-3-10-16,-1-4 16 16,6-6-11-16,11-6 42 15,9-4 52-15,12 0 97 16,4 0 99-16,4 0-27 15,2 0-162-15,1-4-123 16,1-1 0-16,0 4 0 16,0 1 0-16,0-3 0 15,0 2 0-15,3-1-65 16,7 2-574-16,4 0 66 16,4 0 171-16,2 0 245 0,3-3 52 15</inkml:trace>
  <inkml:trace contextRef="#ctx0" brushRef="#br0" timeOffset="-120573.05">9767 17313 106 0,'0'0'40'0,"0"0"23"16,0 0 11-16,0 0 3 16,0 0 17-16,0 0-43 15,54-19-46-15,-15 13-5 16,0 5-47-16,-8 1-129 0,-13 4 55 15,-17 15 22-15</inkml:trace>
  <inkml:trace contextRef="#ctx0" brushRef="#br0" timeOffset="-120417.47">9739 17520 28 0,'0'0'75'0,"0"0"-15"16,0 0 19-16,0 0-28 15,0 0-47-15,0 0 15 16,125-1-19-16,-66 1-29 16,2 0-60-16,3 0-11 15</inkml:trace>
  <inkml:trace contextRef="#ctx0" brushRef="#br0" timeOffset="-120117.27">10497 17495 133 0,'0'0'73'15,"0"0"79"-15,0 0 102 16,0 0 98-16,0 0 63 16,0 0-48-16,0-5-154 15,3 5-125-15,7-4-88 16,13-3 0-16,10 1 0 15,4-1 0-15,4 0 0 16,-9 4 0-16,-11 0 0 16,-2-1 0-16,-8 0 0 0,3 1 0 15,0 3 0-15,5 0-140 16,2 0-662-16,5 0 191 16,-1 5 378-16,-1 2 101 15</inkml:trace>
  <inkml:trace contextRef="#ctx0" brushRef="#br0" timeOffset="-119555.95">11352 17208 102 0,'0'0'117'15,"0"0"11"-15,0 0 240 16,0 0 374-16,0 0-152 15,0 0-590-15,9-72 0 16,-9 72 0-16,0 2 0 16,0 18 0-16,4 8 0 15,5 10 0-15,3 5 0 16,2 3 0-16,-1 4 0 16,2 3 0-16,-3-3 0 15,4-3 0-15,-2-7 0 16,-4-5 0-16,-4-11 0 15,0-6 0-15,-1-4 0 16,-4-10 0-16,-1 2 0 0,0-6 0 16,0 0 0-16,2 0 0 15,-2 0 0-15,0 0 0 16,0 0 0-16,0 0 0 16,0 0 0-16,0 0 0 15,0 0 0-15,0 0 0 16,0 0 0-16,0 0 0 15,0 0 0-15,0 0 0 16,0 0 0-16,0 0 0 16,0 0 0-16,0 0 0 15,0 0 0-15,0 0 0 16,0 0 0-16,0 0 0 16,0 0 0-16,0 0 0 0,0 0 0 15,0 0 0-15,0 0 0 16,0 0-65-16,0 0-580 15,0 1 15-15,0 5 266 16,1-2 219-16,3-4-11 16</inkml:trace>
  <inkml:trace contextRef="#ctx0" brushRef="#br0" timeOffset="-116777">12903 17281 60 0,'0'0'47'0,"0"0"16"15,-39-72 30-15,28 54 21 16,3 8 99-16,4 6 46 16,1 4 102-16,3 0-81 15,0 0-176-15,0 0-65 16,0 13-5-16,4 11-34 16,18 10 148-16,5-2-56 15,9 5 48-15,5 0-140 16,2 2 0-16,5-3 0 0,-5-3 0 15,-6-5 0-15,-7-8 0 16,-12-5-301-16,0-4-488 16,0-7 308-16,7-4 255 15,2 0 99-15</inkml:trace>
  <inkml:trace contextRef="#ctx0" brushRef="#br0" timeOffset="-116271.38">13422 17305 51 0,'0'0'36'16,"0"0"16"-16,0 0 18 16,0 0 7-16,0 0 35 15,0 0 46-15,26-62 19 16,-26 62-58-16,0 0-79 16,0 9-40-16,-15 12 0 0,-7 8 17 15,-5 4 4 1,-5 1 13-16,1-4-7 0,1-4-24 15,6-6 5-15,4-7 3 16,7-6-2-16,5-6 3 16,3 1 5-16,5-2 12 15,0 0 32-15,-1 0 17 16,-2-3 237-16,-2-6-227 16,1 1 19-16,2 2 59 15,2 4-14-15,0 2-152 0,0 0 0 16,0 0 0-16,0 0 0 15,0 13 0-15,9 13 0 16,9 10 0-16,-1 7 0 16,-1 7 0-16,-6 6 0 15,-4-1 0-15,-4-1 0 16,-2-5 0 0,0-6 0-16,0-9 0 0,0-7 0 15,0-11 0-15,0-7 0 16,0-5 0-16,0-4 0 15,0 0 0-15,0 0 0 16,0 0 0-16,0 0 0 16,0-9 0-16,0-5 0 15,0-3-226-15,6-6-990 16,12-3 760-16</inkml:trace>
  <inkml:trace contextRef="#ctx0" brushRef="#br0" timeOffset="-116025.03">13839 17654 110 0,'0'0'65'0,"0"0"10"15,0 0 92-15,0 0 60 16,0 0-29-16,0 0-80 0,7-6-118 15,10 6-37-15,11 0 23 16,8 0-20-16,-2 6-283 16,-7 4 57-16,-11 2 129 15,-16 3 17-15</inkml:trace>
  <inkml:trace contextRef="#ctx0" brushRef="#br0" timeOffset="-115875.43">13799 17849 35 0,'0'0'39'0,"0"0"31"16,0 0 15-16,0 0 10 16,0 0 16-16,0 0-70 15,40 0-27-15,6-3-28 16,8 0-105-16,5-2-32 16,5-4 30-16</inkml:trace>
  <inkml:trace contextRef="#ctx0" brushRef="#br0" timeOffset="-115535.71">14639 17509 89 0,'0'0'61'0,"0"0"22"16,0 0 64-16,0-76 126 16,-3 72 117-16,-5 4 57 15,-6 0-287-15,-8 11-143 0,-6 15 28 16,-5 11-39-16,8 8 51 15,4 9-29-15,9-1-10 16,9-4-7-16,3-10-11 16,12-12-40-16,15-7 23 15,10-13 17-15,5-7 40 16,1 0 29-16,-4-11-11 16,-5-9-6-16,-8-3 1 15,-7-3-53-15,-10 2 0 16,-6-4 0-16,-3 3 0 15,0-3 0-15,-15 4 0 16,-12 0 0-16,-12 8 0 16,-11 10-557-16,-13 6-420 0,-16 0 646 15</inkml:trace>
  <inkml:trace contextRef="#ctx0" brushRef="#br0" timeOffset="-114260.27">12666 17152 31 0,'0'0'51'0,"0"0"10"16,-10-105-2-16,7 67 17 15,-2 2 32-15,2 4 81 16,-4 8 91-16,2 6 148 16,2 9 7-16,0 4-106 15,0 5-329-15,0 0 0 16,-4 14 0-16,-6 25 0 16,-3 22 0-16,0 19 0 15,4 9 0-15,6 5 0 16,2 7 0-16,4 1 0 0,0 1 0 15,0-1 0-15,16-2 0 16,-1-7 0-16,3-1 0 16,0 0 0-16,-5 3 0 15,-2-2 0-15,-2-9 0 16,-6-19 0-16,0-26 0 16,-3-18 0-16,1-15 0 15,-1-6 0-15,2 0 0 0,-2 0 0 16,1 0 0-1,-1 0 0-15,0 0 0 0,2 0 0 16,-1 0 0-16,7 0 0 16,19 0 0-16,29-6 0 15,37-5 0-15,38 0 0 16,24 2 0-16,15 4 0 16,9 2 0-16,6 3 0 15,9 0 0-15,13 3 0 16,5 6 0-16,-4-2 0 15,-8-1 0-15,-20-5 0 16,-28-1 0-16,-31 0 0 16,-37 0 0-16,-35 0 0 0,-25-1 0 15,-20-2 0 1,-4-3 0-16,0-5 0 0,0-7 0 16,0-10 0-16,0-9 0 15,2-12 0-15,2-16 0 16,4-8 0-16,0-9 0 15,2-7 0-15,-3-1 0 16,-2-6 0-16,-5-3 0 16,0 0 0-16,0-3 0 15,0 5 0-15,6 4 0 16,4 8 0-16,1 12 0 16,-1 12 0-16,-1 14 0 15,-5 17 0-15,-1 10 0 16,-1 13 0-16,-2 4 0 15,0 3 0-15,0 0 0 16,0 0 0-16,0 0 0 0,0 0 0 16,0 0 0-16,0 0 0 15,0 0 0-15,0 0 0 16,0 0 0-16,0 0 0 16,-19 0 0-16,-19 0 0 15,-18 0 0-15,-21 0 0 16,-12 1 0-16,-20 1 0 15,-25-2 0-15,-28 0 0 16,-24 7 0-16,-18 0 0 16,-19 6 0-16,-12 3 0 15,-5-2 0-15,2 2 0 16,15-7 0-16,21-5 0 16,23-4 0-16,33 0 0 0,34-14 0 15,36-1 0 1,34 1 0-16,21 2 0 0,15 2 0 15,6 6 0-15,0-3 0 16,0 5 0-16,0 2 0 16,6 0 0-16,12 0 0 15,7 12-232-15,11 7-810 16,0-4 533-16,-3-10 304 16</inkml:trace>
  <inkml:trace contextRef="#ctx0" brushRef="#br0" timeOffset="-112569.27">26855 2253 64 0,'0'0'57'16,"0"0"4"-16,0 0-13 16,0 0-23-16,0 0-1 0,-132 68-2 15,43 4 33-15,-11 18-15 16,-11 15-1-16,-3 13 17 16,1 4-4-16,5 7 15 15,9 5 20-15,11 0-23 16,16 2-10-16,13 1-24 15,13-13 11-15,17-15-11 16,17-22-16-16,12-21-2 16,0-15 25-16,6-10-18 15,8-10 30-15,-5-11 5 16,-3-9 0-16,-3-7-27 16,-2-1-22-16,1-3 13 15,-2 0 85-15,0 0-48 16,0 0-55-16,-12 0-139 15,-20 0-312-15,-15 0 3 16,-7-7 237-16</inkml:trace>
  <inkml:trace contextRef="#ctx0" brushRef="#br0" timeOffset="-112129.86">25288 3816 145 0,'0'0'43'16,"0"0"40"-16,0-79 76 0,0 61 151 15,0 7 119-15,0 7 97 16,0 4-174-16,0 0-352 16,0 0 0-16,0 8 0 15,0 21 0-15,0 14-30 16,0 15 30-16,0 12 30 15,5 2-30-15,1-2 0 16,1-3 0-16,0-7 0 16,2-11 0-16,5-12 0 15,-2-13 0-15,5-12 0 16,6-12 0-16,17-1 0 16,27-34 0-16,23-15 0 15,14-13 0-15,4-7 0 0,-11-1 0 16,-18 6 0-16,-15 10 0 15,-16 11 0-15,-19 11 0 16,-11 7 0-16,-7 7 0 16,-7 9 0-16,-2 5 0 15,-2 5 0-15,0 5-942 16,0 10 104-16,-17 0 642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9:04:52.971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2115 2105 156 0,'0'0'42'16,"0"0"71"-16,0 0 52 15,0 0 92-15,0 0 115 0,0 0 18 16,-10-63-76-16,13 61-118 15,16 2-154-15,8 0-42 16,12 0 0-16,-2 2 0 16,-1 15 0-16,-9 4 0 15,0 5 0-15,-5 10 0 16,-3 3 0-16,-11 8 0 16,-8 2 0-16,0 1 0 15,-15-2 0-15,-6-4 0 16,-1-10 0-16,1-7 0 15,9-9 0-15,6-13 0 16,4-5 0-16,2 0 0 16,0-5 0-16,3-22 0 15,17-11 0-15,10-11 0 0,10-5 0 16,8-3 0-16,1 1 0 16,-6-1 0-16,-3 5 0 15,-14 4 0-15,-2 3 0 16,-8 8 0-16,-7 7 0 15,-6 9 0-15,-3 8 0 16,0 8 0-16,0 5 0 16,0 0 0-16,0 0 0 15,-3 5 0-15,-8 14 0 16,-6 8 0-16,-7 7 0 16,4 5 0-16,-2 5 0 15,3-2 0-15,8 2 0 16,5 0 0-16,6-2 0 15,0 2 0-15,0-6 0 16,12-5 0-16,1-5 0 0,-2-6 0 16,3-6 0-16,-3-5 0 15,-2-6 0-15,-1 0 0 16,5-5 0-16,1 0 0 16,8 0 0-16,5 0-754 15,-2 0-191-15,-5 0 687 16</inkml:trace>
  <inkml:trace contextRef="#ctx0" brushRef="#br0" timeOffset="379.27">2906 2416 95 0,'0'0'94'16,"0"0"69"-16,0 0 207 16,0 0 220-16,0 0 40 15,0 0-525-15,-6-53-105 16,6 53 0-16,0 0 0 16,0 0 0-16,0 0 0 15,0 7 0-15,0 13 0 0,0 11 0 16,0 7 0-16,0 6 0 15,0 1 0-15,0-5 0 16,0-8 0-16,3-7 0 16,0-6 0-16,0-5 0 15,0-3 0-15,-2-5 0 16,1-3 0-16,-1-3 0 16,4 0 0-16,7 0 0 15,13-4-1049-15,11-22 337 16</inkml:trace>
  <inkml:trace contextRef="#ctx0" brushRef="#br0" timeOffset="1019.55">3752 1785 186 0,'0'0'167'16,"0"0"274"-16,0 0 217 15,0 0-63-15,0 0-595 16,0 0 0-16,-8-60 0 0,8 86 0 16,0 18 0-16,9 23 0 15,2 21 0-15,5 21 0 16,4 19 0-16,5 26 0 16,8 18 0-16,3 18 0 15,4 19 0-15,-1 9 0 16,-2 24 0-16,-4 17 0 15,1 15 0-15,-2 13 0 16,-4 8 0-16,0 3 0 16,-4-1 0-16,0-1 0 0,-3-1 0 15,-5 5 0-15,-8 4 0 16,-8 4 0-16,0 6 0 16,-12 0 0-16,-12 2 0 15,-3 1 0-15,6-17 0 16,5-14 0-16,8-26 0 15,8-37 0-15,0-32 0 16,25-36 0-16,5-34 0 16,-1-29 0-16,5-30 0 15,-10-27 0-15,-8-18 0 16,-7-12 0-16,-4-5 0 16,-2-12 0-16,10-20 0 15,1-21 0-15,5-23-668 0,9-22-148 16,-1-24 503-16,3-29 169 15</inkml:trace>
  <inkml:trace contextRef="#ctx0" brushRef="#br0" timeOffset="1958.83">4783 1967 79 0,'0'0'59'16,"0"0"14"-16,0 0 12 15,0 0-7-15,0 0 11 16,0 0-13-16,-3-7-5 15,16 7-23-15,11 11-48 0,9 10 121 16,1 7-4 0,2 11-41-16,-9 5 24 0,-9 10-35 15,-8 1-33-15,-7 0 13 16,-3-4-10-16,0-7 24 16,-10-7-4-16,-2-9 3 15,3-9-37-15,3-9 32 16,5-7-47-16,1-3 43 15,0 0 23-15,0 0 104 16,0-11 73-16,4-10-249 16,9-10 0-16,8-8 0 15,3-5 0-15,6-5 0 16,3 2 0-16,1 1 0 16,-7 6 0-16,-5 5 0 15,-7 8 0-15,-1 2 0 0,-5 4 0 16,-2 3 0-16,-3 4 0 15,1 4 0-15,-5 5 0 16,0 3 0-16,0 2 0 16,0 0 0-16,0 0 0 15,0 8 0-15,-3 13 0 16,-9 12 0-16,-1 5 0 16,2 6 0-16,1 0 0 15,5-1 0-15,5-2 0 16,0-6 0-16,5-2 0 15,13-3 0-15,2-4 0 16,3-3 0-16,4-4 0 16,3-8 0-16,6-7 0 15,5-4-689-15,7 0-284 0,-9-8 695 16</inkml:trace>
  <inkml:trace contextRef="#ctx0" brushRef="#br0" timeOffset="2250.04">5666 2287 152 0,'0'0'132'16,"0"0"87"-16,0 0 276 16,0 0-130-16,0 0-211 15,0 0-77-15,0 0-15 0,45 39-17 16,-45-1 6-1,-6 10 121-15,-22 2-49 16,-5 1-123-16,3-9 0 0,5-9 0 16,14-12 0-16,8-9 0 15,3-3 0-15,39-8 0 16,25-1 0-16,26-17 0 16,12-19 0-16,1-7-865 15,-13-4-9-15,-23 0 570 16</inkml:trace>
  <inkml:trace contextRef="#ctx0" brushRef="#br0" timeOffset="2737.74">6676 1683 280 0,'0'0'484'0,"0"0"475"15,0 0-635-15,0 0-324 16,0 0 0-16,0 0 0 16,-10 100 0-16,10 6 0 15,0 30 0-15,-5 23 0 16,2 33 0-16,3 21 0 16,0 24 0-16,15 18 0 0,5 24 0 15,3 18 0-15,4 18 0 16,3 25 0-16,3 10 0 15,3 11 0-15,1 5 0 16,-4-6 0-16,4-13 0 16,-3-11 0-16,-1-6 0 15,-3-15 0-15,1-15 0 16,-2-15 0-16,-1-20 0 16,2-18 0-16,-2-22 0 15,5-24 0-15,0-32 0 16,-5-31 0-16,-1-35 0 15,-1-33 0-15,-7-26 0 16,-7-21 0-16,-5-15 0 16,-1-8 0-16,0 0 0 15,3-11 0-15,-1-16 0 16,0-10-53-16,0-6-915 0,-2-8 371 16,2-8 384-16,5-15 50 15</inkml:trace>
  <inkml:trace contextRef="#ctx0" brushRef="#br0" timeOffset="3720.47">7592 2036 87 0,'0'0'65'15,"0"0"35"-15,0 0 23 0,-7-80 65 16,1 65 84-16,3 5 85 15,1 6 56-15,2 3-117 16,0 1-186-16,0 0-110 16,0 1-35-16,0 20-103 15,0 7 103-15,0 8 24 16,9 5 11-16,6 1 11 16,2-2-5-16,6-10-12 15,4-6-11-15,6-12 17 16,1-11-34-16,1-1 34 15,-2-14 34-15,-5-12 41 16,-4-8-64-16,-5-5 70 16,-4 2-52-16,-6 0-6 15,1 2 19-15,-5 6-42 0,-2 6 0 16,-2 11 0-16,1 8 0 16,-1 4 0-16,4 2 0 15,1 22-42-15,7 15 25 16,-1 14 17-16,-3 15-17 15,-5 9 11-15,-4 5 12 16,0 0-12-16,-3-1-6 16,-16-9-5-16,-5-12 0 15,-4-13-58-15,0-19 57 16,1-11 18-16,4-11 12 0,1-6 34 16,10 0 12-16,2-12 17 15,5-1-45-15,5-3-30 16,0 5 0-16,3 0 0 15,18 2 0-15,10 2 0 16,7 2 0-16,5 3 0 16,3 2 0-16,6 0 0 15,3 2-408-15,1 6-506 16,-4-5 453-16,-6-3 259 16</inkml:trace>
  <inkml:trace contextRef="#ctx0" brushRef="#br0" timeOffset="4071.53">8711 1753 118 0,'0'0'81'0,"0"0"48"16,0 0 136-16,0 0 160 16,0 0 140-16,0 0-154 15,0-53-358-15,-12 79-53 16,-10 23 0-16,-8 24 0 16,-6 20 0-16,3 14 0 0,8 1 0 15,10 2 0-15,14-3 0 16,1-8 0-1,20-14 0-15,18-15 0 0,11-19 0 16,9-15 0-16,8-14-146 16,5-15-526-16,3-7-90 15,-8-11 433-15</inkml:trace>
  <inkml:trace contextRef="#ctx0" brushRef="#br0" timeOffset="4748.81">9151 2064 21 0,'0'0'75'16,"0"0"-14"-16,0 0 29 0,0 0 35 15,-13-77 96-15,8 66 199 16,5 3 117-16,0 5-70 16,0 2-437-16,0 1-30 15,0 1 0-15,9 23 0 16,18 13 0-16,13 11 0 15,11 8 0-15,0-2 0 16,1-1 0 0,-3-6 0-16,-10-4 0 0,-8-10 0 15,-14-6 0-15,-2-10 0 16,-11-8 0-16,-2-9 0 16,-2 0-76-16,0-6-731 0,0-15 53 15,-14-12 494-15</inkml:trace>
  <inkml:trace contextRef="#ctx0" brushRef="#br0" timeOffset="4981.82">9466 1950 107 0,'0'0'96'0,"0"0"23"16,0 0-4-16,0 0 4 15,0 0-26-15,-12 73 230 16,-4-27 89-16,-8 7-39 15,-6 6-83-15,-5 1-290 16,-3-5 0-16,10-10 0 16,5-10 0-16,7-11 0 15,8-10 0-15,7-8 0 16,1-5-408-16,13-1-362 0,29 0 253 16,12-5 314-16</inkml:trace>
  <inkml:trace contextRef="#ctx0" brushRef="#br0" timeOffset="5369.39">10089 1982 243 0,'0'0'87'0,"0"0"350"16,0 0 248-16,0 0-90 0,0 0-595 15,0 0 0-15,-83-61 0 16,52 94 0-16,-10 15 0 16,1 13 0-16,6 8 0 15,9 1 0-15,11-5 0 16,14-9 0-16,0-13 0 16,18-7 0-16,12-15 0 15,8-13 0-15,4-8 0 16,4-7 0-16,-4-18 0 15,-6-5 0-15,-9-2 0 16,-12-2 0-16,-9 0 0 16,-6-4 0-16,0 0 0 0,-16 2 0 15,-5 5 0-15,3 8 0 16,3 9 0-16,9 8 0 16,6 6-519-16,18 0-630 15,13 5 870-15</inkml:trace>
  <inkml:trace contextRef="#ctx0" brushRef="#br0" timeOffset="5969.81">10470 2015 15 0,'0'0'293'0,"0"0"19"15,0 0 613-15,0 0-423 0,0 0-502 16,0 0 0-1,0-35 0-15,0 60 0 0,0 14 0 16,5 19 0-16,1 11 0 16,2 8 0-16,-3 6 0 15,-2 0 0-15,-3-2 0 16,0-12 0-16,0-19 0 16,0-19 0-16,0-16 0 15,0-15 0-15,0 0 0 16,0-12 0-16,1-17 0 15,1-15 0-15,-2-15 0 16,0-11 0-16,-2-9 0 16,-11-5 0-16,-2 0 0 15,6 6 0-15,0 9 0 16,8 8 0-16,1 11 0 16,0 8 0-16,14 7 0 0,6 6 0 15,7 8 0-15,7 12 0 16,9 7 0-16,1 2 0 15,0 16 0-15,-8 13 0 16,-12 10 0-16,-15 8 0 16,-9 7 0-16,-9 4 0 15,-28 1 0-15,-13-2 0 16,-2-7 0-16,9-14 0 0,12-11 0 16,14-14 0-1,13-7 0-15,4-1 0 0,0 2 0 16,12 3 0-16,18 3 0 15,11 2 0-15,9-2 0 16,5-1 0-16,3-2 0 16,-3-2 0-16,-7-5 0 15,-5-1-789-15,-7 0 9 16,-9-8 525-16,-9-13 92 16</inkml:trace>
  <inkml:trace contextRef="#ctx0" brushRef="#br0" timeOffset="6218.15">11156 1590 190 0,'0'0'54'16,"0"0"63"-16,0 0 121 16,84 38-28-16,-41 19 127 15,5 21 56-15,-8 24-8 16,-7 20-262-16,-12 12-123 15,-15 11 0-15,-6 2 0 16,-24-6 0-16,-21-8 0 16,-16-14 0-16,-9-13 0 15,-8-13-192-15,-5-14-595 16,2-17 166-16,-4-13 347 16</inkml:trace>
  <inkml:trace contextRef="#ctx0" brushRef="#br0" timeOffset="7252.06">1730 3609 30 0,'0'0'32'15,"0"0"5"-15,0 0 0 16,-103 27-6-16,78-18 5 15,7-1-13-15,0 1-6 16,9-4-8-16,2 1-3 16,7 1-6-16,0 1-4 15,16 4-6-15,20 4 10 16,28-1 3-16,38 0 14 16,29-2 0-16,36-3 1 15,39-3-8-15,19-4 7 16,36-3 9-16,32 0-18 0,35-8 9 15,40-10-2-15,35-7-9 16,40-7 4-16,23-1-5 16,29-2-3-16,20-1 11 15,21 3-2-15,14-4 10 16,15 3-13-16,10 0-4 16,7 0 7-16,6-2-8 15,-10-4-6-15,-12-4 15 16,-22-2-16-16,-35-1 8 15,-39 1-8-15,-43 2 8 16,-51 4-4-16,-50 7 4 16,-55 3-4-16,-58 6-2 15,-55 5-8-15,-55 7 9 0,-51 6-2 16,-29 4-24-16,-22 2-12 16,-1 0-17-16,-20 8-30 15,-32 7 0-15,-30-1 10 16</inkml:trace>
  <inkml:trace contextRef="#ctx0" brushRef="#br0" timeOffset="8740.39">2919 4474 7 0,'0'0'57'0,"0"0"-14"15,0 0 9-15,0 0-2 16,0 0 12-16,0 0 6 15,-10-32 45-15,4 27 42 16,3 3 2-16,0 2 13 16,0 0-7-16,0 0-7 15,-2 0-77-15,-9 7-37 16,-6 14-16-16,-5 6-26 16,-2 7 10-16,3 2 32 15,6 6-42-15,6 1 0 16,6 2-5-16,6 3 5 0,0-1-16 15,11-7-20-15,11-5 25 16,2-11-25-16,6-9-44 16,-5-7-47-16,2-8 109 15,0 0 18-15,0-4 41 16,1-18-9-16,2-7 50 16,1-10 3-16,-5-2 26 15,-7 0 82-15,-7 2 59 16,-9 3-124-16,-3 4-128 15,0 2 0-15,0 0 0 16,-15 3 0-16,-6 4 0 16,0 5 0-16,2 2 0 15,-2 6 0-15,6 6 0 0,3 2 0 16,3 2-42 0,3 0-844-16,2 12 178 0,4 2 454 15</inkml:trace>
  <inkml:trace contextRef="#ctx0" brushRef="#br0" timeOffset="9491.91">5384 4436 88 0,'0'0'74'16,"0"0"31"-16,0 0 20 16,0 0 107-16,0 0 78 15,0 0 59-15,-48-61 6 16,38 61-175-16,-5 0-31 16,-3 0-169-16,0 5 0 15,-3 11 0-15,0 12 0 16,-1 8 0-16,4 11 0 0,2 3 0 15,7 2 0-15,9-8 0 16,0-5 0-16,4-10 0 16,17-8 0-16,5-5-24 15,2-7-23-15,10-9 47 16,0 0 12-16,-2-9 0 16,-5-11 35-16,2-5-47 15,-6-6 0-15,-4 2 0 16,-3-3 0-16,-7 1 0 15,-5-2 0-15,-8 1 0 16,0 0 0-16,-2-2 0 0,-18 2 0 16,-5 3 0-1,-3 4 0-15,0 8 0 0,1 9 0 16,2 8 0 0,1 0-1064-16,-1 20 384 0,-4 7 475 15</inkml:trace>
  <inkml:trace contextRef="#ctx0" brushRef="#br0" timeOffset="17610.37">8480 4250 20 0,'0'0'35'0,"0"0"-11"15,0 0 3-15,0 0-1 0,0 0-3 16,0 0 1-16,0 0 6 16,0-6 6-16,0 4 9 15,0-3 11-15,0 2-10 16,-2-1-27-16,1 3 19 16,-1-1 19-16,1 2-16 15,1 0 2-15,0 0-32 16,0 0 4-16,0 0 4 15,0 0-8-15,0 0-4 16,0 0 0-16,0 0-7 16,0 0 2-16,0 0 0 15,0 0 0-15,0 0 3 16,0 0-1-16,0 0-2 0,0 0-2 16,0 0 0-1,0 0 0-15,0 0 5 0,0 0 2 16,0 0 6-16,0 0 12 15,0-1 18-15,0-1 2 16,0 2 12-16,0 0 5 16,0-2 6-16,0-1 27 15,-2-2-5-15,-1 2-90 16,-1 3 37-16,2-2-22 16,-1 2 58-16,0 0-6 15,-1 0-4-15,3 0-10 16,-5 0-14-16,-5 0-39 15,2 0 0-15,-7 0-6 16,-1 5 6-16,-1 10-22 0,-4 5-10 16,-3 5 10-16,-1 3 6 15,4 4 6-15,1 0-6 16,4 4 1-16,3 1 4 16,5 4 1-16,6 0-16 15,3 0 5-15,0-3-18 16,9-3 24-16,13-4-14 15,5-4-5-15,6-7-7 16,4-8 9-16,8-7 32 16,1-5-18-16,2-10 27 15,-5-14-9-15,0-9 27 16,-5-1-9-16,-7-3 23 16,-7 1-21-16,-8 3 39 15,-5-3 90-15,-8 4-19 16,-2 2 4-16,-1 0-42 0,0 4 0 15,-4 3-6-15,-7 2-15 16,-5 1-71-16,1 0 0 16,-6 2 0-16,0 1 0 15,2 3 0-15,-1 4-232 16,7 6-285-16,-3 4-99 16,-3 4 208-16,-6 14 211 15</inkml:trace>
  <inkml:trace contextRef="#ctx0" brushRef="#br0" timeOffset="18841.3">3219 5768 37 0,'0'0'55'16,"0"0"15"-16,0 0 14 15,0 0 7-15,0 0 23 16,0 0 42-16,-88-45-38 16,66 51-61-16,-5 19-33 0,2 13-18 15,-2 12 11-15,12 10-7 16,9 3-7-16,6-5-3 15,0-5 0-15,16-12-16 16,10-10 7-16,5-11-17 16,3-9 5-16,9-11 2 15,2-6 19-15,-3-24 22 16,-3-8 8-16,-11-5-10 16,-13-3 73-16,-7-2 141 15,-7 5-21-15,-1 2 85 16,-3 7-92-16,-15 4-26 15,-3 5-180-15,-1 5 0 16,1 6 0-16,5 5 0 0,2 4 0 16,7 4 0-1,4 1-76-15,3 8-763 0,0 10 75 16,24 2 538-16</inkml:trace>
  <inkml:trace contextRef="#ctx0" brushRef="#br0" timeOffset="19338.37">5723 5663 118 0,'0'0'101'0,"0"0"129"15,0 0 289-15,-43-72 311 0,38 62-581 16,2 4-249-1,3 5 0-15,0 1 0 0,0 0 0 16,0 0 0-16,0 10 0 16,0 26 0-16,0 17 0 15,0 17 0-15,0 8 0 16,0-2 0-16,12-3 0 16,-2-5 0-16,-1-13 0 15,-1-14 0-15,-4-13 0 16,-1-12 0-16,-3-11 0 15,0-5 0-15,0 0 0 16,0 0 0-16,0-4 0 16,0-14 0-16,0-8 0 15,9-4-134-15,10 1-1414 16,10-2 1195-16</inkml:trace>
  <inkml:trace contextRef="#ctx0" brushRef="#br0" timeOffset="20139.21">8571 5466 101 0,'0'0'100'0,"0"0"26"16,0 0 174-16,-57-93 265 16,45 72 133-16,3 4-541 15,3 7-157-15,2 6 0 16,4 4 0-16,0 0 0 16,0 2 0-16,0 20 0 15,9 15 0-15,4 15 0 16,3 5 0-16,0 0 0 15,-2-2 0-15,0-4 0 16,-1-7 0-16,-2-12 0 16,-2-8 0-16,-3-10 0 15,-5-7 0-15,1-5 0 16,-2-2 0-16,0 0 0 16,0 0 0-16,0 0 0 15,0-10 0-15,-3-2 0 0,-11 3-1407 16,-11 8 915-16</inkml:trace>
  <inkml:trace contextRef="#ctx0" brushRef="#br0" timeOffset="20812.91">3207 6962 112 0,'0'0'85'0,"0"0"54"16,0 0 156-16,0 0 266 15,0 0 56-15,0 0-379 0,-34-47-238 16,34 52 0-16,0 19 0 16,0 14 0-16,0 14 0 15,0 6 0-15,11 0 0 16,0-2 0-16,1-10 0 16,0-7 0-16,-3-5 0 15,0-7 0-15,-4-5 0 16,-1-10 0-16,-2-4 0 15,2-7 0-15,-3 1 0 16,10-2 0-16,16 0-958 16,15 0 228-16,19-2 430 15</inkml:trace>
  <inkml:trace contextRef="#ctx0" brushRef="#br0" timeOffset="21323.96">5833 6990 144 0,'0'0'85'0,"0"0"36"0,0 0 76 16,0 0 71-1,0 0 49-15,-98-9-39 0,74 21-66 16,-3 12-36-16,-3 9-15 16,-3 9-73-16,3 9-88 15,0 7 0-15,7-2 0 16,8-2 0-16,13-7 0 15,2-10 0-15,18-5 0 16,10-12 0-16,7-8 0 16,4-12 0-16,5 0 0 15,-2-27 0-15,0-10 0 16,-9-5 0-16,-6-5 0 16,-11 0 0-16,-10 3 0 0,-6 1 0 15,0 5 0-15,-21 3 0 16,-10 4 0-16,-5 6 0 15,-3 6 0-15,2 4 0 16,4 9 0-16,6 6 0 16,17 0-823-16,7 15-43 15,3 0 599-15</inkml:trace>
  <inkml:trace contextRef="#ctx0" brushRef="#br0" timeOffset="22229.52">8729 6557 158 0,'0'0'57'15,"0"0"60"-15,0 0 186 16,-48-72 185-16,42 64 146 16,3 4-344-16,3 3-290 0,0 1 0 15,0 0 0-15,0 0 0 16,0 9 0-16,0 12 0 15,5 9 0-15,4 5 0 16,-2 2 0-16,3-2 0 16,-2 2 0-16,3 0 0 15,-1-1 0-15,-1 4 0 16,0-2 0-16,0-2 0 16,0-3 0-16,-2-7 0 15,1-4 0-15,-2-8 0 16,-3-4 0-16,1-6 0 15,-4-2 0-15,0-2 0 0,0 0 0 16,0 0 0-16,0 0 0 16,0 0 0-16,0-7 0 15,0-2 0-15,0 0 0 16,0 4-1049-16,0 5 337 16,-19 0 431-16</inkml:trace>
  <inkml:trace contextRef="#ctx0" brushRef="#br0" timeOffset="23206">3215 8257 33 0,'0'0'65'15,"0"0"7"-15,-26-83 29 16,19 59 34-16,4 7 110 16,0 8 209-16,3 5 102 15,0 2-170-15,0 2-386 16,-3 0 0-16,3 0 0 15,0 0 0-15,0 0 0 16,0 6 0-16,0 17 0 16,0 16 0-16,3 15 0 15,5 7 0-15,-3 4 0 16,0 3 0-16,-4-2 0 16,1-3 0-16,-2-9 0 15,0-10 0-15,1-12 0 0,1-7 0 16,-1-5 0-16,1-5 0 15,-1-3 0-15,-1 0 0 16,0-2 0-16,0-3 0 16,0 1 0-16,-3-2 0 15,0-6-1227-15,3-13 560 16</inkml:trace>
  <inkml:trace contextRef="#ctx0" brushRef="#br0" timeOffset="23826.33">5696 8174 154 0,'0'0'120'16,"0"0"164"-16,0 0 263 15,0 0 220-15,0 0-592 16,0 0-175-16,-18-42 0 15,18 70 0-15,0 16 0 0,0 14 0 16,6 4 0-16,3-1 0 16,1-7 0-16,2-1 0 15,2-7 0-15,-4-5 0 16,3-6 0-16,-5-6 0 16,1-5 0-16,-3-4 0 15,-3-6 0-15,-2-5 0 16,-1-6 0-16,0-1 0 15,0-2 0-15,0 0 0 16,0 0 0-16,2 0 0 16,-2 0 0-16,1-5 0 15,7-13-497-15,8-9-779 16</inkml:trace>
  <inkml:trace contextRef="#ctx0" brushRef="#br0" timeOffset="24571.8">8638 7827 52 0,'0'0'91'15,"0"0"-68"-15,0 0 63 16,0 0 62-16,6-73 134 15,-6 70 304-15,0 3-5 16,0 0-383-16,0 0-198 16,0 0 0-16,0 0 0 15,-9 8 0-15,-11 22 0 16,-8 15 0-16,-3 11 0 16,4 7 0-16,9 0 0 15,9-1 0-15,9-8 0 16,0-12 0-16,15-12 0 15,16-16 0-15,11-12 0 0,13-2 0 16,8-24 0-16,-3-6 0 16,-8-3 0-16,-9 4 0 15,-12 0 0-15,-7 1 0 16,-10-1 0-16,-8-4 0 16,-6 0 0-16,-2-4 0 15,-21-1 0-15,-10-3 0 16,-5 4 0-16,-2 5 0 15,1 7 0-15,11 10 0 16,4 7 0-16,6 8 0 16,6 0-221-16,-1 11-1215 15,-5 1 1122-15</inkml:trace>
  <inkml:trace contextRef="#ctx0" brushRef="#br0" timeOffset="30151.14">18590 1973 76 0,'0'0'49'0,"0"0"25"16,0 0 7-16,0 0 47 15,0 0 46-15,0 0 29 16,0 0 167-16,-11-63-115 15,11 63-37-15,0 0-218 16,-5 0-6-16,-4 21 0 16,-8 13-142-16,-9 16 148 15,-4 11 49-15,-1 2-11 16,1 3-27-16,3-4-11 16,3-5 0-16,3-9 28 15,6-11-28-15,5-14 0 0,6-11 5 16,2-10 35-1,2-2-12-15,0-8 264 0,0-20-204 16,3-15-88-16,15-9 0 16,10-6 0-16,8-4 0 15,4 2 0-15,5 1 0 16,-8 6 0-16,-7 10 0 16,-10 9 0-16,-7 9 0 15,-5 11 0-15,-4 5 0 16,-2 6 0-16,-1 3 0 15,8 0 0-15,4 1 0 0,14 16 0 16,12 7 0 0,9 4 0-16,4 2 0 0,3-2 0 15,-1-2 0-15,-2-4 0 16,-6-4 0 0,-7-4 0-16,-12-5 0 15,-9-3 0-15,-14-2 0 0,-4-1-769 16,0 0 67-16,-16 0 413 15,-21-3 114-15</inkml:trace>
  <inkml:trace contextRef="#ctx0" brushRef="#br0" timeOffset="30715.64">18726 1954 113 0,'0'0'45'0,"0"0"65"16,0 0 106-16,0 0 139 15,0 0 169-15,0 0-265 16,-10-28-146-16,10 43-96 16,3 9 11-16,7 9 192 15,4 5-173-15,-4 7-47 16,-1 6 0-16,1 10 0 16,-5 10 0-16,-2 21 0 15,-3 14 0-15,0 20 0 16,0 14 0-16,-13 13 0 15,-4 11 0-15,0 5 0 16,1 9 0-16,6 5 0 16,7 6 0-16,3 8 0 15,0-2 0-15,3 1 0 0,7 9 0 16,1 6 0-16,-3 7 0 16,-1 10 0-16,-3 2 0 15,-1 11 0-15,0 9 0 16,0 6 0-16,3 3 0 15,6-2 0-15,3-6 0 16,9-1 0-16,3-11 0 16,2-7 0-16,1-4 0 15,0-8 0-15,-2-5 0 16,-3-11 0-16,-2-20 0 0,1-16 0 16,-3-21 0-1,-1-15 0-15,-1-17 0 0,-4-18 0 16,-2-18 0-1,-4-23 0-15,-3-20 0 0,-3-18 0 16,-3-9 0-16,0-9 0 16,0 0 0-16,0-12 0 15,-6-14 0-15,-12-19-1385 16,-10-20 924-16</inkml:trace>
  <inkml:trace contextRef="#ctx0" brushRef="#br0" timeOffset="31682.46">16902 8458 75 0,'0'0'26'0,"-109"9"-21"0,69-2 33 15,4 0-15 1,7 1-4-16,12-4 9 0,9-1-3 15,8-2-10-15,0 3-15 16,9 6-6-16,23 5 6 16,27 2 3-16,32-2 4 15,35-3 7-15,42-8 3 16,35-4 3-16,37 0 5 16,41-14-11-16,35-9 12 15,34-6-4-15,36-3-20 16,28-5 1-16,23-2 0 15,24 2-2-15,21-1 4 16,15-1 0-16,13-2-5 16,10-3 20-16,2-3-11 15,-5 0 7-15,-18 3 0 0,-28 2-6 16,-40 6 10-16,-47 7-8 16,-43 5-9-16,-41 4 21 15,-45 5-6-15,-41 6-16 16,-55 2 0-16,-51 5 2 15,-52 2-4-15,-35 0-12 16,-21 0 12-16,0 0 23 16,0 0-21-16,0 0 23 15,-7 0 41-15,-5 0 68 16,-7-7-20-16,-10-4-65 16,-8-1-38-16,-5-1-15 15,-1-2 8-15,2 3-4 0,0-1 19 16,4 0-8-1,-1 0 2-15,2 0-9 0,2-2 9 16,0-2 8-16,2 2-9 16,1 0-8-16,4-1 13 15,3 3 0-15,2 3 38 16,4 2 15-16,5 1 44 16,7 4 61-16,6 1 9 15,0 2-93-15,0 0-91 16,3 0-114-16,17 6-90 15,21 16 98-15,23 5 106 16,21 3 116-16,7 1-72 16,-4-1-11-16,-17-2-11 0,-19 2 0 15,-15-2 18-15,-15 1-35 16,-12 4-5-16,-10 6 28 16,-4 4-22-16,-22 8 51 15,-18 4-23-15,-12 3 6 16,-12-1 24-16,-4 0-64 15,6-4-138-15,12-1-316 16,20-5-234-16,25-10 359 16,9-15 163-16</inkml:trace>
  <inkml:trace contextRef="#ctx0" brushRef="#br0" timeOffset="32582.59">27253 8131 105 0,'0'0'47'0,"0"0"31"0,0 0 13 16,0 0 26-1,10-77-10-15,20 74-30 0,15 3-41 16,6 0 16-16,-1 16 11 16,-2 14-1-16,-11 6-15 15,-8 11 1-15,-11 8-40 16,-12 6 14-16,-6 2-14 16,-12 2-4-16,-17-2 18 15,-6-7-22-15,2-11 4 16,6-16 7-16,12-13-7 15,9-12 1-15,6-4 28 16,0-1 66-16,9-25 203 16,17-10-253-16,16-12-49 0,15-4-75 15,6-1-78-15,-5 4 143 16,-9 1-4-16,-11 3 14 16,-11-1 19-16,-10 5 11 15,-6 5-25-15,-6 7 50 16,-5 10 3-16,0 9 131 15,0 6-31-15,0 4 102 16,0 0-236-16,0 0-24 16,-4 4 0-16,-5 18 0 15,-3 7-18-15,-2 8 12 16,1 2 12-16,3-2-1 16,4-3 8-16,2-1-13 0,2-1 0 15,2-1 0-15,0-1 0 16,0 2 0-16,8 1 0 15,6-3 0-15,3-1 0 16,2-4 0-16,4-1 0 16,1-3 0-16,6 2 0 15,-1-5-971-15,0-3 202 16</inkml:trace>
  <inkml:trace contextRef="#ctx0" brushRef="#br0" timeOffset="32940.06">28278 8729 478 0,'0'0'162'0,"0"0"100"15,0 0 605-15,0 0-589 16,0 0-278-16,0 0 0 15,0-65 0-15,0 65 0 16,0 8 0-16,3 13 0 16,4 11 0-16,1 12 0 15,-2 5 0-15,0 5 0 16,1 3 0-16,0-3 0 16,-1-8 0-16,1-10 0 15,-4-12 0-15,0-12 0 0,-2-6 0 16,1-5 0-1,-2-1 0-15,1 0 0 0,2 0 0 16,1-3 0-16,-1-12-226 16,-3-13-1221-16,-4-16 1126 15</inkml:trace>
  <inkml:trace contextRef="#ctx0" brushRef="#br0" timeOffset="34042.89">19071 1181 110 0,'0'0'33'16,"0"0"3"-1,0 0 36-15,0 0 8 16,0 0 20-16,13-75 28 15,20 70-94-15,12 3 11 0,9 2 73 16,-1 10-19-16,-2 14-1 16,-6 8-45-16,-12 8-33 15,-10 8 51-15,-12 11-63 16,-11 7-8-16,0 2 45 16,-18-2-26-16,-4-14 31 15,-2-13-35-15,6-16 14 16,9-14 118-16,6-7-131 15,3-2 157-15,0-3 239 0,0-21-376 16,8-11-36 0,12-15 0-16,10-12 0 0,9-6 0 15,7-1 0-15,-1 3 0 16,-3 7 0-16,-4 8 0 16,-8 9 0-16,-8 6 0 15,-8 8 0-15,-6 10 0 16,-4 5 0-16,-4 9 0 15,0 4 0-15,0 0 0 16,0 3 0-16,-9 22 0 16,-8 12 0-16,-5 12 0 15,0 2 0-15,6 5 0 16,8-6 0-16,7 0 0 16,1 0 0-16,0-5 0 0,12-8 0 15,6-7 0-15,4-4 0 16,12-7 0-16,14-5 0 15,17-5-329-15,7-3-510 16,-9-3 211-16</inkml:trace>
  <inkml:trace contextRef="#ctx0" brushRef="#br0" timeOffset="34304.18">20277 1307 222 0,'0'0'145'0,"0"0"2"16,0 0 211-16,0 0-89 15,62 74 118-15,-62-16-54 0,0 13-147 16,-24 3-186-16,-4-7 0 16,6-16 0-16,11-20 0 15,11-19 0-15,21-12 0 16,47-12 0-16,40-23 0 15,31-11 0-15,1 1 0 16,-16 7-267-16,-33 11-803 16,-36 13 563-16</inkml:trace>
  <inkml:trace contextRef="#ctx0" brushRef="#br1" timeOffset="41864.82">19046 8457 94 0,'0'0'43'16,"0"0"14"-16,0 0 9 16,0 0 12-16,0 0 20 15,0 0-5-15,1-15-12 16,-1 15-38-16,0 0-38 16,0 0-5-16,0 0-20 15,0 15-2-15,0 3 22 16,0 2 17-16,0 1-8 15,0-3 9-15,-1-5-1 16,-2-6-8-16,0-3-6 16,1-4 20-16,1 0 53 15,-2 0 89-15,-5 0 83 16,-3-7 57-16,0-6-212 16,2-1-42-16,4-2 0 0,5 3 46 15,0-1-63-15,0 1-17 16,2-1 1-16,8 4-18 15,1 1 0-15,1 4-18 16,-5 3 18-16,2 2-23 16,0 0-23-16,0 6-11 15,2 9 40-15,-1 8 0 16,-6 2 12-16,-2 2 5 0,-2 0 0 16,0-4 0-16,-5-5 11 15,-5-6 17-15,4-6-16 16,-5-3 97-16,-5-3 52 15,-2 0-119-15,-4-7-42 16,1-9 0-16,6-3 0 16,2-2 0-16,5-2 0 15,5 0 0-15,3 1 0 16,0 1 0-16,0 2 0 16,2 2 0-16,7 7 0 15,2 3 0-15,5 6 0 16,3 1 0-16,5 0 0 15,0 7 0-15,0 9 0 16,-4 6 0-16,-4 5 0 16,-5 4 0-16,-8 5 0 0,-3-3 0 15,0 0 0-15,-8-5 0 16,-11-4 0-16,-4-6 0 16,-3-4 0-16,-2-9 0 15,-3-5 0-15,-1 0 0 16,1-18 0-16,1-5 0 15,6-7 0-15,3-5 0 16,5 0 0-16,5-1 0 16,5 1 0-16,5 5 0 15,1 3 0-15,4 3 0 16,16 8 0-16,7 1 0 16,10 7 0-16,5 5 0 15,1 3 0-15,-3 0 0 16,-4 8 0-16,-8 10 0 0,-2 3 0 15,-8 5 0-15,-4 6 0 16,-6 4 0-16,-6 5 0 16,-2 3 0-16,0-2 0 15,-18-5 0-15,0-6 0 16,-6-8 0-16,-3-6 0 16,-1-8 0-16,-2-6 0 15,0-3 0-15,0 0 0 16,1-16 0-16,0-7 0 15,3-7 0-15,1-6 0 16,3-7 0-16,3-3 0 0,8 0 0 16,8 8 0-1,3 6 0-15,2 3 0 16,18 7 0-16,9 4 0 16,7 5 0-16,4 5 0 0,7 7 0 15,5 1 0-15,-2 3 0 16,-3 15 0-16,-4 7 0 15,-11 6 0-15,-5 8 0 16,-12 5 0-16,-9 3 0 16,-6-3 0-16,0-1 0 15,-15-3 0-15,-12-6 0 16,-10-5 0-16,-7-5 0 0,-6-6 0 16,-2-11 0-16,-2-5 0 15,6-2 0-15,1-6 0 16,3-14 0-16,8-8 0 15,7-8 0-15,9-6 0 16,10-7 0 0,7-1 0-16,3-1 0 0,7 1 0 15,23 3 0-15,8 6 0 16,9 2 0-16,7 8 0 16,4 7 0-16,2 9 0 15,-3 9 0-15,-4 6 0 16,-9 1 0-16,-3 21 0 15,-8 9 0-15,-6 8 0 16,-11 8 0-16,-9 8 0 16,-7 5 0-16,-8 2 0 0,-22 0 0 15,-10-5 0-15,-5-9 0 16,0-10 0-16,1-12 0 16,2-13 0-16,3-9 0 15,-1-4 0-15,3-9 0 16,1-18 0-16,3-8 0 15,6-7 0-15,9-5 0 16,3-5 0-16,9 0 0 16,6 2 0-16,0 2 0 15,21 4 0-15,13 7 0 16,8 2 0-16,9 10 0 16,5 6 0-16,-2 10 0 15,1 9 0-15,-6 0 0 16,-5 15 0-16,-4 12 0 0,-4 12 0 15,-12 4 0-15,-8 10 0 16,-10 4 0-16,-6-1 0 16,-7-3 0-16,-17-9 0 15,-7-10 0-15,-4-10 0 16,-4-6 0-16,-5-11 0 16,0-7 0-16,0-1 0 15,5-23 0-15,6-6 0 16,6-10 0-16,7-6 0 15,6-8 0-15,5-1 0 16,6 3 0-16,3 3 0 16,1 7 0-16,22 7 0 15,10 6 0-15,11 8 0 16,10 8 0-16,0 10 0 16,1 3 0-16,-7 13 0 0,-9 15 0 15,-13 7 0-15,-10 8 0 16,-16 1 0-16,0 5 0 15,-23-4 0-15,-14-7 0 16,-5-9 0-16,0-9 0 16,-1-11 0-16,7-9 0 15,3-3 0-15,8-20 0 16,11-10 0-16,13-13 0 16,1-7 0-16,28-11-1340 0,5-1 751 15</inkml:trace>
  <inkml:trace contextRef="#ctx0" brushRef="#br1" timeOffset="46126.61">24229 2895 43 0,'0'0'68'0,"0"0"-25"16,0 0 12-16,0 0 7 15,0 0-5-15,0 0-13 16,0 0-4-16,0 0-21 16,0 4-17-16,0 5 3 15,0 2 3-15,0-2 4 16,-2 2-1-16,-5-2-2 16,2-6 4-16,1 1 31 15,2-4-4-15,1 0 16 16,-1 0 23-16,1 0 60 15,-2-5 109-15,1-9-72 16,1-4-137-16,1-2-8 0,0-3 31 16,0 3-41-16,7 1-16 15,4 3 0-15,1 5-5 16,-2 5 0-16,-1 3 0 16,4 3-5-16,3 0-47 15,3 6-5-15,5 11 57 16,-5 6 0-16,-3 1 0 15,-5 4-14-15,-6 0 14 16,-5 1 4-16,0-6-4 16,0-1-14-16,-8-6 9 15,-6-7 5-15,0-2 44 16,-4-4 24-16,-3-3 99 16,0 0 7-16,0 0-111 15,0-10-11-15,2-5-6 16,4-4-17-16,0-3-23 0,7-2-6 15,4-2-6-15,4 1 6 16,0 2 17-16,0 3-5 16,8 2-12-16,8 5-6 15,-1 3 6-15,4 3-35 16,1 6 18-16,2 1-6 16,2 0-69-16,0 8 52 15,-3 10 34-15,-4 3 6 16,-4 3-17-16,-5 1 17 15,-3 1-6-15,-5 0 6 16,0-1 12-16,-3-2 28 0,-12-1-23 16,0-5 17-16,-3-4 30 15,3-4-35 1,0-5 40-16,0-3-10 16,-1-1-59-16,1 0 0 0,-1-11 0 15,4-7 0-15,0-6 0 16,3-3 0-16,4-4 0 15,4 2 0-15,1 0 0 16,0 4 0-16,0 5 0 16,12 3 0-16,6 6 0 15,5 2 0-15,9 5 0 16,5 4 0-16,4 0 0 0,3 7 0 16,-4 10 0-1,-4 6 0-15,-6 2 0 0,-6 3 0 16,-10 4 0-16,-7-3 0 15,-7 2 0-15,0-2 0 16,0-4 0-16,-13-7 0 16,0-5 0-16,-1-6 0 15,0-7 0-15,1 0 0 16,-2 0 0-16,0-15 0 16,1-6 0-16,1-3 0 15,4-4 0-15,5 0 0 16,4 0 0-16,0 3 0 15,0 5 0-15,12 3 0 16,2 5 0-16,3 7 0 16,1 4 0-16,1 1 0 0,1 0 0 15,-1 12 0-15,-2 6 0 16,-4 7 0-16,-7 1 0 16,-5 2 0-16,-1 1 0 15,0-3 0-15,-15-3 0 16,-4-6 0-16,-2-4 0 15,-1-9 0-15,-2-4 0 16,-3 0 0-16,-3-4 0 16,2-15 0-16,1-3 0 15,3-7 0-15,6-6 0 16,0 0 0-16,6-3 0 16,5 1 0-16,5 5 0 15,2 6 0-15,0 7 0 16,11 3 0-16,14 5 0 0,11 6 0 15,9 5 0-15,5 0 0 16,1 5 0-16,-7 16 0 16,-10 7 0-16,-9 6 0 15,-14 7 0-15,-11 3 0 16,0 2 0-16,-25 0 0 16,-11-9 0-16,-8-5 0 15,1-11 0-15,1-11 0 16,5-10 0-16,4 0 0 15,0-11 0-15,5-15 0 0,4-9 0 16,3-9 0-16,8-4 0 16,5-5 0-16,5 2 0 15,3 0 0-15,0 3 0 16,17 4 0 0,8 8 0-16,9 7 0 0,11 11 0 15,4 12 0-15,8 6 0 16,0 8 0-16,-8 20 0 15,-6 7 0-15,-12 7 0 16,-8 9 0-16,-14 7 0 16,-9 2 0-16,-5 1 0 15,-25-6 0-15,-7-9 0 16,-7-7 0-16,-6-14 0 0,1-11 0 16,1-11 0-1,3-3 0-15,5-17 0 0,3-14 0 16,4-7 0-16,6-4 0 15,6-7 0-15,4-1 0 16,6 0 0-16,6 3 0 16,5 8 0-16,0 7 0 15,16 7 0-15,13 3 0 16,17 7 0-16,16 7 0 16,9 8 0-16,0 0 0 15,-6 18 0-15,-10 10 0 16,-13 8 0-16,-15 5 0 15,-11 9 0-15,-16 6 0 16,0 1 0-16,-33 1 0 16,-17-5 0-16,-10-7 0 0,-4-15 0 15,1-12 0-15,5-13 0 16,6-6 0-16,-2-4 0 16,1-20 0-16,2-9 0 15,6-6 0-15,11-8 0 16,7-4 0-16,13-2 0 15,14 3 0-15,3 5 0 16,33 7 0-16,19 7 0 16,18 9 0-16,22 7 0 15,5 9 0-15,-1 6 0 16,-12 9 0-16,-20 16 0 16,-25 8 0-16,-18 8 0 15,-21 5 0-15,-3 3 0 16,-27-3 0-16,-14-7 0 0,-5-12 0 15,-2-14 0-15,2-12 0 16,1-1 0-16,4-13 0 16,4-14 0-16,4-5 0 15,6-3 0-15,5-6 0 16,5-1 0-16,8 0 0 16,9 4 0-16,0 8-152 15,13 10-1275-15,3 9 1129 16</inkml:trace>
  <inkml:trace contextRef="#ctx0" brushRef="#br2" timeOffset="54181.04">18744 3419 100 0,'0'0'45'16,"0"0"21"-16,0 0-3 15,0 0-7-15,0 0-14 16,0 0-8-16,0 0-4 16,0-14-15-16,0 14-3 0,0 0-10 15,0 0-2 1,0 4-7-16,0 4 7 0,-3 3 28 15,-4 2-9-15,-4-1 3 16,-1-1 37-16,-2-2-21 16,-3-4 40-16,-1-2 11 15,2-2-1-15,-1-1 9 16,3 0 28-16,3-13 18 16,4-5-8-16,2-5-57 15,5-2-29-15,0-1 0 16,0 0-10-16,15 3-5 15,3 4-23-15,2 5-11 0,-1 4 17 16,1 3-6-16,-1 7-22 16,1 0-29-16,0 7 40 15,-1 13 6-15,-1 5-6 16,-4 5 0-16,-7-1 6 16,-7 1-1-16,0-3 18 15,0 0-1-15,-15-5 29 16,-10-1 23-16,-5-5 13 15,-9-3-12-15,-3-9-23 16,-2-4-22-16,0 0-30 16,6-19 0-16,6-5 0 15,11-7 0-15,8-4 0 16,7-6 0-16,6-1 0 16,0-1 0-16,12 4 0 15,13 7 0-15,5 8 0 0,9 5 0 16,3 8 0-16,3 8 0 15,1 3 0-15,-3 6 0 16,-5 15 0-16,-5 7 0 16,-7 9 0-16,-7 6 0 15,-8 7 0-15,-7-1 0 16,-4-1 0-16,0 0 0 16,-10-7 0-16,-7-7 0 15,-1-9 0-15,2-10 0 16,-8-10 0-16,-9-3 0 15,-10-2 0-15,-8-4 0 16,-1-18 0-16,7-8 0 16,5-6 0-16,10-1 0 15,12-5 0-15,10 1 0 0,8 0 0 16,0 2 0-16,13 7 0 16,15 4 0-16,6 6 0 15,7 6 0-15,5 6 0 16,-1 7 0-16,1 3 0 15,-4 8 0-15,-6 15 0 16,-5 10 0-16,-6 9 0 16,-7 6 0-16,-7 4 0 15,-10 0 0-15,-1-2 0 16,-1-4 0-16,-17-4 0 16,-5-9 0-16,-2-6 0 0,-3-8 0 15,-2-11 0 1,-3-4 0-16,-3-4 0 0,-1-3 0 15,1-16 0-15,2-10 0 16,7-3 0-16,6-8 0 16,6-2 0-16,9-3 0 15,6-3 0-15,0 0 0 16,22 1 0-16,11 6 0 16,9 8 0-16,6 9 0 15,1 7 0-15,3 9 0 16,0 8 0-16,-4 0 0 15,-3 12 0-15,-6 12 0 0,-8 10 0 16,-9 11 0-16,-14 10 0 16,-8 9 0-16,-19 6 0 15,-22 1 0-15,-11-5 0 16,-6-11 0-16,0-18 0 16,7-20 0-16,3-17 0 15,6-2 0-15,5-28 0 16,1-13 0-16,6-11 0 15,7-4 0-15,5-1 0 16,9 5 0-16,7 4 0 16,2 2 0-16,8 2 0 15,20 1 0-15,13 6 0 16,9 3 0-16,7 10 0 16,2 10 0-16,1 11 0 15,0 5 0-15,-8 13 0 0,-4 16 0 16,-14 13 0-16,-15 12 0 15,-16 10 0-15,-4 6 0 16,-38 7 0-16,-15-5 0 16,-11-5 0-16,-5-18 0 15,7-20 0-15,8-19 0 16,10-10 0-16,6-22 0 16,6-21 0-16,7-10 0 15,5-8 0-15,10-5 0 16,11 3 0-16,0 1 0 0,28 6 0 15,14 10 0 1,10 8 0-16,13 11 0 16,5 9 0-16,0 10 0 15,-6 8 0-15,-13 0 0 0,-15 18 0 16,-12 10 0-16,-15 6 0 16,-9 5 0-16,-3 4 0 15,-26-4 0-15,-10-4 0 16,-3-6 0-16,-2-8 0 15,4-6 0-15,5-5 0 16,5-2-47-16,4 0-1156 16,-9-3 627-16</inkml:trace>
  <inkml:trace contextRef="#ctx0" brushRef="#br2" timeOffset="57395.53">24790 7902 99 0,'0'0'59'0,"0"0"27"16,0 0 46-16,0 0 34 0,0 0-11 15,0 0-20-15,9-16-65 16,-9 20-42-16,0 9-9 15,0 6 79-15,0-1-17 16,0 3 1-16,-8-3 1 16,-8 1 13-16,-4-2 27 15,-3-5-13-15,0-1 25 16,1-4 3-16,1-7-33 16,3 0-58-16,4-9-47 15,4-14 0-15,3-8 0 16,4-4 0-16,3-2 0 15,0 2 0-15,10 4 0 0,10 6 0 16,3 5 0-16,3 7 0 16,3 9 0-16,4 4 0 15,0 3 0-15,1 19 0 16,-2 10 0-16,-8 6 0 16,-8 9 0-16,-9 4 0 15,-7 7 0-15,-1 1 0 16,-21-4 0-16,-5-6 0 15,-3-13 0-15,3-14 0 16,5-11 0-16,2-9 0 16,-2-2 0-16,0-4 0 15,-5-17 0-15,1-12 0 16,5-9 0-16,4-5 0 16,8-8 0-16,9 1 0 15,0 1 0-15,9 7 0 0,13 8 0 16,6 10 0-16,2 8 0 15,8 7 0-15,6 7 0 16,3 6 0-16,0 2 0 16,-2 18 0-16,-6 8 0 15,-6 4 0-15,-8 8 0 16,-9 2 0-16,-10 2 0 16,-6 6 0-16,0 3 0 15,-19-4 0-15,-5-3 0 16,-4-12 0-16,1-9 0 0,1-10 0 15,3-8 0 1,-3-7 0-16,1 0 0 16,-8-17 0-16,0-13 0 15,2-13 0-15,3-10 0 0,5-6 0 16,5-2 0-16,6 2 0 16,9 7 0-16,3 7 0 15,0 9 0-15,17 8 0 16,11 9 0-16,15 8 0 15,7 7 0-15,9 4 0 16,-1 4 0-16,-5 17 0 16,-8 7 0-16,-10 9 0 15,-6 3 0-15,-12 7 0 0,-11 5 0 16,-6 3 0 0,-4 6 0-16,-23-5 0 0,-9-7 0 15,-5-10 0-15,-4-16 0 16,-4-11 0-1,-5-9 0-15,-4-3 0 0,1-17 0 16,3-13 0-16,9-9 0 16,9-8 0-16,4-6 0 15,9-9 0-15,7-2 0 16,10 2 0-16,6 6 0 16,5 9 0-16,20 12 0 15,9 10 0-15,11 6 0 16,12 11 0-16,8 6 0 15,5 2 0-15,2 16 0 0,-6 15 0 16,-6 10 0-16,-13 10 0 16,-16 8 0-16,-20 9 0 15,-11 10 0-15,-22 3 0 16,-25-5 0-16,-17-9 0 16,-9-19 0-16,0-10 0 15,3-17 0-15,6-13 0 16,1-8 0-16,5-11 0 15,3-20 0-15,10-11 0 16,6-6 0-16,11-9 0 16,8-6 0-16,12-2 0 15,8 1 0-15,17 3 0 16,28 11 0-16,24 7 0 16,10 11 0-16,9 11 0 15,3 12 0-15,-2 9 0 0,-4 0 0 16,-10 22 0-16,-12 9 0 15,-16 5 0-15,-14 9 0 16,-18 8 0-16,-13 8 0 16,-5 9 0-16,-32-1 0 15,-17-5 0-15,-10-14 0 16,-6-13 0-16,1-16 0 16,3-15 0-16,6-6 0 15,6-15 0-15,10-16 0 16,12-6 0-16,11-9 0 0,10-7 0 15,9-5 0 1,0 3 0-16,30 10 0 0,14 11 0 16,9 11 0-1,11 12 0-15,0 8 0 0,-6 3 0 16,-10 1 0-16,-19 18 0 16,-12 5 0-16,-8 8 0 15,-9 6 0-15,-9 9 0 16,-25 0 0-16,-17 0 0 15,-15-8 0-15,-1-15 0 16,6-12 0-16,12-12 0 16,10 0 0-16,13-19 0 15,9-10 0-15,8-7 0 0,6-8 0 16,3-7 0 0,15-4 0-16,18 5 0 0,8 8 0 15,6 12 0-15,0 11 0 16,-5 10 0-16,-3 5 0 15,-8 4 0-15,-9 0 0 16,-9 7 0-16,-5 6 0 16,-8 3 0-1,0 2 0-15,-5 0 0 0,-20-1 0 16,-6-1 0-16,-3-3 0 16,-3-5 0-16,7-3 0 15,7-2 0-15,4 0-595 16,5-3-147-16,3 0 325 15,0-4 199-15</inkml:trace>
  <inkml:trace contextRef="#ctx0" brushRef="#br2" timeOffset="59523.49">18814 3377 61 0,'0'0'30'0,"0"0"16"15,0 0 7-15,0 0-10 16,0 0-7-16,0 0-4 16,-9 0-16-16,9 17-15 15,0 6 4-15,0 9 12 16,0 0-11-16,-5 3-1 15,-3-1 3-15,-2 0 5 16,-5-4 3-16,3-8 6 16,1-9 4-16,4-9 5 15,4-4 29-15,-3-2 93 16,-3-17 185-16,-3-8-122 16,2-5-167-16,4-2 37 15,6 0-71-15,0 2-15 0,1 5-5 16,14 2 5-1,6 7-67-15,6 6 67 0,3 6 57 16,4 6-57-16,2 2-21 16,-2 18 5-16,-4 10 16 15,-8 8-5-15,-10 6 15 16,-8 8-10-16,-4 5 26 16,-14-4 32-16,-19-6 0 15,-9-16 136-15,-1-13-29 16,3-14 14-16,2-4-149 15,4-10-30-15,4-13 0 16,3-8 0-16,5-6 0 0,4-4 0 16,5-2 0-16,7 0 0 15,6 6 0-15,9 5 0 16,23 7 0-16,14 6 0 16,6 9 0-16,-2 10 0 15,-6 0 0-15,-8 14 0 16,-10 9 0-16,-10 3 0 15,-11 4 0-15,-5 3 0 16,-12-1 0-16,-23-2 0 16,-8-9 0-16,-2-9 0 15,4-12 0-15,7 0 0 16,11-20 0-16,5-15 0 16,11-8 0-16,7-10 0 0,15-4 0 15,26 1 0-15,10 9-1283 16,-2 14 759-16,-7 18 304 15</inkml:trace>
  <inkml:trace contextRef="#ctx0" brushRef="#br2" timeOffset="60471.93">25082 8072 75 0,'0'0'52'15,"0"0"-5"1,0 0 23-16,0 0-8 0,0 0-62 15,0 0-2-15,7 8 2 16,-7 29 9-16,-13 2 8 16,-20 5 43-16,-10-8 1 15,-11-9-11-15,-1-11-1 16,6-15 34-16,3-1 37 16,10-24 106-16,9-14 58 15,10-9 14-15,7-6-21 16,10 0-68-16,0 3-209 15,0 7 0-15,16 10 0 0,6 6 0 16,0 7 0-16,3 10 0 16,2 9 0-16,0 1-652 15,0 15-46-15,-5 14 366 16,-4 4 177-16,-15 4 21 16</inkml:trace>
  <inkml:trace contextRef="#ctx0" brushRef="#br0" timeOffset="94386.97">15084 12243 81 0,'0'0'63'0,"0"0"14"15,0 0 27-15,-65-89 29 16,32 73 44-16,-7 3 17 16,-7 6 49-16,-8 6 22 0,-10 1-85 15,-7 0 21 1,-10 17-52-16,-6 9-34 0,-7 7-50 16,-4 11-65-16,-4 12 0 15,0 11 0-15,0 13 0 16,-1 12 0-16,7 11 0 15,3 8 0-15,7 7 0 16,11 2 0-16,7 6 0 16,17 3 0-16,18 0 0 15,21-1 0-15,13 3 0 16,25 8 0-16,26 9 0 16,20 7 0-16,22 0 0 15,19-9 0-15,18-11 0 16,14-25 0-16,19-28 0 15,11-36 0-15,14-33 0 0,5-19 0 16,-10-37 0-16,-14-19 0 16,-17-5 0-16,-19-8 0 15,-12-10 0-15,-12-18 0 16,-9-17 0-16,-2-27 0 16,-11-21 0-16,-8-15 0 15,-12-6 0-15,-20 8 0 16,-21 11 0-16,-26 13 0 15,-24 8 0-15,-42 14 0 16,-32 13 0-16,-27 8 0 16,-20 11 0-16,-10 3 0 15,-1 6 0-15,15 9 0 16,22 11 0-16,23 12 0 16,24 11 0-16,16 16 0 15,5 23-408-15,2 12-647 0,-5 33 664 16,2 19 214-16</inkml:trace>
  <inkml:trace contextRef="#ctx0" brushRef="#br0" timeOffset="94926.45">10795 11409 110 0,'0'0'62'0,"0"0"27"0,0 0 86 16,0 0 40-16,0 0-14 15,0 0-201-15,76 15 0 16,62 36 124-16,44 15 55 15,22 16-12-15,12 11-37 16,15 5-97-16,23-7 48 16,31-9-70-16,23-7 34 15,8-15 6-15,-7-5 28 16,-27-8 13-16,-39-5-17 16,-42 1-46-16,-47 1 57 15,-38-3-73-15,-37-2-13 16,-30-7 0-16,-25-6-36 15,-24-9-314-15,-11-4-174 0,-40-4 130 16,-22 1-26-16,-18 3 189 16</inkml:trace>
  <inkml:trace contextRef="#ctx0" brushRef="#br0" timeOffset="95370.26">10958 13230 151 0,'0'0'23'0,"0"0"32"16,0 0 28-16,0 0-12 16,0 0 45-16,0 0-116 15,36-55 2-15,77 71 0 16,44 5 46-16,32-1 81 16,34-2-15-16,24-3 4 15,20-2 8-15,9-3-67 16,-1 0 36-16,-5 0 1 0,-9-3-15 15,-15-1-29-15,-19 0-52 16,-35-3 0-16,-41 3-16 16,-47 0 37-16,-47-2-21 15,-34 0 0-15,-23 0-182 16,-9 4 6-16,-38 4-136 16,-26 10 69-16,-24 3-6 15,-14 9 91-15</inkml:trace>
  <inkml:trace contextRef="#ctx0" brushRef="#br0" timeOffset="95655.5">11477 15025 89 0,'0'0'14'16,"0"0"6"-16,0 0 40 16,0 0-6-16,0 0-28 15,97 0 2-15,21-18 88 16,41-16-48-16,36-13-24 16,21-5-39-16,3-2 5 15,-1 0-20-15,-5 7-13 16,-17 8-48-16,-35 10-31 15,-52 17-28-15,-55 12-16 0</inkml:trace>
  <inkml:trace contextRef="#ctx0" brushRef="#br0" timeOffset="96186.93">11637 15601 143 0,'0'0'43'16,"0"0"-41"-16,0 0 12 0,131-47 12 15,2-12 14 1,59-23 9-16,43-22-6 0,25-19-7 16,13-5 22-16,-8 6-13 15,-16 9 12 1,-20 17-25-16,-34 17 9 0,-37 17-17 16,-45 15-15-16,-44 18-7 15,-36 16-2-15,-24 9-6 16,-9 4 3-16,-15 0-21 15,-20 10 17-15,-11 6-16 16,-5 1-84-16,5 0-45 16,9-4 19-16,8-6 22 0</inkml:trace>
  <inkml:trace contextRef="#ctx0" brushRef="#br0" timeOffset="96987.8">16975 13009 68 0,'0'0'62'0,"0"0"-26"15,0 0 0-15,0 0-24 16,0 0-12-16,0 0 0 0,112 13 27 15,-5-13 8-15,38 0 10 16,35-2 23-16,35-8-7 16,39-3 18-16,47-4 36 15,41-9-37-15,40-7-49 16,28-9-4-16,10-5 51 16,8-2-49-16,-8-1 20 15,-17 1 21-15,-21 4-68 16,-31 2 36-16,-37 4 57 15,-35 9-47-15,-41 4-1 16,-53 7-20-16,-65 5 9 16,-57 8-29-16,-42 4-5 0,-21 1-20 15,-15 1-83 1,-37 0-76-16,-29 0-205 0,-28 0 141 16,-8 2 116-16,6 1 30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16:41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25501 2351 106 0,'0'0'108'16,"0"0"13"-16,0 0 103 16,0 0 159-16,0 0 59 15,0 0 46-15,0 0-313 16,-13-48-175-16,13 48 0 16,0 0 0-16,0 7 0 15,12 14 0-15,9 5 0 16,3 6 0-16,3-2 0 15,-5-4 0-15,-1-5 0 16,-8-9 0-16,-1-5 0 0,-3-4 0 16,-3-3 0-16,9-3 0 15,10-22 0-15,18-14 0 16,17-13 0-16,13-4 0 16,6 2 0-16,-2 10 0 15,-15 13 0-15,-16 16 0 16,-17 11 0-16,-13 4 0 15,-4 6-883-15,-6 21 153 16,-6 5 494-16,-6 8 90 16</inkml:trace>
  <inkml:trace contextRef="#ctx0" brushRef="#br0" timeOffset="867.42">19619 9439 130 0,'0'0'90'15,"0"0"60"-15,-44-76 157 16,37 63 212-16,4 7 25 15,3 2-237-15,0 4-307 16,0 0 0-16,0 0 0 16,6 13 0-16,18 13 0 0,6 10 0 15,3 7 0-15,2 5 0 16,-3 2 0-16,0-1 0 16,-5-4 0-16,-4-5 0 15,-3-11 0-15,-7-8 0 16,-3-12 0-16,-4-8 0 15,7-2 0-15,16-37 0 16,18-26 0-16,19-23 0 0,7-12 0 16,-1 5 0-1,-11 12 0-15,-15 21 0 16,-16 20 0-16,-15 19 0 16,-8 12 0-16,-7 7 0 0,0 3 0 15,0 0 0-15,0 0 0 16,0 0 0-16,0 0 0 15,0 6-784-15,0 5-67 16,0 1 598-16</inkml:trace>
  <inkml:trace contextRef="#ctx0" brushRef="#br0" timeOffset="1766.56">17412 2916 112 0,'0'0'74'16,"0"0"54"-16,0 0 218 15,0 0 363-15,-26-74-31 0,24 72-678 16,2 1 0-16,0 0 0 16,0 1 0-16,0 0 0 15,0 0 0-15,0 0 0 16,0 0 0-16,4 13 0 15,8 11 0-15,9 15 0 16,0 3 0-16,0 0 0 16,-2-5 0-16,-4-13 0 15,-2-12 0-15,-4-7 0 16,2-5 0-16,10-17 0 16,9-25 0-16,10-13 0 15,4-5 0-15,-6 7 0 16,-7 10 0-16,-4 8 0 0,-4 8 0 15,0 6 0-15,3 8 0 16,5 6 0-16,8 7 0 16,9 7-1438-16,5 20 993 15</inkml:trace>
  <inkml:trace contextRef="#ctx0" brushRef="#br0" timeOffset="2656.83">25479 6859 115 0,'0'0'68'0,"0"0"41"16,-45-82 112-16,30 62 141 15,6 6 205-15,3 6 38 16,3 4-605-16,2 4 0 16,1 0 0-16,0 0 0 15,0 21 0-15,16 16 0 16,10 14 0-16,5 12 0 16,2 8 0-16,1-4 0 15,1-6 0-15,0-16 0 16,-1-18 0-16,7-20 0 0,8-11 0 15,14-40 0-15,10-19 0 16,3-11 0-16,-2-2 0 16,-8 5 0-16,-12 8 0 15,-9 5 0-15,-8 8 0 16,-9 11 0-16,-8 9 0 16,-10 13 0-16,-4 9 0 15,-6 3 0-15,0 5 0 16,0 0 0-16,0 0 0 15,0 0 0-15,0 0 0 16,0 0 0-16,0 6 0 16,-7 7 0-16,-2 7-140 15,-2 3-950-15,-1 0 577 16,2-1 296-16</inkml:trace>
  <inkml:trace contextRef="#ctx0" brushRef="#br0" timeOffset="9228.52">17044 4735 73 0,'0'0'82'15,"0"0"10"-15,0 0 71 16,0 0 142-16,0 0 167 15,0 0 2-15,0 0-124 16,-17-25-314-16,17 25-36 16,0 0 0-16,0 0 0 15,0 0 0-15,5 0 0 16,11 6 0-16,6 8 0 0,8 4 0 16,8 6 0-16,5 6 0 15,5 9 0-15,7 7 0 16,7 9 0-16,6 5 0 15,4 6 0-15,8 9 0 16,6 6 0-16,5 6 0 16,12 5 0-16,14 4 0 15,8 3 0-15,12 6 0 16,4 8 0-16,3 10 0 16,7 4 0-16,2 7 0 15,9 4 0-15,11 1 0 16,7 2 0-16,11 5 0 0,2 3 0 15,-1 6 0-15,3 2 0 16,4 6 0-16,5 5 0 16,1-3 0-16,2 3 0 15,-6 4 0-15,-4 5 0 16,3 4 0-16,2 3 0 16,2-2 0-16,-1 0 0 15,-6-4 0-15,-14-2 0 16,-12-7 0-16,-6-4 0 15,-10-13 0-15,-10-12 0 16,-8-12 0-16,-14-14 0 16,-17-13 0-16,-12-17 0 15,-15-15 0-15,-21-18 0 16,-16-16 0-16,-20-15 0 16,-13-11 0-16,-9-9 0 0,0 0 0 15,-19 0 0-15,-14-12 0 16,-7-5-267-16,-10-8-973 15,-1-13 854-15</inkml:trace>
  <inkml:trace contextRef="#ctx0" brushRef="#br0" timeOffset="10391.82">21469 972 127 0,'0'0'107'0,"0"0"103"0,0 0 410 15,0 0 56-15,0 0-369 16,0 0-307-16,0-12 0 16,0 18 0-16,6 14 0 15,11 10 0-15,9 8 0 16,4 9 0-16,8 10 0 16,10 12 0-16,16 14 0 15,14 16 0-15,11 14 0 16,9 10 0-16,13 7 0 15,9 3 0-15,11 1 0 16,13 4 0-16,5 2 0 16,13 6 0-16,13 8 0 15,11 7 0-15,12 11 0 16,4 5 0-16,-1 6 0 16,1 6 0-16,5 3 0 15,4 3 0-15,3 0 0 0,0-10 0 16,-7-5 0-16,-5-11 0 15,0-5 0-15,-5-12 0 16,-4-5 0-16,-10-5 0 16,-17-13 0-16,-16-2 0 15,-15-8 0-15,-17-11 0 16,-11-8 0-16,-13-11 0 16,-10-14 0-16,-17-11 0 15,-18-19 0-15,-19-15 0 0,-15-17 0 16,-8-8 0-1,-7-4 0-15,0-1 0 0,0 0 0 16,0 0 0 0,0 0 0-16,0 0 0 0,0 0 0 15,-1-5 0-15,-7-1 0 16,4 3 0-16,1-1 0 16,3 4 0-16,0 0 0 15,0 0 0-15,0 0 0 16,0 0 0-16,0 0 0 15,0 0 0-15,0 0 0 16,0 0 0-16,0 0 0 16,-2 0 0-16,2 0 0 15,0 0 0-15,0 0 0 16,0 0 0-16,0 0 0 0,0 0 0 16,-1 0 0-16,1 0 0 15,-2 0 0-15,2 0 0 16,-1 0 0-16,-1 0 0 15,2 0 0-15,-1 0 0 16,1 0 0-16,-2 0 0 16,-5 7 0-16,-9 7-1556 15</inkml:trace>
  <inkml:trace contextRef="#ctx0" brushRef="#br0" timeOffset="15526.71">23866 10508 42 0,'0'0'73'0,"0"0"-24"15,0 0-9-15,0 0-7 16,0 0 1-16,0 0-6 15,0 0 3-15,0-3 4 16,0 3-3-16,0 0 1 16,0 0 34-16,0 0 33 15,0 0 36-15,0 0 37 0,0 0 44 16,0 0 76-16,0 0 37 16,0 0-71-16,0 0-217 15,0 0-42-15,0 0 0 16,0 0 0-16,0 0 0 15,0 0 0-15,0 0 0 16,0 0 0-16,0 0 0 16,0 6 0-16,3 4 0 15,2 1 0-15,-1 5 0 16,3-1 0-16,1 1 0 16,3-1 0-16,0-1 0 15,0 1 0-15,1-3 0 16,3 1 0-16,-2 0 0 15,5-2 0-15,-1 0 0 0,3 0 0 16,3 1 0-16,3-1 0 16,4 0 0-16,6-1 0 15,3 0 0-15,6-1 0 16,2-1 0-16,1 2 0 16,0 0 0-16,-5-2 0 15,2 1 0-15,-3-3 0 16,2 2 0-16,1-2 0 15,4-2 0-15,1 1 0 16,4 1 0-16,1 0 0 16,1 0 0-16,2-1 0 15,1-2 0-15,-2 0 0 16,1-3 0-16,1 0 0 0,3 0 0 16,-3-5 0-1,4-4 0-15,3-1 0 0,6-2 0 16,6 0 0-16,3-4 0 15,2-2 0-15,-2-5 0 16,2-2 0-16,5-5 0 16,2-2 0-16,2-8 0 15,1-7 0-15,-1-3 0 16,5-5 0-16,-3-2 0 16,5-1 0-16,2-1 0 0,5-3 0 15,-3-3 0 1,0-3 0-16,-5 4 0 15,-7-1 0-15,-5 4 0 0,-7 0 0 16,-11 2 0-16,-6 0 0 16,-7 0 0-16,-3-5 0 15,-3-2 0-15,-1-8 0 16,-3-2 0-16,-4 3 0 16,-6 4 0-16,-9 6 0 15,-6 4 0-15,-5 1 0 16,-5 3 0-16,-2-1 0 15,1 0 0-15,-3-3 0 16,0 0 0-16,-2-3 0 0,1 2 0 16,-2 0 0-1,-3-2 0-15,0 4 0 0,0 0 0 16,0-2 0-16,-3-4 0 16,-6 1 0-16,0-1 0 15,-2 4 0-15,2 2 0 16,3 1 0-16,0 7 0 15,3 0 0-15,-1 8 0 16,3 2 0-16,-1 6 0 16,-1 6 0-16,2 2 0 15,-1 5 0-15,-1 2 0 16,2 2 0-16,-1 3 0 16,-1-3 0-16,1 1 0 15,-1-1 0-15,-1-2 0 0,-2 0 0 16,0-2 0-1,-1-2 0-15,-2 1 0 16,-5 0 0-16,1 0 0 0,-3 1 0 16,0-1 0-16,-1-1 0 15,-1-1 0-15,-2-2 0 16,1-1 0-16,1-3 0 16,-1-1 0-16,-2 0 0 15,3 0 0-15,2 0 0 16,0 2 0-16,3 4 0 15,3 2 0-15,-1 4 0 16,3 2 0-16,-2 3 0 16,4-2 0-16,0 2 0 0,-2-3 0 15,2 2 0 1,0-1 0-16,-1 0 0 16,0 1 0-16,-2-1 0 0,0-2 0 15,0 0 0-15,-3-4 0 16,0-2 0-16,0 1 0 15,-2-2 0-15,0-1 0 16,-2-1 0-16,1 0 0 16,-2 2 0-16,2-1 0 15,-1 3 0-15,1 0 0 16,0 0 0-16,0-4 0 16,-1 4 0-16,1-3 0 0,-3 0 0 15,0 3 0-15,2 0 0 16,1 0 0-16,0 2 0 15,3 0 0-15,0 2 0 16,3 1 0-16,1 0 0 16,0 5 0-16,2 2 0 15,1 3 0-15,2 2 0 16,2 2 0-16,-1 1 0 16,2 1 0-16,-1 1 0 15,-2 0 0-15,1-3 0 16,-1-1 0-16,1 0 0 15,-2-2 0-15,1 4 0 16,-1-4 0-16,-1 1 0 16,1-1 0-16,-1-2 0 15,1 0 0-15,-5 0 0 0,3 0 0 16,1 0 0-16,2 2 0 16,0 3 0-16,3 1 0 15,0 1 0-15,0 1 0 16,0 1 0-16,0-2 0 15,0 1 0-15,0 1 0 16,0-3 0-16,0 0 0 16,-1-1 0-16,-1 1 0 15,2 2 0-15,0 1 0 16,0-2 0-16,-1 2 0 16,1 0 0-16,-3-1 0 15,2 1 0-15,-1-2 0 16,1 1 0-16,1 0 0 15,-2 1 0-15,2 0 0 0,0 0 0 16,0 0 0-16,0 0 0 16,15 5-1064-16,10 10 378 15,-8 5 492-15</inkml:trace>
  <inkml:trace contextRef="#ctx0" brushRef="#br0" timeOffset="19464.88">16395 3666 118 0,'0'0'58'16,"0"0"14"-16,0 0-5 16,0 0-2-16,0 0 5 15,0 0 28-15,0 0 94 16,-9-10-93-16,9 10-59 16,0 3-3-16,7 13 7 15,17 9 30-15,9 6 126 16,6 8-34-16,10 7-16 15,12 10 29-15,12 11 51 16,14 10-142-16,11 12-88 0,14 8 0 16,12 7 0-16,12 4 0 15,10 3 0-15,7 7 0 16,10 10 0-16,16 3 0 16,15 9 0-16,14 3 0 15,9 3 0-15,5 8 0 16,10 8 0-16,5 16 0 15,9 8 0-15,8 14 0 16,1 6 0-16,12 2 0 16,3 10 0-16,6 6 0 0,3 7 0 15,-9 7 0 1,3 0 0-16,-1 7 0 0,-2-1 0 16,-3 3 0-1,-14 4 0-15,-2-4 0 0,-3 2 0 16,-7-5 0-16,-8-5 0 15,-15-4 0-15,-9-7 0 16,-6-3 0-16,-6-4 0 16,-1-5 0-16,-14-8 0 15,-8-11 0-15,-10-3 0 16,-6-14 0-16,-2-9 0 16,-5-13 0-16,-6-21 0 15,-8-15 0-15,-13-17 0 0,-11-12 0 16,-14-9 0-16,-11-7 0 15,-10-4 0-15,-11-2 0 16,-8-3 0-16,-10-5 0 16,-8-9 0-16,-10-15 0 15,-9-12 0-15,-11-13 0 16,-6-10 0-16,-5-4 0 16,0 0 0-16,-6-15 0 15,-23-27 0-15,-13-28-397 16,-11-32-793-16,-10-30 909 15</inkml:trace>
  <inkml:trace contextRef="#ctx0" brushRef="#br0" timeOffset="20436.84">20621 103 128 0,'0'0'68'16,"0"0"-11"-16,0 0 30 15,0 0 14-15,0 0 80 16,0 0-88-16,-41-23-2 16,39 23-18-16,2 0-60 15,0 0 14-15,0 0-27 0,0 0 19 16,-2 0-19-16,2 0 7 16,-1 0-7-16,1 0 0 15,-2 0 23-15,2 0-27 16,0 0 4-16,0 0 0 15,0 0-26-15,0 0 26 16,0 0-19-16,0 0 12 16,0 0-16-16,-1 0-46 15,1 4-105-15,-2 9-15 16,-2 6 147-16,-8 10-88 16,-3-1 17-16,-4-1-9 15</inkml:trace>
  <inkml:trace contextRef="#ctx0" brushRef="#br0" timeOffset="30824.51">9427 1015 95 0,'0'0'52'0,"0"0"10"16,0 0 47-16,0 0-1 15,0 0 71-15,0 0 154 16,0 0-8-16,-13-25 79 15,13 25-118-15,0-1-192 16,0 1-94-16,0 0 0 16,0 0 0-16,0 0 0 0,0 0 0 15,0 0 0 1,0 0 0-16,0 0 0 16,0 1 0-16,3 11 0 0,13 6 0 15,8 7 0-15,3 6 0 16,1 6 0-16,2 5 0 15,0 2 0-15,-2 3 0 16,-1-1 0-16,-3-3 0 16,0-4 0-16,-5-6 0 15,-5-10 0-15,-3-9 0 16,-3-9 0-16,-5-3 0 16,5-2 0-16,3-6 0 15,12-30 0-15,23-18 0 16,17-17 0-16,8-6 0 15,4 3 0-15,-11 10 0 0,-6 10 0 16,-8 8 0 0,-10 7 0-16,-5 6 0 0,-13 10 0 15,-9 9 0-15,-9 9 0 16,-4 5 0-16,0 0-290 16,0 0-476-1,-9 19 233-15,-16 11 266 0,-15 8 128 16</inkml:trace>
  <inkml:trace contextRef="#ctx0" brushRef="#br0" timeOffset="31234.42">9909 1120 81 0,'0'0'87'15,"0"0"-38"-15,0 0 37 16,0 0 55-16,0 0 70 15,0 0-1-15,-13-39-84 16,13 39-66-16,7 0-60 16,11 4-21-16,7 19 9 15,4 13 12-15,-1 12 0 16,-3 11 58-16,-2 7-50 16,-2 1 81-16,-2-5-89 15,-2-8 0-15,0-13 28 16,-5-13-24-16,0-11 5 15,-4-13-9-15,-5-4 0 16,3 0 118-16,3-6 7 0,10-20 96 16,15-17 72-16,7-13-217 15,6-2-76-15,1 3 0 16,-5 11 0-16,-5 13 0 16,-7 10 0-16,-9 10 0 15,-13 6 0-15,-7 5 0 16,-2 0-749-16,0 10 58 15,-14 15 330-15,-14 5 218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1T09:08:34.412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3306 2378 52 0,'0'0'74'0,"0"0"-16"16,0 0 37-16,0 0 48 15,0 0 44-15,0 0 138 16,-14-32 58-16,16 30-166 16,4-1-95-16,0 0-122 15,7-2-51-15,8 3 7 0,6 1 66 16,1 1-44 0,-1 0 11-16,-3 16 11 0,-2 10-11 15,-7 11-33 1,-4 9 44-16,-7 6 77 15,-4 3-66-15,0-1 45 0,-18-4-39 16,-4-9 56-16,1-5-10 16,2-10-63-16,8-13 6 15,4-7 34-15,4-6-29 16,3 0 53-16,0 0 28 16,0-5-50-16,7-12-42 15,8-13 0-15,9-11 0 0,10-10 0 16,8-11 0-1,3-1 0-15,-3 0 0 0,-8 9 0 16,-6 8 0-16,-10 10 0 16,-4 6 0-16,-7 7 0 15,-4 8 0-15,0 7 0 16,-3 5 0-16,0 3 0 16,0 0 0-16,0 0 0 15,-6 7 0-15,-6 12 0 16,-4 7 0-16,2 7 0 15,1-2 0-15,1 1 0 16,9-1 0-16,3 1 0 16,0 2 0-16,6 1 0 15,9 1 0-15,0-1 0 16,6-1 0-16,-2-3 0 16,-4-5 0-16,1-4 0 0,-5-8 0 15,-4-3 0-15,-2-5 0 16,-2-3 0-16,-3 0 0 15,4-3 0-15,-4 0 0 16,9 0-295-16,3 0-777 16,4 0 648-16,-2 1 227 15</inkml:trace>
  <inkml:trace contextRef="#ctx0" brushRef="#br0" timeOffset="347.76">4040 2657 181 0,'0'0'98'15,"0"0"149"-15,0 0 485 16,0 0 57-16,0 0-789 16,0 0 0-16,1-24 0 15,-1 28 0-15,2 13 0 16,4 9 0-16,1 4 0 15,-1 6 0-15,0 1 0 16,0 5 0-16,-3 0 0 16,3 0 0-16,-2-2 0 15,-2-4 0-15,1-7 0 0,0-10 0 16,0-6 0 0,-3-9 0-16,0-4 0 0,0 0 0 15,0 0 0-15,3 0 0 16,9-12 0-16,4-10-312 15,11-11-996-15,9-11 998 16</inkml:trace>
  <inkml:trace contextRef="#ctx0" brushRef="#br0" timeOffset="1027.71">4957 1946 109 0,'0'0'69'0,"0"0"53"15,0 0 108-15,0 0 105 0,0 0 195 16,0 0-435-16,0-13-95 15,0 56-85-15,0 20 85 16,0 16 134-16,5 13-51 16,1 18-10-16,7 14 168 15,-1 10-130-15,4 20-111 16,6 12 0-16,6 13 0 16,6 25 0-16,6 18 0 15,-1 17 0-15,0 15 0 16,0 11 0-16,-2 13 0 15,-1 7 0-15,-2 0 0 16,-4 2 0-16,-3-2 0 16,-6-3 0-16,-3-1 0 15,-4-9 0-15,0-5 0 0,-2-12 0 16,-2-9 0-16,-1-15 0 16,-1-26 0-16,2-18 0 15,1-23 0-15,2-24 0 16,5-26 0-16,1-26 0 15,-1-29 0-15,-3-25 0 16,-6-16 0-16,-6-16 0 16,-3-2 0-16,0-22-117 15,0-13-510-15,0-10-52 0,-12-8 324 16,-9-12 158 0</inkml:trace>
  <inkml:trace contextRef="#ctx0" brushRef="#br0" timeOffset="3605.82">2715 3503 38 0,'0'0'18'0,"0"0"6"16,0 0-13-16,0 0-11 16,0 0 2-16,0 0 0 15,100 47 14-15,-24-33 7 16,21-3-6-16,22-1 5 16,20-1-14-16,22-2-1 15,21-7-6-15,20 0 3 16,25-2-2-16,21-13 0 15,21-2 1-15,23-4-3 0,22 0 4 16,20-2 6-16,20-1 1 16,7 0-3-16,4 0 3 15,-8 1 0-15,-8 1-9 16,-22 1 12-16,-29 0-12 16,-34 3 8-16,-49 5-8 15,-56 2 3-15,-63 6-5 16,-44 3 0-16,-38 2-8 15,-14 0-28-15,-33 0 2 16,-27 0-12-16,-22-3-40 16</inkml:trace>
  <inkml:trace contextRef="#ctx0" brushRef="#br0" timeOffset="4534.88">5739 2102 115 0,'0'0'47'0,"0"0"35"15,0 0 13-15,-9-87 69 0,9 68 84 16,0 4 85 0,0 5 62-16,0 3 74 0,0 6-370 15,-1 1-99-15,1 0 0 16,-2 1 0-16,2 22 0 15,0 7 0-15,0 10 0 16,0 2 0-16,9-2 0 16,6-2 0-1,5-6 0-15,3-3 0 0,4-8 0 16,0-7 0-16,-2-7 0 16,-5-7 0-16,4 0 0 15,-2-14 0-15,5-11 0 16,-2-7 0-16,-4-4 0 15,-5-1 0-15,-5 2 0 0,-2 4 0 16,-6 3 0 0,1 8 0-16,-2 7 0 0,-1 6 0 15,1 6 0-15,-1 1 0 16,2 0 0-16,5 9 0 16,5 18 0-16,7 16 0 15,2 12 0-15,-4 9 0 16,-9 12 0-16,-9 4 0 15,0 0 0-15,-18 2 0 16,-12-7 0-16,-9-10 0 16,-6-10 0-16,-4-11 0 15,6-17 0-15,6-12 0 16,10-11 0-16,6-4 0 16,8-6 0-16,1-12 0 15,4-1 0-15,5 0 0 0,3 2 0 16,0 3 0-16,8 4 0 15,17 2 0-15,12 5 0 16,15 3 0-16,4 0 0 16,4 8 0-16,-7 8 0 15,-4 0-128-15,-2-2-547 16,-1-6 73-16,0-7 253 16,-1-1 174-16</inkml:trace>
  <inkml:trace contextRef="#ctx0" brushRef="#br0" timeOffset="4821.79">6886 1965 103 0,'0'0'73'0,"0"0"65"16,0 0 64-16,0 0 55 15,0 0-198-15,0 0-59 16,-61 112 144-16,28-20 12 16,-1 17 55-16,3 12-97 15,14-4-76-15,11-13-10 0,6-18-28 16,18-22-6 0,22-16-75-16,13-15-126 0,17-14-39 15,3-15-119-15,7-4 39 16,-6-11 148-16</inkml:trace>
  <inkml:trace contextRef="#ctx0" brushRef="#br0" timeOffset="5612.73">7537 2175 73 0,'0'0'38'15,"0"0"50"-15,-9-73 14 0,-3 59 47 16,4 4 93-16,2 6 38 16,1 4 1-16,3 0-39 15,1 0-187-15,1 0-11 16,-2 0-44-16,2 0 0 16,-1 0 28-16,-1 0-17 15,1 2-11-15,-1-1 40 16,-1 0-40-16,2 1 50 15,-1-2-44-15,1 0 28 16,-1 0 52-16,2 0 36 16,0 0-46-16,0 0-76 15,0 0 0-15,0 0 0 16,0 3 0-16,-3 13 0 16,-4 15 0-16,-1 16 0 15,1 14 0-15,1 11 0 0,3 8 0 16,0-2 0-16,3-8 0 15,0-13 0-15,0-19 0 16,0-14 0-16,0-13 0 16,0-8 0-16,0-3 0 15,0-3 0-15,0-21 0 16,0-15 0-16,1-21 0 16,2-12 0-16,-1-3 0 15,-2 3 0-15,1 10 0 16,-1 15 0-16,0 8 0 0,0 10 0 15,2 8 0-15,1 9 0 16,-2 9 0 0,7 3 0-16,11 3 0 15,11 22 0-15,13 12 0 16,5 10 0-16,-3 4 0 0,-4 4 0 16,-8 0 0-16,-3-2 0 15,-7-4 0-15,-4-12 0 16,2-13 0-16,-8-13 0 15,-5-9 0-15,4-2 0 16,-3-11 0-16,0-17 0 16,1-9 0-16,-6-5 0 15,-4-4 0-15,0-1 0 16,0 0 0-16,0 0 0 16,0 4 0-16,0 5 0 0,0 8 0 15,5 10 0-15,1 7 0 16,3 6 0-16,9 7 0 15,10 0 0-15,13 16-789 16,8 10-55-16,-3-3 577 16</inkml:trace>
  <inkml:trace contextRef="#ctx0" brushRef="#br0" timeOffset="5970.89">8408 2123 200 0,'0'0'97'0,"0"0"244"0,0 0 289 16,0 0-43-16,0 0-395 16,0 0-192-16,-85-14 0 15,57 53 0-15,-5 8 0 16,3 7 0-16,6-2 0 16,11-4 0-16,10-8 0 15,3-8 0-15,9-8 0 16,15-9 0-16,4-6 0 15,0-9 0-15,1 0 0 16,-6-7 0-16,-1-12 0 16,-5-5 0-16,-3-5 0 15,1-2 0-15,-9-4 0 16,-5-3 0-16,-1-3 0 16,0 0 0-16,-10 6 0 15,-2 7 0-15,3 10 0 0,7 11 0 16,2 7 0-16,0 0-673 15,9 2-423-15,15 3 822 16</inkml:trace>
  <inkml:trace contextRef="#ctx0" brushRef="#br0" timeOffset="6514.2">8605 2064 163 0,'0'0'27'0,"0"0"25"16,0 0 28-16,151-14-24 16,-57 3-14-16,9-1 6 15,-6 0-5-15,-14 2-36 16,-14 3-4-16,-24 3-3 15,-20 4-69-15,-17 0-23 16,-8 0-4-16,-16 0 19 16,-18 7 34-16,-13 2 1 15,-7-2 9-15,3 1 20 16,5-7 13-16,13-1 2 16,9 0 31-16,12 0 17 0,8 0 24 15,4 0 32-15,0 0 89 16,0 0 80-16,0 0 39 15,0 0-30-15,0 0-112 16,0 14-49-16,0 15-72 16,3 11 261-16,1 10-312 15,1 1 0-15,2 8 0 16,2 0 0-16,0 2 0 16,0 1 0-16,1-6 0 15,-4-6 0-15,-1-12 0 16,-2-8 0-16,-2-11 0 15,1-9 0-15,1-7 0 0,0-3 0 16,3 0 0-16,4 0 0 16,9-17 0-16,4-17-1071 15,4-23 267-15</inkml:trace>
  <inkml:trace contextRef="#ctx0" brushRef="#br0" timeOffset="6766.78">9539 1614 255 0,'0'0'90'0,"0"0"134"16,0 0 164-16,0 0-294 16,100 69 15-16,-43 6 297 15,-4 18-30-15,-14 10-271 0,-14 10-105 16,-20 5 0-16,-5 5 0 15,-24 1 0-15,-22-8 0 16,-18-9 0-16,-11-9 0 16,-14-9-123-16,-14-12-942 15,-8-12 491-15,-6-18 313 16</inkml:trace>
  <inkml:trace contextRef="#ctx0" brushRef="#br0" timeOffset="7530.67">8326 3323 28 0,'0'0'11'0,"0"0"21"15,0 0 6-15,0 0 24 16,0 0-1-16,0 0 8 15,-10 7 27-15,11-7-9 16,23 0-42-16,21 0-24 16,31 0-18-16,19 0 2 15,16 0 6-15,10 7-11 16,13 4 41-16,9 1-2 16,20-1 29-16,8-1 3 15,10-3-39-15,2-3-13 0,-4-2-19 16,-11-1 0-16,-24-1 6 15,-28 0-6-15,-36 0-3 16,-37 0 0-16,-27 0-60 16,-16 3-75-16,-16 2 13 15,-27 3 27-15,-18-2-35 16,-17 0 25-16,-13-6-8 16</inkml:trace>
  <inkml:trace contextRef="#ctx0" brushRef="#br0" timeOffset="9246.29">4195 4436 171 0,'0'0'92'0,"0"0"75"16,0 0 105-1,0 0 77-15,0 0 57 0,0 0-106 16,-51-24-150-16,24 40-86 16,-13 11-18-16,-2 11-29 15,3 5-4-15,8 3-13 16,7 6 0-16,8 1 0 16,7 1 0-16,9-2-36 15,0-2 36-15,12-8 0 16,10-11-17-16,10-8-35 0,2-10 52 15,6-10 11 1,5-3 7-16,7-11 28 0,2-16-16 16,-5-9-30-16,-3-5 0 15,-13-2 0-15,-8-2 0 16,-14 0 0-16,-11 4 0 16,0 0 0-16,-16 3 0 15,-10 3 0-15,-5 2 0 16,2 10 0-16,6 6 0 15,3 11 0-15,4 6 0 16,-2 1 0-16,7 21-1041 16,5 0 328-16,6-6 483 15</inkml:trace>
  <inkml:trace contextRef="#ctx0" brushRef="#br0" timeOffset="9946.12">6812 4394 223 0,'0'0'94'15,"0"0"283"-15,0 0 474 0,0-72-349 16,0 66-502-16,0 4 0 16,0 2 0-16,0 0 0 15,0 0 0-15,0 7 0 16,3 21 0-16,7 14 0 16,2 19 0-16,0 5 0 15,0 3 0-15,-3 0 0 16,3-7 0-16,-3-9 0 15,-2-13 0-15,-2-11 0 16,-4-14 0-16,1-6 0 0,-2-6 0 16,1-3 0-1,1 0 0-15,-2 0 0 0,0 0 0 16,3-13 0-16,-3-4 0 16,4-3 0-1,-1 8 0-15,-3 10 0 0,0 2-842 16,-13 20-119-16</inkml:trace>
  <inkml:trace contextRef="#ctx0" brushRef="#br0" timeOffset="11495.84">4322 6013 150 0,'0'0'83'0,"0"0"125"16,0 0 323-16,0 0 153 15,0 0-293-15,0 0-391 16,-6-45 0-16,6 45 0 16,0 0 0-16,-2 0 0 15,1 18 0-15,-4 16 0 16,4 16 0-16,-1 13 0 0,2 8 0 15,0 4 0 1,0 0 0-16,6-6 0 0,0-8 0 16,-1-12 0-16,2-15 0 15,-4-13 0-15,0-12 0 16,-3-7 0-16,0-2 0 16,0 0 0-16,3 0 0 15,-3 0 0-15,2 0 0 16,-2-5 0-16,0-11 0 15,0-3 0-15,0-1 0 16,12 2 0-16,21 5 0 16,20 1-1348-16,16-1 769 15</inkml:trace>
  <inkml:trace contextRef="#ctx0" brushRef="#br0" timeOffset="12106.78">7226 6125 79 0,'0'0'63'15,"0"0"31"-15,0 0 44 16,0 0 68-16,-95-60 110 16,65 60 17-16,-7 12-61 15,-3 20-145-15,-1 14 43 16,4 15-67-16,3 11-74 16,14 6-11-16,16-3-13 15,4-8-10-15,24-16-7 0,22-19-17 16,15-17 12-16,6-15 17 15,5-11 69-15,-2-21-46 16,-12-10 42-16,-13-8-65 16,-12-4 0-16,-14-5 0 15,-14-4 0-15,-5 1 0 16,-8 5 0-16,-14 9 0 16,-5 13 0-16,5 8 0 15,4 11 0-15,3 9 0 16,9 5 0-16,1 2 0 0,1 9 0 15,-6 16-1304-15,-4 2 819 16,-7-4 286-16</inkml:trace>
  <inkml:trace contextRef="#ctx0" brushRef="#br0" timeOffset="33537.97">14653 3880 57 0,'0'0'37'16,"0"0"4"-16,0 0-6 0,0 0-5 15,0 0-3-15,0 0-3 16,-30 10-3-16,26-8 0 15,-3 1 13-15,2-2 14 16,-2 2 19-16,-1-1 41 16,1 2-5-16,-2 0-21 15,4-1-5-15,1-2-40 16,2 0 3-16,1-1 43 16,1 0 86-16,0 0 116 15,0 0 35-15,0 0-19 16,0 0-301-16,0 0 0 15,0 0 0-15,0 0 0 16,0 0 0-16,0 0 0 16,0 0 0-16,0 0 0 15,1 0 0-15,10 0 0 0,7 0 0 16,10-1 0-16,11-3 0 16,3 0 0-16,10-5 0 15,8 3 0-15,11-2 0 16,10-2 0-16,1 0 0 15,-3 0 0-15,-5 3 0 16,-5 1 0-16,-3 2 0 16,-2 1 0-16,2 2 0 0,2 0 0 15,7 1 0 1,-1 0 0-16,2 0 0 0,-2 0 0 16,-4 0 0-16,4 0 0 15,2 0 0-15,6 0 0 16,3 1 0-16,3 2 0 15,6 0 0-15,5-2 0 16,5 2 0-16,16-2 0 16,5-1 0-16,11 0 0 15,6 0 0-15,5 0 0 16,5-7 0-16,4-3 0 16,2-2 0-16,8-1 0 15,11-1 0-15,14-3 0 16,16-3 0-16,11 1 0 15,10-3 0-15,10 1 0 0,3 0 0 16,2-2 0-16,-2 1 0 16,-13-1 0-16,-6 3 0 15,-11 1 0-15,-9 2 0 16,-6 0 0-16,-6 1 0 16,-3 2 0-16,0 0 0 15,-1 2 0-15,-2 2 0 16,-8-3 0-16,-6 3 0 15,-15-2 0-15,-14 1 0 16,-10 3 0-16,-11-3 0 16,-6 1 0-16,-1-2 0 15,2 0 0-15,-3-2 0 0,1 2 0 16,-2-1 0-16,-7 1 0 16,-1 3 0-16,0 1 0 15,-4 1 0-15,-4 3 0 16,1-2 0-16,-4 0 0 15,2 1 0-15,2 0 0 16,2 0 0-16,6-1 0 16,-3 1 0-16,-4-3 0 15,-9 0 0-15,-10 1 0 16,-9 0 0-16,-14 1 0 16,-8 0 0-16,-8 3 0 15,-5-2 0-15,-3 2 0 16,-1 1 0-16,-2-1 0 15,-1 0 0-15,-3-1 0 16,-8 4 0-16,-7-2 0 0,-1 2 0 16,-4 0 0-1,-1 0 0-15,5 0 0 0,-4 0 0 16,-1-1 0-16,-1 1 0 16,-2 0 0-16,0-2 0 15,0-2 0-15,-17 1 0 16,-7-5 0-16,-9-1 0 15,-7 3-24-15,-2-2-23 16,-2 0 30-16,-1 1-6 16,0-6 23-16,2-3 6 0,3-4 0 15,2-1 5 1,7 1 12-16,4 0 42 0,5 3-65 16,8 2 0-16,3 7 0 15,6 4 0-15,3 1 0 16,2 2 0-16,0 1 0 15,0 0 0-15,0 0 0 16,7 0 0-16,15 1 0 16,15 11 0-16,11 6 0 15,3-3 0-15,-2 2 0 16,-6 1 0-16,-1 0 0 16,-6 2 0-16,-4 3 0 15,-5-2 0-15,-7 0 0 16,-7-1 0-16,-8-1 0 15,-5 1 0-15,0 2 0 0,-20 6 0 16,-15 6 0-16,-15 5 0 16,-7 4 0-16,2-2 0 15,12-2 0-15,24-2 0 16,19-6-519-16,39-10-546 16,35-15 753-16</inkml:trace>
  <inkml:trace contextRef="#ctx0" brushRef="#br0" timeOffset="34521.83">26283 3223 74 0,'0'0'96'16,"0"0"41"-16,0 0 183 0,0 0 302 15,0 0-16-15,0 0-414 16,26-43-192-16,-6 43 0 16,10 0 0-16,9 13 0 15,4 10 0-15,1 7 0 16,-6 6 0-16,-5 3 0 15,-7 6 0-15,-12 0 0 16,-11 1 0-16,-3-1 0 16,-7-1 0-16,-14 1 0 15,-9-4 0-15,-1-9 0 16,1-5 0-16,5-10 0 16,10-9 0-16,7-8 0 15,8 0 0-15,0-4 0 16,2-16 0-16,13-10 0 15,8-14 0-15,10-6 0 0,8 1 0 16,2 1 0-16,2 3 0 16,-5 3 0-16,-6 2 0 15,-5 5 0-15,-6 2 0 16,-3 5 0-16,-5 4 0 16,-5 3 0-16,-1 4 0 15,-4 4 0-15,-2 6 0 16,-3 3 0-16,0 4 0 15,0 0 0-15,0 0 0 16,0 0 0-16,0 1 0 16,-8 12 0-16,-4 9 0 15,-1 7 0-15,-2 6 0 16,3 6 0-16,4 2 0 16,2 5 0-16,2-2 0 0,4-4 0 15,0-2 0-15,0-6 0 16,4-8 0-16,7-3 0 15,0-6 0-15,0-4 0 16,1-6 0-16,0-1 0 16,3-4 0-16,3 4 0 15,6 2 0-15,4 1-725 16,5-5-377-16</inkml:trace>
  <inkml:trace contextRef="#ctx0" brushRef="#br0" timeOffset="34897.83">27459 3571 464 0,'0'0'167'16,"0"0"529"-16,0 0 24 15,0 0-720-15,0 0 0 16,0 0 0-16,0-15 0 16,0 37 0-16,7 14 0 0,4 13 0 15,2 5 0-15,-4 0 0 16,0 0 0-16,-4-6 0 16,0-7 0-16,-2-7 0 15,-1-7 0-15,1-7 0 16,-2-8 0-1,1-5 0-15,-1-5 0 0,2-2 0 16,-1 0 0-16,1 0 0 16,0 0 0-16,3-7 0 15,3-10 0-15,0-9 0 16,-5-6-1648-16</inkml:trace>
  <inkml:trace contextRef="#ctx0" brushRef="#br1" timeOffset="56225.12">14573 3819 49 0,'0'0'33'0,"0"0"0"16,0 0 8-16,0 0-8 15,0 0-8-15,0 0-5 16,0 8-4-16,0-7-6 16,0 1 3-16,0 0-12 15,0 5-2-15,0 3-1 16,0 2 2-16,0-1 7 16,0-1-7-16,0-2 1 15,0-2 6-15,0 1-4 16,-2-3 1-16,2-1 3 15,0-1 1-15,-1-2 2 16,1 0 12-16,0 0 22 16,-2 0 56-16,1 0 43 15,-2-11 65-15,1-1-127 16,1-1-55-16,1 0 54 0,0 2-38 16,0 4-5-16,0 3-19 15,0 1 4-15,0 3-35 16,4 0 13-16,7 0-48 15,1 0 36-15,0 8-9 16,-5 8 4-16,-2 4-15 16,-5 5 25-16,0 3 7 15,-2 0 0-15,-13 0 3 16,-4-6 25-16,2-6-28 16,0-5 0-16,0-7 42 0,-2-4-38 15,-4 0 33-15,1-3-5 16,-2-14-28-16,2-2 69 15,7-5-73-15,3-2 44 16,7-2 20-16,5-3-28 16,0 1 6-16,11-1 10 15,13 3-30-15,3 1 27 16,2 4-49-16,1 7 0 16,0 3 32-16,-3 6-21 15,-2 5 0-15,-4 2-11 16,2 0 17-16,-4 13-6 15,-1 6-11-15,-2 9 0 16,-4 1 34-16,-4 5-17 0,-4 1 0 16,-4 5-1-16,-3-1-10 15,-12 0 68-15,-6-4-74 16,0-5 34-16,1-11 12 16,0-6 6-16,5-9 94 15,0-4-146-15,0 0 0 16,-4-17 0-16,-1-8 0 15,1-8 0-15,0-3 0 16,10 0 0-16,0 1 0 16,3 1 0-16,3 3 0 15,3 3 0-15,0 3 0 16,13 3 0-16,8 5 0 16,9 5 0-16,4 5 0 15,4 6 0-15,-1 1 0 0,-1 2 0 16,-6 14 0-16,-5 5 0 15,-1 4 0-15,-9 5 0 16,-5 3 0-16,-8 4 0 16,-2 3 0-16,-5-2 0 15,-14-1 0-15,-5-5 0 16,-1-5 0-16,2-4 0 16,-2-8 0-16,3-7 0 15,1-5 0-15,0-3 0 16,-2 0 0-16,1-12 0 15,-2-9 0-15,5-6 0 16,2-5 0-16,5-1 0 16,6-5 0-16,6 0 0 15,0 0 0-15,6 3 0 16,15 6 0-16,5 4 0 0,4 10 0 16,7 5 0-16,1 8 0 15,4 2 0-15,3 2 0 16,-5 18 0-16,-2 8 0 15,-8 5 0-15,-5 4 0 16,-4 4 0-16,-11 1 0 16,-8 0 0-16,-2 1 0 15,-2-4 0-15,-15-5 0 16,-6-7 0-16,-3-6 0 16,0-7 0-16,-7-7 0 0,0-6 0 15,-4-1 0-15,-6-8 0 16,1-16 0-16,-1-8 0 15,4-8 0-15,6-8 0 16,5-2 0-16,9-5 0 16,8 2 0-16,11 6 0 15,0 5 0-15,14 4 0 16,13 7 0-16,9 4 0 16,6 7 0-16,6 9 0 15,1 8 0-15,3 3 0 16,-1 9 0-16,-2 18 0 15,-4 11 0-15,-9 10 0 16,-10 9 0-16,-13 9 0 16,-13 4 0-16,0 2 0 15,-27-6 0-15,-9-5 0 0,-9-12 0 16,-7-9 0-16,0-11 0 16,-3-11 0-16,2-11 0 15,-2-7 0-15,-6-5 0 16,3-22 0-16,6-8 0 15,8-13 0-15,13-8 0 16,12-8 0-16,10-5 0 16,9 1 0-16,9 4 0 15,22 3 0-15,13 6 0 16,9 7 0-16,5 7 0 16,3 13 0-16,0 10 0 15,1 12 0-15,-3 6 0 0,-1 11 0 16,-4 17 0-16,-6 10 0 15,-7 11 0-15,-11 4 0 16,-13 8 0-16,-10 5 0 16,-7 4 0-16,-12 0 0 15,-20-3 0-15,-12-6 0 16,-9-10 0-16,-4-9 0 16,2-10 0-16,5-13 0 15,3-13 0-15,3-6 0 16,-2-13 0-16,3-17 0 15,-2-9 0-15,6-8 0 16,8-5 0-16,7-8 0 16,11-1 0-16,10-4 0 15,3 0 0-15,9 2 0 16,25 7 0-16,17 4 0 0,10 8 0 16,8 7 0-1,-1 11 0-15,-2 12 0 0,-5 7 0 16,-3 7 0-16,0 13 0 15,-7 17 0-15,-3 15 0 16,-7 10 0-16,-14 12 0 16,-13 9 0-16,-14 5 0 15,0-1 0-15,-25-5 0 16,-10-14 0-16,-5-12 0 16,-5-14 0-16,-1-9 0 0,-2-12 0 15,2-8 0 1,0-6 0-16,-2-5 0 0,-3-18 0 15,-1-6 0 1,1-11 0-16,1-6 0 0,2-11 0 16,5-6 0-16,11-4 0 15,10-1 0-15,16 5 0 16,6 2 0-16,6 5 0 16,29 3 0-16,15 0 0 15,13 8 0-15,4 7 0 16,4 10 0-16,-1 18 0 15,5 10 0-15,3 4 0 16,-2 27 0-16,-6 16 0 0,-12 10 0 16,-13 10 0-1,-18 7 0-15,-18 2 0 0,-9 3 0 16,-20-2 0-16,-23-7 0 16,-11-6 0-16,-10-9 0 15,-8-10 0-15,-2-11 0 16,-4-9 0-16,2-14 0 15,3-11 0-15,4-4 0 16,4-26 0-16,10-13 0 16,4-9 0-16,11-10 0 15,10-6 0-15,9-2 0 16,15 3 0-16,6 7 0 16,3 5 0-16,24 8 0 15,13 6 0-15,17 6 0 0,14 9 0 16,10 11 0-16,8 12 0 15,1 3 0-15,-4 24 0 16,-2 16 0-16,-17 13 0 16,-19 13 0-16,-23 9 0 15,-22 6 0-15,-6-1 0 16,-33-6 0-16,-14-9 0 16,-10-13 0-16,-2-11 0 15,0-16 0-15,7-15 0 16,3-10 0-16,0-14 0 15,7-23 0-15,3-11 0 16,13-6 0-16,12-3 0 16,12-2 0-16,5 0 0 15,28 5 0-15,19 7 0 16,14 12 0-16,6 11 0 0,5 13 0 16,-5 9 0-1,-4 2 0-15,-11 18 0 0,-15 15 0 16,-12 9 0-16,-19 11 0 15,-6 3 0-15,-26 3 0 16,-18-4 0-16,-10-8 0 16,-2-12 0-16,7-12 0 15,10-15 0-15,11-8 0 16,8-4 0-16,8-19 0 16,8-8 0-16,4-4 0 0,4 1 0 15,22 0 0 1,8 6 0-16,6 6 0 0,3 7 0 15,1 10 0-15,-7 5 0 16,-3 7 0-16,-10 18 0 16,-11 7 0-16,-13 5 0 15,-1 7 0-15,-30 0 0 16,-18 3 0-16,-8-4 0 16,-1-10 0-16,10-8 0 15,18-12 0-15,12-12 0 16,9-1 0-16,5-13 0 15,-1-14 0-15,5-6 0 16,0-4 0-16,8 0 0 16,12 5 0-16,3 2 0 15,-2 8 0-15,-5 8 0 0,-7 5 0 16,-4 7 0-16,-4 2 0 16,-1 0 0-16,0 0 0 15,0 0 0-15,0 0 0 16,0 0 0-16,0 0-730 15,0-4-31-15,0-8 505 16,0-8 82-16</inkml:trace>
  <inkml:trace contextRef="#ctx0" brushRef="#br2" timeOffset="66138.38">21870 3384 49 0,'0'0'39'16,"0"0"10"-16,0 0-3 0,0 0-2 15,0 0-2-15,0 0-7 16,0 0-7-16,9-10-7 16,-9 10-8-16,0 0-3 15,0 1-10-15,-1 12 0 16,-5 2 0-16,-4 3 7 15,0 1-2-15,-3-3 0 16,2-5 6-16,-1-4-4 16,6-3 7-16,2-4 3 15,2 0 39-15,1 0 66 16,-2 0 43-16,0-10 80 0,-2-5-152 16,4-4 18-16,1-3-18 15,0-1-36-15,0 2-10 16,12 4 28-16,3 4-47 15,1 5 26-15,2 3-31 16,0 4-23-16,3 1-12 16,1 3 1-16,1 13-38 15,-3 3 38-15,-3 4 6 16,-5 3-6-16,-9 3-6 16,-3 5 17-16,0 1 28 15,-16 1-6-15,-6-8 21 16,0-9 2-16,0-6-34 15,1-10 34-15,-2-3 29 16,-3-4 122-16,2-19-108 16,0-8-88-16,7-3 0 0,5-2 0 15,5 0 0-15,7 4 0 16,0 4 0-16,2 2 0 16,15 6 0-16,7 2 0 15,4 7 0-15,7 7 0 16,4 4 0-16,0 0 0 15,-5 4 0-15,-4 11 0 16,-5 5 0-16,-7 4 0 16,-4 4 0-16,-7 6 0 15,-7 3 0-15,0 3 0 0,-4 2 0 16,-18-6 0 0,-8-3 0-16,-11-8 0 15,-5-7 0-15,-5-9 0 16,4-6 0-16,5-3 0 0,7-5 0 15,5-13 0-15,4-8 0 16,4-9 0-16,5-1 0 16,4-4 0-16,8 1 0 15,5-1 0-15,0 2 0 16,24 2 0-16,9 3 0 16,6 6 0-16,8 8 0 15,5 9 0-15,5 8 0 16,-3 2 0-16,-4 6 0 15,-5 14 0-15,-8 4 0 16,-7 1 0-16,-7 6 0 0,-7 1 0 16,-7 7 0-16,-9 8 0 15,0 3 0-15,-11 1 0 16,-15-6 0-16,-7-7 0 16,-2-8 0-16,-1-10 0 15,-2-8 0-15,-1-8 0 16,0-4 0-16,0 0 0 15,2-12 0-15,5-11 0 16,2-10 0-16,7-7 0 16,4-7 0-16,7-6 0 15,5 2 0-15,7 1 0 16,0 8 0-16,20 4 0 0,7 5 0 16,9 7 0-16,7 5 0 15,6 6 0-15,4 7 0 16,-4 5 0-16,-4 3 0 15,-8 0 0-15,-4 18 0 16,-2 7 0-16,-4 7 0 16,-5 7 0-16,-7 5 0 15,-7 9 0-15,-8 4 0 16,0 0 0-16,-8-5 0 16,-14-6 0-16,-1-12 0 15,-2-7 0-15,-2-10 0 16,-4-5 0-16,-6-9 0 15,-8-3 0-15,-4 0 0 16,-2-11 0-16,4-8 0 16,6-10 0-16,8-9 0 0,5-10 0 15,8-7 0-15,6-7 0 16,9 4 0-16,5 5 0 16,6 6 0-16,21 9 0 15,9 6 0-15,7 6 0 16,6 6 0-16,8 8 0 15,-1 6 0-15,0 6 0 16,-5 3 0-16,-4 19 0 16,-5 14 0-16,-2 7 0 15,-7 10 0-15,-9 6 0 0,-11 8 0 16,-11 3 0 0,-2 1 0-16,-18-7 0 15,-13-7 0-15,-10-12 0 16,-6-8 0-16,-7-10 0 0,-9-5 0 15,-7-12 0 1,5-7 0-16,3-3 0 0,10-12 0 16,4-16 0-16,8-10 0 15,4-7 0-15,9-7 0 16,11-11 0-16,8-7 0 16,8 2 0-16,5 5 0 15,22 9 0-15,7 9 0 16,12 8 0-16,8 12 0 15,9 8 0-15,8 13 0 16,-1 4 0-16,-4 4 0 0,-8 19 0 16,-9 6 0-16,-7 8 0 15,-9 9 0-15,-11 12 0 16,-11 9 0-16,-11 3 0 16,-3 0 0-16,-22-6 0 15,-7-14 0-15,-4-9 0 16,1-12 0-16,-4-10 0 15,-4-8 0-15,-5-11 0 16,-7 0 0-16,2-7 0 16,7-18 0-16,8-7 0 15,11-9 0-15,10-9 0 16,8-12 0-16,9-6 0 0,0-1 0 16,15 4 0-1,15 12 0-15,6 14 0 0,5 9 0 16,7 10 0-16,4 10 0 15,-1 10 0-15,-2 0 0 16,-8 12 0-16,-6 17 0 16,-7 5 0-16,-8 12 0 15,-9 13 0-15,-11 4 0 16,0 4 0-16,-26-4 0 16,-11-10 0-16,-5-10 0 15,2-14 0-15,-2-13 0 16,5-10 0-16,1-6 0 15,5-4 0-15,4-20 0 16,9-12 0-16,6-10 0 16,12-12 0-16,0-5 0 0,12-5 0 15,12 7 0-15,9 12 0 16,7 13 0-16,2 16 0 16,0 9 0-16,4 11 0 15,0 0 0-15,0 15 0 16,-1 8 0-16,-2 10 0 15,-8 4 0-15,-9 5 0 16,-7 2 0-16,-11-1 0 16,-8-1 0-16,0-8 0 15,-25-2 0-15,-9-7 0 0,-8-3 0 16,-1-7 0 0,1-5 0-16,-3-10 0 0,5 0 0 15,5-7 0 1,7-17 0-16,10-10 0 0,12-8 0 15,6-9 0-15,0 0 0 16,18 1 0-16,8 10 0 16,4 9 0-16,5 11 0 15,-2 7 0-15,1 10 0 16,-1 3 0-16,-3 1 0 16,-5 18 0-16,-7 8 0 15,-3 5 0-15,-10 8 0 16,-5 2 0-16,0-1 0 15,-20-4 0-15,-5-6 0 16,-9-7 0-16,-4-8 0 0,-5-7 0 16,-2-9 0-16,6 0 0 15,4-7 0-15,8-15 0 16,6-8 0-16,9-9 0 16,6-7 0-16,6 1 0 15,0 0 0-15,13 8 0 16,8 10 0-16,6 12 0 15,-1 10 0-15,4 5 0 16,-2 7 0-16,-3 16 0 16,-4 7 0-16,-10 6 0 15,-7 6 0-15,-4 1 0 16,-6 0 0-16,-18-7 0 0,-9-6 0 16,-7-7 0-16,-8-11 0 15,0-7 0-15,-1-5 0 16,7-1 0-16,10-15 0 15,6-8 0-15,9-7 0 16,8-6 0-16,7-6 0 16,2 1 0-16,8 2 0 15,17 8 0-15,8 4 0 16,7 7 0-16,2 6 0 16,1 8 0-16,0 7 0 15,-7 0 0-15,-6 13 0 16,-8 11 0-16,-10 6 0 15,-7 6 0-15,-5 6 0 16,-8-2 0-16,-19-1 0 16,-4-9 0-16,-5-4 0 15,3-10 0-15,3-9 0 0,5-7 0 16,4 0 0-16,3-12 0 16,2-14 0-16,5-10 0 15,5-8 0-15,6-2 0 16,0-4 0-16,3 8 0 15,14 4 0-15,5 11 0 16,5 9 0-16,3 11 0 16,3 7 0-16,0 4 0 15,-5 20 0-15,-6 7 0 0,-13 6 0 16,-9 3 0 0,0 3 0-16,-19-6 0 0,-9-6 0 15,-2-11 0 1,2-10 0-16,5-9 0 0,1-1 0 15,2-11 0-15,7-11 0 16,2-7 0-16,7-2 0 16,4 0 0-16,7-1-513 15,8-1-553-15,0-4 750 16</inkml:trace>
  <inkml:trace contextRef="#ctx0" brushRef="#br0" timeOffset="71950.75">18037 602 59 0,'0'0'54'15,"0"0"12"-15,0 0 4 16,0 0 29-16,0 0 83 15,0 0 73-15,-34-72 297 16,34 71-5-16,0-1-384 0,0 2-163 16,-3 0 0-16,3 0 0 15,0 0 0-15,0 0 0 16,0 0 0-16,0 0 0 16,0 15 0-16,0 10 0 15,0 17 0-15,0 15 0 16,0 15 0-16,0 14 0 15,0 20 0-15,7 13 0 16,4 23 0-16,2 17 0 16,2 18 0-16,4 16 0 15,1 7 0-15,5 15 0 16,4 14 0-16,3 12 0 16,9 11 0-16,5 7 0 15,2 9 0-15,2 9 0 0,-2 1 0 16,-9 5 0-16,-6 2 0 15,-10 1 0-15,-7 0 0 16,-9 3 0-16,-7-3 0 16,0-2 0-16,0-5 0 15,-4-12 0-15,-4-23 0 16,1-20 0-16,5-26 0 16,2-23 0-16,0-26 0 15,0-30 0-15,9-23 0 16,3-24 0-16,-2-22 0 15,-2-17 0-15,-4-16 0 16,-2-10 0-16,0-5 0 16,-2-2 0-16,0 0 0 0,0 0 0 15,1 0 0 1,-1 0 0-16,0-11 0 0,0-2 0 16,0-9 0-16,0 0 0 15,5 3 0-15,2 10-1335 16,-6 6 849-16,-1 3 279 15</inkml:trace>
  <inkml:trace contextRef="#ctx0" brushRef="#br0" timeOffset="79609.64">27245 7245 46 0,'0'0'25'15,"0"0"3"-15,0 0 11 16,0 0-10-16,0 0 10 16,0 0 18-16,0 0-4 15,-10-73 27-15,3 68 27 16,-3-5-1-16,-4 2 7 15,-1-2-23-15,-3 1 0 16,0 1 6-16,-1-1 25 16,-2 2-1-16,0 0-32 15,-8 1 6-15,-1 1-25 16,-5 1-9-16,-7-1 6 16,3 3 36-16,-1-1-63 15,1 1 30-15,6 1-17 16,4 0 6-16,-1 1-58 0,4 0 69 15,1 0-27-15,-2 0-42 16,-3 0 0-16,-3 9 0 16,-4 2 0-16,-6 3 0 15,1 0 0-15,-4 4 0 16,4 0 0-16,-1 0 0 16,1 0 0-16,3 2 0 15,2 2 0-15,2 0 0 16,-3 2 0-16,2 4 0 0,-3 1 0 15,2 1 0-15,1 5 0 16,-1-3 0-16,4 3 0 16,0 2 0-16,2-2 0 15,3 2 0-15,3 1 0 16,3 0 0-16,3 1 0 16,1 4 0-16,0 0 0 15,1 0 0-15,1 1 0 16,-2-1 0-16,3 2 0 15,-1-1 0-15,6 2 0 16,2 2 0-16,3 4 0 16,5 2 0-16,0 0 0 15,0 3 0-15,0-3 0 0,2 0 0 16,1 3 0-16,-2 1 0 16,-1 0 0-16,7-1 0 15,2-3 0-15,5-8 0 16,4-3 0-16,3-6 0 15,1-5 0-15,2 1 0 16,0-4 0-16,2-1 0 16,-1-1 0-16,-1 0 0 15,3 1 0-15,4 1 0 16,3-1 0-16,7-3 0 16,2 1 0-16,0-5 0 15,-4 0 0-15,-5 0 0 16,-2-1 0-16,-2 0 0 15,-1 1 0-15,6 0 0 16,6 0 0-16,7 0 0 16,12-5 0-16,6-2 0 0,3-4 0 15,-1-5 0-15,-4 0 0 16,-8-1 0-16,-6 0 0 16,1-1 0-16,-1-1 0 15,0-2 0-15,3 0 0 16,4-9 0-16,2-11 0 15,6-5 0-15,2-8 0 16,3 0 0-16,0-4 0 0,-6 0 0 16,-6 1 0-1,-8-3 0-15,-1-2 0 16,-4-3 0-16,2-3 0 0,4-2 0 16,0-1 0-1,-1 3 0-15,-8 4 0 16,-7 3 0-16,-11 2 0 0,-11 1 0 15,-4-2 0-15,-8-4 0 16,1-3 0-16,-1-2 0 16,4-4 0-16,2 2 0 15,1 2 0-15,1 1 0 16,-2 4 0-16,-4 2 0 16,-1 2 0-16,-2 0 0 15,0 1 0-15,0 1 0 16,0 0 0-16,0-3 0 0,0 1 0 15,0-1 0-15,0 3 0 16,0 2 0-16,0 1 0 16,0 2 0-16,0-1 0 15,-2 1 0-15,-4 0 0 16,-1-1 0-16,-2 0 0 16,0 3 0-16,0-2 0 15,0 4 0-15,-1 0 0 16,-1 1 0-16,-2 2 0 15,-1 0 0-15,-4-1 0 16,-1-1 0-16,-5 3 0 16,-1-1 0-16,-2 5 0 15,0 1 0-15,-3 1 0 0,-3 3 0 16,-5 1 0 0,-10 2 0-16,-9 2 0 0,-6 3 0 15,-1 2 0-15,-3 2 0 16,5 0 0-16,9-1-146 15,9 0-371-15,11 1-119 16,4 0 207-16,0 3 215 16</inkml:trace>
  <inkml:trace contextRef="#ctx0" brushRef="#br0" timeOffset="80608.07">26492 8065 55 0,'0'0'67'15,"0"0"13"-15,0 0 39 16,0 0 89-16,-55-87 149 16,47 70 193-16,2 5-4 15,2 2-481-15,2 6-65 16,2 2 0-16,0 2 0 0,0 0 0 15,0 0 0-15,0 0 0 16,-1 0 0-16,-1 20 0 16,1 12 0-16,-5 12 0 15,2 13 0-15,-1 7 0 16,-3 1 0-16,2-1 0 16,-1-10 0-16,3-10 0 15,1-11 0-15,1-13 0 16,2-12 0-16,0-4 0 15,0-4 0-15,0 0 0 16,0-3 0-16,0-16 0 16,0-12 0-16,0-12 0 15,0-6 0-15,0-6 0 16,3 1 0-16,6 4 0 16,-2 6 0-16,0 8 0 0,-3 11 0 15,1 7 0-15,-4 7 0 16,1 6 0-16,-2 5 0 15,0 0 0-15,7 0 0 16,8 16 0-16,13 12 0 16,11 11 0-16,6 10 0 15,-2-3 0-15,-1 1 0 16,-8-8 0-16,-6-9 0 16,-7-8 0-16,-6-6 0 15,-7-9 0-15,-5-3 0 16,-3-4 0-16,1 0 0 15,1 0 0-15,4-23 0 16,2-11 0-16,1-13 0 16,-1-1 0-16,0-3 0 0,-1 4 0 15,-3 2 0-15,-1 10 0 16,-3 8 0-16,0 9 0 16,0 8 0-16,0 7 0 15,0 3 0-15,0 0 0 16,0 5 0-16,6 17-541 15,9 8-345-15,6 2 538 16,8-4 206-16,8-7 14 16</inkml:trace>
  <inkml:trace contextRef="#ctx0" brushRef="#br0" timeOffset="80975.08">27081 8042 104 0,'0'0'58'0,"0"0"38"15,0 0 82-15,0 0 131 0,-13-77 278 16,8 73-104-16,1 4-251 16,-6 0-232-16,-9 0 0 15,-7 17 0-15,-10 11 0 16,-3 11 0-16,8 8 0 16,3 3 0-16,9 2 0 15,12-8 0-15,7-7 0 16,1-9 0-16,18-9 0 0,4-8 0 15,3-6 0-15,0-5 0 16,4-1 0-16,-1-17 0 16,-4-7 0-16,-4-4 0 15,-6-5 0-15,-9-3 0 16,-5 0 0-16,-1 2 0 16,0 3 0-16,-9 6 0 15,-2 7 0-15,3 7 0 16,5 8 0-16,1 2-105 15,2 2-985-15,10 0 506 16,16 0 362-16</inkml:trace>
  <inkml:trace contextRef="#ctx0" brushRef="#br0" timeOffset="81529.89">27163 7952 42 0,'0'0'90'15,"0"0"-19"-15,0 0 38 16,0 0 13-16,0 0 3 16,0 0 0-16,123-16 8 15,-37 6 52-15,4-1-119 16,-6 2-45-16,-9 0-21 15,-14 5-51-15,-20 4-148 16,-19 0-56-16,-19 0 53 16,-3 4 74-16,-22 6 70 0,-18 2 8 15,-13-2 3-15,1-3 8 16,3-7 10-16,13 0 29 16,11 0 4-16,9 0 45 15,8-10 14-15,5 0 21 16,0-2 56-16,1 1 109 15,2 4 259-15,0 2 259 16,0 3-615-16,0 2-152 16,0 0 0-16,0 0 0 15,0 4 0-15,0 25 0 0,0 15 0 16,0 24 0-16,0 10 0 16,0 6 0-1,0-1 0-15,0-10 0 16,0-14 0-16,0-9 0 15,0-14 0-15,0-15 0 0,0-9 0 16,0-8 0-16,0-4 0 16,0 0 0-16,-4 0 0 15,-5 0 0-15,-12-11-65 16,-12-6-1483-16,-14-3 1176 16</inkml:trace>
  <inkml:trace contextRef="#ctx0" brushRef="#br0" timeOffset="82724">22364 9657 83 0,'0'0'35'0,"0"0"26"15,0 0-7-15,0 0-6 16,0 0-12-16,0 0-1 16,-72 0 2-16,72 0 10 15,0 0 1-15,0 0 13 16,14 0-39-16,16-4-20 16,22-7 21-16,21-6-3 15,16-4-1-15,20-5-6 16,19-8-2-16,31-5 23 0,30-9 56 15,28-7-57-15,26-8-19 16,12-7-1-16,15 0-3 16,3 2 3-16,0 3 11 15,-13 6-24-15,-29 4 0 16,-37 7 20-16,-50 13-10 16,-51 9 16-16,-45 12 26 15,-29 9-24-15,-19 3 34 16,0 2 14-16,0 0-76 15,0 0-59-15,0 0-16 16,0 0-42-16,-3 0 117 16,1 0-13-16,2 0-41 15,0 0-50-15,0 0 19 16,0 0 35-16,0 0 44 0,0 0 6 16,0 0 15-16,0-1 4 15,4-2-1-15,2 0-9 16,0-1-7-16,4 0 30 15,-4 1-20-15,-2 1 11 16,-2 1 35-16,-2 1 59 16,1-2-55-16,-1 1 25 15,0 1 8-15,0 0-2 16,2 0 11-16,-1-1-37 16,1 1 8-16,-2 0-32 15,0 0-43-15,0 0 0 16,0 0-144-16,-5 0-302 15,-18 15 14-15,-19 10 198 16,-23 4 97-16</inkml:trace>
  <inkml:trace contextRef="#ctx0" brushRef="#br0" timeOffset="83639.25">20436 10137 83 0,'0'0'63'0,"0"0"15"0,0 0 28 16,0 0 33-16,0 0 10 16,0 0 39-16,106-56-41 15,-68 56 5-15,6 5 36 16,3 14-34-16,0 9-29 15,-5 8-30-15,-9 8-27 16,-12 10-28-16,-12 4 0 16,-9 1 35-16,0-4-29 15,-11-10-6-15,-2-14 7 16,4-14-23-16,3-11-24 16,3-6 0-16,3 0 0 0,-2-3 0 15,1-20 0-15,1-10 0 16,0-13 0-16,13-4 0 15,14-2 0-15,6 5 0 16,0 2 0-16,0 2 0 16,-4 4 0-16,-3 1 0 15,-4 1 0-15,-4 3 0 16,-5 5 0-16,-2 2 0 16,-2 4 0-16,-3 6 0 15,-3 5 0-15,-2 6 0 0,-1 3 0 16,0 3 0-1,0 0 0-15,0 0 0 16,0 0 0-16,0 0 0 16,-3 19 0-16,-5 9 0 0,-3 11 0 15,2 7 0-15,2 7 0 16,4-2 0-16,1-3 0 16,2-5 0-16,0-3 0 15,6-2 0-15,10-1 0 16,1-3 0-16,-2-8 0 15,-2-6 0-15,-1-7 0 16,-3-6 0-16,4 0 0 0,7 0 0 16,8 2-346-16,2-2-810 15,1-2 745-15</inkml:trace>
  <inkml:trace contextRef="#ctx0" brushRef="#br0" timeOffset="83994.28">21643 10480 130 0,'0'0'238'15,"0"0"320"-15,0-75 563 16,0 60-1121-16,0 6 0 16,0 6 0-16,0-1 0 15,0 4 0-15,0 0 0 16,0 2 0-16,0 22 0 0,8 13 0 15,2 16 0-15,3 6 0 16,-2 2 0-16,-3-2 0 16,-3-2 0-16,0-7 0 15,-2-7 0-15,-2-13 0 16,2-14 0-16,-3-7 0 16,2-7 0-16,-2 0 0 15,0-2 0-15,0 1 0 16,0-1 0-16,0 0 0 15,1 0 0-15,1 0 0 16,-1-8 0-16,2-8 0 16,-3-3-1385-16,0-7 831 15</inkml:trace>
  <inkml:trace contextRef="#ctx0" brushRef="#br0" timeOffset="86010.42">22058 6907 58 0,'0'0'31'15,"0"0"-8"-15,0 0 31 0,0 0-16 16,0 0 22 0,0 0 25-16,0 0 19 0,0 0 38 15,-78-32 36-15,74 29 17 16,1 1 1-16,2 2-7 16,1 0-52-16,0 0-16 15,0 0 3-15,0 0-38 16,0 0-86-16,0 0 0 15,1 0-35-15,8 0-39 16,10 0-44-16,17 0 118 16,15 8 22-16,19 4-16 15,17 2 28-15,8 0-17 16,9 4 33-16,1 2-44 16,-4 1 5-16,-1-1 35 15,-9 0 35-15,-6-2-70 0,-3 0 64 16,6 0-46-16,6-1 0 15,9-2-6-15,8-2-10 16,0-2-13-16,3-2 0 16,-2 2 0-16,-8 1 0 15,-3-1 0-15,-3 2 0 16,-4 0 0-16,3 1 0 16,4-2 0-16,2-1 0 15,-2-1 0-15,-4-3 0 16,-2 1 0-16,-8 1 0 15,-5-1 0-15,-4 2 0 16,-8 0 0-16,-3 1 0 16,-8 1 0-16,-4-4 0 15,-5 2 0-15,-2-3 0 0,0-1 0 16,-5-1 0-16,-3-1 0 16,-7 1 0-16,-6-3 0 15,-4 3 0-15,-4-1 0 16,-1-4 0-16,-6 1 0 15,-2-1 0-15,1 0 0 16,-2 2 0-16,-2-2 0 16,-1 1 0-16,0-1 0 15,-5 2 0-15,1-2 0 16,-2 1 0-16,0-1 0 16,0 0 0-16,0 0 0 0,0 0 0 15,0 0 0 1,1 0 0-16,1 0 0 0,7 3 0 15,9 1 0-15,3 2 0 16,4 0 0 0,-4-3 0-16,-4 0 0 0,0-1 0 15,-2-1 0-15,3 1 0 16,-3 1 0-16,-2 0 0 16,0-2 0-16,-5 2 0 15,-2-3 0-15,2 3 0 16,-1-2 0-16,5 2 0 15,0 1 0-15,6-1 0 0,0 0 0 16,1-2 0 0,-1-1 0-16,2 1 0 0,-7-1 0 15,-1 0 0-15,-4 0 0 16,-1 0 0-16,0 0 0 16,-2 0 0-16,1 0 0 15,-5 0 0-15,-1 0 0 16,0 0 0-16,0 0 0 15,0 0 0-15,0 0 0 16,0 0 0-16,-7 1 0 16,-19 4 0-16,-9 0-818 15,-19-5-97-15,-6 0 620 16</inkml:trace>
  <inkml:trace contextRef="#ctx0" brushRef="#br0" timeOffset="87159.57">20056 6417 139 0,'0'0'49'0,"0"0"44"15,0 0 63-15,11-76 65 16,5 61 27-16,6 0-8 16,5 7-23-16,2 5-57 15,7 3-55-15,3 2-32 16,2 17 12-16,-1 7-22 16,-6 6-5-16,-7 7 0 15,-12 7-6-15,-9 2-22 0,-6 5-30 16,-6 0 0-16,-21-3 0 15,-6-4 0-15,-1-13 0 16,10-13 0-16,11-10 0 16,10-10 0-16,3 0 0 15,0-17 0-15,3-16 0 16,19-14 0-16,9-5 0 16,7-4 0-16,0 2 0 15,-2 3 0-15,-4 2 0 16,-4 6 0-16,-4 2 0 15,-2 3 0-15,-7 6 0 16,-3 6 0-16,-6 8 0 16,-5 7 0-16,1 6 0 15,-2 4 0-15,0 1 0 16,0 0 0-16,0 0 0 16,0 0 0-16,-5 12 0 0,-6 7 0 15,-1 9 0-15,-2 5 0 16,2 2 0-16,5 7 0 15,-1 4 0-15,7 7 0 16,1 1 0-16,1-4 0 16,20-7 0-16,12-7 0 15,10-9 0-15,7-8 0 16,6-6-963-16,2-4 293 16,-5-4 423-16</inkml:trace>
  <inkml:trace contextRef="#ctx0" brushRef="#br0" timeOffset="87527.58">21102 6632 160 0,'0'0'126'0,"0"0"141"16,0 0 468-16,0 0 24 15,0 0-759-15,0 0 0 16,-39-67 0-16,24 76 0 15,-5 16 0-15,-3 10 0 16,3 2 0-16,10 2 0 0,4-4 0 16,6-6 0-16,0-6 0 15,6-9 0-15,16-8 0 16,11-6 0-16,7-2 0 16,2-16 0-16,-5-5 0 15,-12 2 0-15,-9 3 0 16,-10 1 0-16,-6 2 0 15,0-2 0-15,-2-2 0 16,-16 1 0-16,-9-3 0 16,-4 4 0-16,3 3 0 15,5 5 0-15,17 4-425 16,6-6-759-16,22-5 857 16</inkml:trace>
  <inkml:trace contextRef="#ctx0" brushRef="#br0" timeOffset="88273.86">21315 6128 159 0,'0'0'70'0,"0"0"71"15,0 0 124-15,0 0 143 16,0 0 83-16,0 0-89 15,31-18-291-15,14-2-111 16,9-4 0-16,1 3 0 16,-9 7-42-16,-13 8-685 15,-15 6 44-15,-16 13 358 16,-5 14 173-16</inkml:trace>
  <inkml:trace contextRef="#ctx0" brushRef="#br0" timeOffset="88442.4">21346 6331 87 0,'0'0'62'16,"0"0"77"-16,0 0 123 15,0 0 197-15,0 0 44 16,0 0-223-16,68-5-177 16,-33-8-103-16,11-4 0 15,7-2-694-15,-5-4-86 16,-6-4 501-16</inkml:trace>
  <inkml:trace contextRef="#ctx0" brushRef="#br0" timeOffset="88794.46">21919 5772 144 0,'0'0'104'16,"0"0"209"-16,0 0 505 15,0 0-150-15,-1-72-668 16,1 69 0-16,0 1 0 16,0 2 0-16,0 0 0 15,0 0 0-15,0 0 0 16,0 0 0-16,0 2 0 16,0 10 0-16,0 9 0 0,7 10 0 15,8 8 0-15,3 7 0 16,0 3 0-16,-2-1 0 15,0-1 0-15,-2-8 0 16,-5-5 0-16,-2-7 0 16,-4-8 0-16,0-10 0 15,-1-4 0-15,1-3 0 16,-3-2 0-16,0 0-1053 16,0 0 399-16,-3-9 348 15</inkml:trace>
  <inkml:trace contextRef="#ctx0" brushRef="#br0" timeOffset="88975.98">21761 6060 111 0,'0'0'115'0,"0"0"-14"16,79-42 73-16,-21 22 2 15,13-5-33-15,10-6-111 16,10-4-32-16,2-2-127 15,-2-1-168-15,-13 5 81 16,-22 0 58-16</inkml:trace>
  <inkml:trace contextRef="#ctx0" brushRef="#br0" timeOffset="89296.43">22549 5404 193 0,'0'0'95'0,"0"0"239"16,0 0 387-16,0 0-17 16,0 0-704-16,0 0 0 15,-14-12 0-15,17 37 0 16,14 12 0-16,4 12 0 16,2 9 0-16,0 5 0 15,-2 2 0-15,-2 1 0 16,-2-1 0-16,-4-5 0 15,-2-4 0-15,-4-9 0 16,2-13 0-16,-5-13 0 0,-1-10 0 16,-1-7 0-1,-2-4 0-15,0 0 0 0,0 0 0 16,-22 0 0-16,-16 0 0 16,-23-4-1155-16,-22-9 458 15</inkml:trace>
  <inkml:trace contextRef="#ctx0" brushRef="#br0" timeOffset="91586.9">19575 6013 60 0,'0'0'30'15,"0"0"26"-15,0 0-2 16,0 0 8-16,0 0 19 16,0 0 54-16,-24-33 38 15,24 31 55-15,0 1 34 0,0 1 18 16,0 0-23-16,0 0-103 15,0 0-85-15,0 7-69 16,0 19 29-16,0 10-17 16,0 14 93-16,0 10-105 15,3 11 0-15,11 6 0 16,8 4 0-16,7 0 0 16,6-4 0-16,7 2 0 15,1 3 0-15,2 3 0 16,-5 1 0-16,-5 0 0 15,-7-4 0-15,-7-8 0 16,-2-7 0-16,-1-13 0 16,-1-11 0-16,1-6 0 15,-3-4 0-15,-1-3 0 16,-2 0 0-16,-2-5 0 0,-2-5 0 16,-3-5 0-16,-2-6 0 15,-2-5 0-15,-1-2 0 16,2 1 0-16,-2-2 0 15,0-1 0-15,1 1 0 16,-1 1 0-16,2-2 0 16,-2 0 0-16,3 1 0 15,4 1 0-15,7 1 0 16,1-3 0-16,7 0 0 16,5 0 0-16,6-13 0 0,7-2 0 15,5-3 0-15,4-2 0 16,6 0 0-16,5-3 0 15,10 1 0-15,9 0 0 16,10-2 0-16,5-2 0 16,3 0 0-16,4-6 0 15,1-4 0-15,0-5 0 16,-4-3 0-16,-5-2 0 16,-4-1 0-16,-2 5 0 15,-1 2 0-15,-2 5 0 16,3 1 0-16,2 0 0 15,2 4 0-15,-2-3 0 16,1 0 0-16,-4 1 0 16,-5 1 0-16,0 0 0 0,-11 3 0 15,-9 2 0-15,-9 3 0 16,-10 3 0-16,-6 0 0 16,-1 0 0-16,-3 0 0 15,2 0 0-15,3 1 0 16,1-1-76-16,-2 2-5 15,-3-1 17-15,-5 6 24 16,-1 0 29-16,-5 3-7 16,-4 0 18-16,-3 4-22 15,-2-2 16-15,-1 0 0 16,2 0 6-16,2-1 0 16,-2 2-5-16,-3 2 5 15,-5 1 0-15,-3 2 11 16,-1 0-11-16,-2-4 0 15,0-2 46-15,1-4-12 0,2 1 18 16,-1-3-41-16,2-2 1 16,-1-3-6-16,3 0-6 15,-3-5 0-15,-3-2 11 16,0-1 1-16,0-6 28 16,-7-2 12-16,-8-10-10 15,-3-6-42-15,3-6 0 16,0-8 0-16,3-1 0 0,5-3 0 15,4 1 0 1,-2 0 0-16,2 7 0 16,-1 4 0-16,-5 3 0 15,-6 2 0-15,1 1 0 0,-1 1 0 16,-1-4 0 0,2 2 0-16,1 1 0 0,4 3 0 15,2 8 0-15,1 4 0 16,0 4 0-16,1 7 0 15,1 3 0-15,1 3 0 16,-2 2 0-16,2 2 0 16,-1 2 0-16,3 2 0 15,-1 4 0-15,2 1 0 16,-1 1 0-16,1 1 0 16,-2-2 0-16,2 1 0 15,0 0 0-15,0 0 0 16,0 1 0-16,0 4 0 0,0 0 0 15,-3 0 0-15,2 0 0 16,-1 0 0-16,1 0 0 16,-1 0 0-16,-4 0 0 15,-9 0 0-15,-7 2 0 16,-11 8 0-16,-3 3 0 16,-3 3 0-16,-7 4 0 15,-11 4 0-15,-10 3 0 16,-12 2 0-16,-4 2 0 15,-1-1 0-15,-2 0 0 0,-1-2 0 16,1-1 0 0,-7 4 0-16,-2 1 0 0,-5 5 0 15,-6 2 0-15,0 3 0 16,-1-3 0-16,3-4 0 16,10-1 0-16,7-7 0 15,9-3 0-15,6-3 0 16,7 1 0-16,0-1 0 15,0 4 0-15,-2-1 0 16,-1 1 0-16,3-1 0 16,9-1 0-16,3-2 0 15,5 1 0-15,0 1 0 16,1 0 0-16,-3 1 0 16,-2-2 0-16,2-1 0 15,-1 1 0-15,2-2 0 16,7-3 0-16,6-1 0 15,4-4 0-15,7 0 0 0,1-2 0 16,2 0 0-16,1 3 0 16,0 1 0-16,-1 1 0 15,0 2 0-15,1 0 0 16,0-2 0-16,4-2 0 16,1-3 0-16,2 0 0 15,0-1 0-15,0-1 0 16,-2 3 0-16,1-1 0 15,-5 3 0-15,0-2 0 16,0 2 0-16,-1-5 0 0,5-1 0 16,4-1 0-1,3-3 0-15,6-2 0 0,3 0 0 16,0-1 0 0,0 0 0-16,0 0 0 0,0 0 0 15,0 0-71-15,1 0-750 16,13 0 81-16,-2 0 500 15,-11 0 74-15</inkml:trace>
  <inkml:trace contextRef="#ctx0" brushRef="#br0" timeOffset="93026.36">28078 8227 57 0,'0'0'8'0,"0"0"24"15,0 0-18-15,0 0 8 16,0 0 5-16,0 0-4 16,0 0-2-16,0 0 2 0,-78 0-4 15,78 0 2 1,0 2 4-16,-1 0-5 0,1-1 7 15,0 0 3-15,0-1-10 16,0 2-1-16,0-2 3 16,0 1-19-16,13 1-3 15,29-2 0-15,38 0 13 16,44 0 6 0,48-9 7-16,40-5 54 0,19 2-22 15,8 1-7-15,-3 2-16 16,-10 2-23-16,-6 1 17 15,-10 2-18-15,-12-1-14 16,-17 2 15-16,-14 1-9 16,-18 0 0-16,-20 1 0 15,-25-2-3-15,-28 0 0 0,-29 2 0 16,-22 0-3-16,-14 1 9 16,-11-2 0-16,0 2 6 15,0 0 8-15,0-1 9 16,0 1 25-16,0-2 31 15,0 2 1-15,0 0-11 16,0 0 19-16,0 0-21 16,0 0-47-16,-4 0-26 15,-8 0-65-15,-11 0-261 16,-7 0-278-16,-8 0 348 16</inkml:trace>
  <inkml:trace contextRef="#ctx0" brushRef="#br0" timeOffset="98284.84">24065 5977 54 0,'0'0'43'16,"0"0"6"-16,0 0 18 0,0 0 20 16,0 0 65-1,0 0 152-15,0 0 169 16,0 0 55-16,0-46-238 15,0 46-290-15,0 0 0 0,0 0 0 16,0 0 0-16,0 0 0 16,0 0 0-16,0 0 0 15,0 0 0-15,0 0 0 16,0 3 0-16,0 10 0 16,-3 8 0-16,-3 11 0 15,-2 10 0-15,2 5 0 16,-3 7 0-16,0 7 0 15,2 3 0-15,-5 6 0 16,2-4 0-16,-3-2 0 0,2-1 0 16,0-6 0-16,2-9 0 15,2-4 0-15,4-10 0 16,1-8 0-16,2-9 0 16,0-7 0-16,0-5 0 15,0-4 0-15,0 0 0 16,0-1 0-16,0 0 0 15,0 0 0-15,0 0 0 16,0 0 0-16,0 0 0 16,0 0 0-16,0 0 0 15,0 0 0-15,0 0 0 16,0 0 0-16,0 0 0 16,0 0 0-16,12 2 0 0,24 1 0 15,19 0 0-15,11-1 0 16,7 4 0-16,1 1 0 15,6 2 0-15,3 2 0 16,2 0 0-16,-7-1 0 16,-8 0 0-16,-9-5 0 15,-9 0 0-15,-11-4 0 16,-11-1 0-16,-11 0 0 16,-9 0 0-16,-4 0 0 15,-3 0 0-15,0 0 0 16,0 0 0-16,3-7 0 15,3-3 0-15,3-5 0 16,0-5 0-16,-3-3 0 16,3-7 0-16,-3-3 0 0,0-5 0 15,1-7 0-15,1-5 0 16,-1-3 0-16,3-5 0 16,1-2 0-16,-1-1 0 15,-2 1 0-15,-2 2 0 16,-2 6 0-16,-2 2 0 15,-2 6 0-15,-2-1 0 16,1 5 0-16,-1 0 0 16,1 5 0-16,1 3 0 15,-2 4 0-15,1 8 0 16,1 4 0-16,-3 5 0 0,0 4 0 16,0 1 0-1,0 2 0-15,0 2 0 16,0 1 0-16,0 1 0 15,0 0 0-15,0 0 0 16,-5 0 0-16,-20 0 0 0,-22 0 0 16,-18 0 0-16,-16 6 0 15,-5 4 0-15,-4 0 0 16,-4 1 0-16,0 0 0 16,8-3 0-16,13-1 0 15,15-3 0-15,13-1 0 16,3 0 0-16,6 0 0 15,8-3 0-15,8 0 0 16,9 0 0-16,8 1 0 0,3-1 0 16,0 2 0-16,0 2 0 15,4 5-837-15,18 6 30 16,5 2 608-16,3 3 61 16</inkml:trace>
  <inkml:trace contextRef="#ctx0" brushRef="#br0" timeOffset="99829.83">23107 7892 106 0,'0'0'56'16,"0"0"3"-16,-6-78 61 16,1 54 112-16,2 8 137 15,3 4 239-15,0 7-111 16,0 2-497-16,0 3 0 16,0 0 0-16,0 0 0 15,0 14 0-15,0 14 0 16,0 15 0-16,0 10 0 15,0 9 0-15,2 11 0 16,2 9 0-16,2 7 0 0,0 3 0 16,2 0 0-16,-4-3 0 15,2-4 0-15,-1-7 0 16,-2-10 0-16,0-12 0 16,-2-13 0-16,1-12 0 15,0-9 0-15,0-7 0 16,-2-7 0-16,0-5 0 15,0-3 0-15,0 0 0 16,0 0 0-16,0 0 0 16,0 0 0-16,0 0 0 15,0 0 0-15,0 0 0 16,0 0 0-16,1 0 0 16,1 0 0-16,-1 0 0 0,10 0 0 15,17 0 0-15,23 0 0 16,19 0 0-16,17 0 0 15,11 0 0-15,10 0 0 16,8 0 0-16,2 0 0 16,-5 0 0-16,-13 4 0 15,-12 4 0-15,-18-3 0 16,-19-1 0-16,-15-1 0 16,-15-3 0-16,-12 0 0 15,-6 0 0-15,-3 0 0 16,0 0 0-16,3 0 0 15,3-11 0-15,2-10 0 16,3-2 0-16,-3-4 0 16,-1 0 0-16,0-4 0 0,-1-3 0 15,-3-4 0-15,0-7 0 16,0-7 0-16,-3-9 0 16,2-6 0-16,-2-10 0 15,0-6 0-15,0-2 0 16,0 3 0-16,0 9 0 15,0 9 0-15,-8 8 0 16,-1 5 0-16,2 4 0 16,1 1 0-16,0 7 0 15,3 5 0-15,0 7 0 16,0 7 0-16,1 6 0 16,1 6 0-16,-1 1 0 0,2 4 0 15,-2 0 0 1,2 1 0-16,0 2 0 15,0 0 0-15,-2 0 0 0,1 0 0 16,-1 0 0-16,-1 0 0 16,0 0 0-16,0 0 0 15,-16 0 0-15,-12 0 0 16,-16 0 0-16,-17 0 0 16,-13 3 0-16,-17 7 0 15,-20 3 0-15,-17 1 0 16,-4 1 0-16,9-3 0 15,11-3 0-15,21 0 0 16,16-2 0-16,18-3 0 0,11-1 0 16,13 0 0-16,10 0 0 15,11-2 0-15,7-1 0 16,7 0 0-16,1 0 0 16,0 0 0-16,0 0 0 15,3 0 0-15,19-5-453 16,2-10-786-16,-10-7 891 15</inkml:trace>
  <inkml:trace contextRef="#ctx0" brushRef="#br0" timeOffset="127752.43">3258 4095 47 0,'0'0'48'16,"0"0"-16"-16,0 0 9 16,0 0 14-16,0 0-11 15,0 0 14-15,0 0 13 16,0 0 44-16,-39-72 3 16,35 72-14-16,4 0-25 15,0 0-32-15,0 0-27 16,0 0-40-16,-3 0 20 15,3 0 0-15,0 0-14 0,0 0-11 16,0 0 25-16,0 2-8 16,0 7-1-16,0 5 9 15,0 7 23-15,0 10 10 16,0 9 46-16,0 7-57 16,0 8 56-16,0 5-6 15,0 5-72-15,0 3 72 16,0 1-30-16,0 0-42 15,0-6 49-15,0 1-39 16,0 0-10-16,0 1 5 16,0-1 0-16,0 2 50 15,0-5-29-15,3 0-21 16,-3 0 37-16,4-3-27 16,-4-5-15-16,3-7 59 15,-3-10-37-15,3-8 38 16,2-5-60-16,-4-6 28 0,1-3 73 15,-1-3-78-15,1 0 0 16,-2-1 0-16,1 2-12 16,1 1 29-16,-2-1-40 15,0 2 29-15,0-1-6 16,0-1 12-16,0-3-24 16,0-5-11-16,0-1 0 15,0-3 18-15,0 0-18 16,0 0 0-16,0 0 92 15,0 0-79-15,0 0-13 16,0 0 0-16,0 0 0 0,0 0 0 16,0 0 0-1,0 0 0-15,0 0 0 0,0 0 0 16,1 0 0-16,1 0 0 16,1 0 0-16,7 0-18 15,5 0-11-15,6 0 29 16,4 0 47-16,2 0-47 15,3 0 0-15,1 0 0 16,5 0 0-16,0-3 0 16,-2-1 0-16,-1 0 0 15,6-2 0-15,-3 0 0 16,2 1 0-16,0 1 0 0,-4-1 0 16,3 1 0-16,-1 2 0 15,1 0 0-15,1-2 0 16,-1 1 0-16,2-1 0 15,2-2 0-15,-5 3 0 16,0-1 0-16,-3 2 0 16,3 0 0-16,0 2 0 15,4 0 0-15,2-2 0 16,5 1 0-16,3-2 0 16,0-3 0-16,-2 0 0 15,-2 0 0-15,-4 0 0 16,0 2 0-16,-3-1 0 15,1 4 0-15,-1-2 0 0,4 2 0 16,-1 0 0-16,1-2 0 16,0 1 0-16,-1 0 0 15,3-3 0-15,-5 3 0 16,-1-3 0-16,1 3 0 16,-4-1 0-16,1-1 0 15,1 1 0-15,0 0 0 16,-2 0 0-16,0-1 0 15,3 4 0-15,0-3 0 16,4 0 0-16,0 0 0 16,2 0 0-16,-2 1 0 15,-1-1 0-15,3 0 0 16,-2 0 0-16,5 2 0 16,0-1 0-16,4 1 0 15,0-1 0-15,0-1 0 16,-1 2 0-16,-2 1 0 0,-4-1 0 15,1 0 0-15,2-3 0 16,1 2 0-16,-1-1 0 16,4-1 0-16,0-1 0 15,-1 3 0-15,3-2 0 16,-4-1 0-16,-2 1 0 16,1 0 0-16,-1-2 0 15,4 2 0-15,2-2 0 16,-2 1 0-16,1 0 0 15,-7 0 0-15,-9 0 0 16,2 1 0-16,-5 1 0 0,3 1 0 16,1-2 0-1,-1 2 0-15,-1-3 0 16,-2 3 0-16,-2-1 0 0,-1 2 0 16,-1-2 0-16,0 0 0 15,-4 0 0-15,0 0 0 16,-1 2 0-16,-1 0 0 15,0-1 0-15,1 1 0 16,-1-1 0-16,-3 0 0 16,-6 0 0-16,-6 2 0 0,-2-1 0 15,-1 0 0 1,-6 1 0-16,0 0 0 0,0-2 0 16,0 2 0-16,0-1 0 15,0-5 0-15,3 0 0 16,0-4 0-16,0-6 0 15,0 0 0-15,-1-7 0 16,1-6 0-16,1-4 0 16,-1-8 0-16,0-6 0 15,0-4 0-15,-3-5 0 16,3 1 0-16,-3 3 0 16,0 2 0-16,0 1 0 15,0-2 0-15,0-5 0 16,0-3 0-16,3-2 0 15,-3 4 0-15,3 4 0 16,-3 6 0-16,0 5 0 16,0 2 0-16,0 6 0 0,-3-2 0 15,-3 3 0-15,-2 0 0 16,1 1 0-16,1 2 0 16,2 0 0-16,1 3 0 15,0 5 0-15,1 4 0 16,-1 6 0-16,3 4 0 15,0 4 0-15,-3 1 0 16,3 3 0-16,0 0 0 16,0 0 0-16,0 0 0 15,0-2 0-15,0 2 0 16,0 0 0-16,0 0 0 16,0 0 0-16,0 0 0 15,0 0 0-15,0 0 0 16,0 0 0-16,0 0 0 0,0 0 0 15,0 0 0-15,0 0 0 16,0 0 0-16,0 0 0 16,0 0 0-16,0 0 0 15,0 0 0-15,0 0 0 16,0 0 0-16,0 0 0 16,0 0 0-16,0 0 0 15,0 0 0-15,0 0 0 16,0 0 0-16,0 0 0 15,0 0 0-15,0 0 0 16,0 0 0-16,0 0 0 0,0-3 0 16,0 0 0-16,0-5 0 15,0-1 0-15,0 1 0 16,0-2 0 0,0 3 0-16,3 0 0 0,-3 0 0 15,0 3 0-15,3-1 0 16,-3 3 0-16,2 1 0 15,-2-1 0-15,0 2 0 16,1-3 0-16,1 0 0 16,-1-2 0-16,4-2 0 15,-2 1 0-15,0 0 0 16,-2-1 0-16,2 0 0 0,0 1 0 16,-2-1 0-1,1 3 0-15,1 0 0 0,-3-2 0 16,1 2 0-16,1-1 0 15,-2 1 0-15,0-1 0 16,3 2 0-16,-3 2 0 16,0 1 0-16,0 0 0 15,0 0 0-15,0 0 0 16,0 0 0-16,0 0 0 16,0 0 0-16,0 0 0 15,0 0 0-15,0 0 0 16,0 0 0-16,0 0 0 15,0 0 0-15,0 0 0 16,0 0 0-16,0 0 0 16,0 0 0-16,0 0 0 0,0 0 0 15,0 0 0-15,-3 0 0 16,1 0 0-16,-8 0 0 16,0 0 0-16,-4 0 0 15,4 3 0-15,4 0 0 16,1-3 0-16,1 1 0 15,1-1 0-15,1 0 0 16,1 0 0-16,1 0 0 16,0 0 0-16,0 0 0 15,0 0 0-15,0 0 0 16,0 0 0-16,0 0 0 16,0 0 0-16,0 0 0 15,0 0 0-15,0 0 0 16,0 0 0-16,0 0 0 0,0 0 0 15,0 0 0-15,-6 0 0 16,-6 0 0-16,-6 2 0 16,-6 0 0-16,-7 3 0 15,-6-1 0-15,-7 0 0 16,-6 1 0-16,-10 2 0 16,-7 0 0-16,0 2 0 15,-7 2 0-15,-6-2 0 16,1 1 0-16,0-2 0 15,4 0 0-15,1 0 0 16,0-1 0-16,-3 0 0 0,-2 0 0 16,-2-2 0-16,-2 1 0 15,4-2 0-15,-2-3 0 16,5-1 0-16,3 0 0 16,6 0 0-16,-6 2 0 15,-8 4 0-15,-7 2 0 16,-1 4 0-16,6 1 0 15,6 1 0-15,7 2 0 16,4 1 0-16,5-1 0 16,9-3 0-16,7-2 0 15,2-3 0-15,1 1 0 16,0-2 0-16,-1-2 0 0,3-1 0 16,-3 1 0-16,2-1 0 15,2 2 0-15,2-1 0 16,-3 2 0-16,1 1 0 15,5-1 0-15,-1 0 0 16,4-3 0-16,-2 0 0 16,0-1 0-16,-1-1 0 15,-3-2 0-15,1 0 0 16,-1 0 0-16,-2 2 0 16,-3 1 0-16,3 3 0 15,2-2 0-15,4 0 0 16,6-1 0-16,2-1 0 15,4-2 0-15,2 1 0 16,-2-1 0-16,-1 0 0 16,2 0 0-16,-4 0 0 0,-1 0 0 15,0 0 0-15,0 1 0 16,5 0 0-16,2-1 0 16,4 0 0-16,-2 0 0 15,1 0 0-15,0 0 0 16,2 0 0-16,-1 0 0 15,4 0 0-15,-2 0 0 16,-1 0 0-16,-1 0 0 16,-2 2 0-16,1-1 0 15,0-1 0-15,1 1 0 0,2-1 0 16,-1 0 0 0,1 0 0-16,-1 0 0 15,4 0 0-15,-2 0 0 16,5 0 0-16,-1 0 0 0,2 0 0 15,-1 2 0-15,0-2 0 16,0 0 0-16,1 0 0 16,0 0 0-16,2 0 0 15,-6 1 0-15,-4 1 0 16,-10 4 0-16,-2 1 0 16,-5 3 0-16,0 0 0 15,0 0 0-15,8-2 0 16,7-4 0-16,6-1 0 0,8-3 0 15,1 0 0 1,0 0-169-16,0 0-181 0,0 1-420 16,0 2 342-16,7-3 243 15</inkml:trace>
  <inkml:trace contextRef="#ctx0" brushRef="#br0" timeOffset="131951.67">7541 4560 15 0,'0'0'22'16,"0"0"-4"-16,0 0 3 15,0 0-2-15,0 0-4 16,0 0 10-16,0 0-2 16,-74 0-1-16,66 0-1 15,1 0 2-15,-4 0-5 16,-2 0-6-16,1 0-4 16,-6 0 4-16,0 0 10 15,-1 0-18-15,-2 0 3 16,6 2-1-16,2-1 7 15,7-1 9-15,3 0 19 16,1 0-3-16,2 0 25 16,-1 0-3-16,1 0 4 0,0 0-25 15,0 0-3-15,0 1 8 16,0-1-21-16,0 0-6 16,0 0 22-16,0 0-25 15,0 0 12-15,0 0-13 16,0 0 4-16,0 0-7 15,0 0 0-15,0 0-6 16,0 0 16-16,0 0-20 16,0 0-14-16,7 0-12 15,14 0-25-15,21 0 51 16,18-1 64-16,14-7-54 0,14-2 15 16,7 0-6-16,4 0 0 15,6 2-15-15,-1 1-1 16,0 1 24-16,-2 0-24 15,-1 2-3-15,1-2-3 16,2-2 3-16,5-2 0 16,2-1 0-16,-3 0 0 15,-9 0-8-15,-7 2 8 16,-8 0 0-16,-9-1 32 16,-7 3-19-16,1-3-5 15,-7 0-8-15,-2 2 13 16,-11 1-13-16,-6 3-34 15,-7 1 22-15,-7 2-8 16,-8-1 40-16,-8 2-40 16,-5 0 13-16,-7 0 7 0,-1 0 52 15,0 0-44-15,0 0 9 16,0 0 38-16,0 0-55 16,-17 0 0-16,-14 0-89 15,-21 0-370-15,-18 6 223 16,-17 5 83-16,-8-3 5 15</inkml:trace>
  <inkml:trace contextRef="#ctx0" brushRef="#br0" timeOffset="133136.71">7440 4380 50 0,'0'0'33'0,"0"0"-3"16,0 0 12-16,0 0 3 15,0 0 3-15,0 0-4 16,0-1 1-16,0 1-1 16,0 0 16-16,0 0-14 15,0 0 9-15,-3 0-30 16,2 0-12-16,-1 0 0 15,-4 6-13-15,-6 11 0 16,-3 2 16-16,-3 2-1 16,-1-3 7-16,2-2-2 0,1-2 11 15,1-1-3-15,0-2 3 16,3-1 4-16,-1-2 13 16,7-3-38-16,0 1 10 15,1-2-17-15,2-2 7 16,2-1 10-16,-2-1-16 15,2 2 6-15,1-2 34 16,-2 1-2-16,2-1 49 16,0 0-11-16,0 0-19 15,0 0 27-15,0 0-78 0,0 0 37 16,0 0 0 0,0 0-5-16,0 0 24 0,0 0-17 15,0 0 1-15,0 0 46 16,0 0-96-16,0 0 23 15,0 0-23-15,6 0-51 16,6 7 28-16,7 2 23 16,5 2 91-16,3-1 18 15,1 3-92-15,1 1 41 16,-1 1-58-16,0 5 35 16,-1-4 6-16,-2 3-23 15,-3 0-18-15,-2 0 0 16,-2-2 0-16,-6-1 0 15,-1-3 0-15,-3-3 0 16,-3-2 0-16,-2 1 0 0,0-2 0 16,0-3 0-16,0 1 0 15,-3-3 0-15,0-1 0 16,0-1 0-16,0 0 0 16,0 0 0-16,0 0 0 15,0 0 0-15,0 0 0 16,0 0 0-16,0 0 0 15,0 0 0-15,0 0 0 16,0 0 0-16,0-4 0 16,0-7 0-16,0 0-637 15,0 4-191-15,0 4 465 16</inkml:trace>
  <inkml:trace contextRef="#ctx0" brushRef="#br0" timeOffset="143741.69">24233 6291 49 0,'0'0'37'0,"0"0"10"15,0 0-2-15,0 0 3 16,0 0 5-16,0 0 6 0,0 0 22 15,0 0 27-15,0-24 36 16,0 24 2-16,0 0 5 16,0 0-14-16,0 0-18 15,0 0-16-15,0 0-41 16,0 0-25-16,0 0-6 16,0 0-14-16,0 0-12 15,0 5-5-15,0 9-27 16,0 6 27-16,2 5 38 15,2 1-16-15,1 1-6 16,-1-1 6-16,-1 2-17 0,1-2-5 16,1-1 17-1,-2-1-12-15,1-4 1 16,0-3-6-16,-1-4 5 16,-2-6-5-16,-1-3 0 0,0-3-11 15,0-1 6-15,0 0 5 16,0 0-87-16,0 0-261 15,0 0-16-15,0 0 34 16,0 0 163-16,0 0 59 16,-6 0 28-16</inkml:trace>
  <inkml:trace contextRef="#ctx0" brushRef="#br0" timeOffset="143988.53">24114 6518 14 0,'0'0'48'0,"0"0"-1"16,0 0 6-16,0 0-3 15,0 0-7-15,0 0-6 16,10-19-8-16,10 9-16 16,6 0-13-16,4 1 4 15,3-2-2-15,1-1 1 16,-1 3-3-16,-3 0-9 15,-3 2-32-15,-5 1-19 16,-7-1-5-16,0-2 4 16,-7-3-30-16</inkml:trace>
  <inkml:trace contextRef="#ctx0" brushRef="#br0" timeOffset="144595.9">24559 6175 94 0,'0'0'45'0,"0"0"45"15,0 0 41-15,0 0 108 16,0 0 200-16,0 0 122 0,0-59-113 15,0 57-448-15,0 2 0 16,0 0 0-16,0 0 0 16,0 0 0-16,0 0 0 15,0 0 0-15,0 0 0 16,0 8 0-16,0 11 0 16,4 6 0-16,0 4 0 15,2 3 0-15,0 3 0 16,0 2 0-16,3 0 0 15,-1-2 0-15,-2 0 0 16,1-3 0-16,-1-6 0 0,0-4 0 16,-3-6 0-1,0-6 0-15,-2-4 0 16,1-2 0-16,-2-4 0 0,0 0 0 16,0 0 0-16,0 0 0 15,0 0 0-15,0 0 0 16,0 0 0-16,0 0 0 15,0 0 0-15,0 0 0 16,0 0 0-16,1 0 0 16,-1 0 0-16,0 0 0 15,0 0 0-15,0 0 0 16,0 0 0-16,0 0 0 16,0 0 0-16,0 0 0 15,0 0 0-15,0-6 0 0,0-11 0 16,0-5 0-16,0-1 0 15,0 3-1474-15,0 8 1062 16</inkml:trace>
  <inkml:trace contextRef="#ctx0" brushRef="#br0" timeOffset="145493.94">24124 6552 4 0,'0'0'26'15,"0"0"1"-15,0 0-1 0,0 0-7 16,0 0 2-16,0 0 10 16,-7 4 0-16,7-4 8 15,0 0 2-15,0 0 0 16,0 0 7-16,0 0 6 15,0 0 1-15,0 0-10 16,0 0-18-16,10-6-19 16,14-5 4-16,12-6-8 15,7 1-4-15,1 2 14 16,-1 1-11-16,-6 2 1 0,-3 3-2 16,-4 0-2-1,-9 0 0-15,-9 4 0 0,-7 3 4 16,-5 1 0-16,0 0 7 15,0 0 0-15,0 0 10 16,0 0-19-16,-23 0 34 16,-13 4-36-16,-4 7-2 15,-5 2 2-15,10-2 2 16,6-3 4-16,10-1-6 16,4-2 3-16,7-3 24 15,5-2 11-15,3 0 14 16,0 0 47-16,0 0-46 15,0 0-30-15,0 0-23 16,0 0-27-16,8 0-265 16,10-7-52-16,0-3 183 0</inkml:trace>
  <inkml:trace contextRef="#ctx0" brushRef="#br0" timeOffset="146198.6">24208 6268 67 0,'0'0'48'15,"0"0"23"-15,0 0 6 16,0 0 25-16,0 0 89 16,0 0 82-16,0-23 48 15,0 23 35-15,1 0-105 16,-1 0-113-16,0 0 14 16,0 0-152-16,0 0 0 15,0 2 0-15,0 12 0 16,3 9 0-16,2 4 0 15,2 8 0-15,-1-2 0 16,0 1 0-16,0 0 0 16,0-3 0-16,0-1 0 15,-2-3 0-15,-1-3 0 0,0-4 0 16,-1-2 0-16,-1-4 0 16,1-3 0-1,0-4 0-15,-1-1 0 0,-1-3 0 16,2-2 0-16,-2-1 0 15,0 0 0-15,1 0 0 16,-1 0 0-16,0 0 0 16,0 0 0-16,0 0 0 15,0 0 0-15,0 0 0 16,0 0 0-16,0 0 0 16,0 0 0-16,0 0 0 15,0 0 0-15,0 0 0 0,0 0 0 16,0 0 0-16,0 0 0 15,0 0 0-15,0 0 0 16,0 0 0-16,0 0 0 16,0 0 0-16,0 0 0 15,0 0 0-15,0 0 0 16,0 0 0-16,0 0 0 16,0 0 0-16,5 0 0 15,3-8-573-15,1-5-411 16,0 1 697-16,-4-3 104 15</inkml:trace>
  <inkml:trace contextRef="#ctx0" brushRef="#br0" timeOffset="146793.16">24102 6554 47 0,'0'0'43'0,"0"0"1"15,0 0-1-15,0 0-2 16,0 0-8-16,0 0-1 16,-4 2-2-16,2-2 3 15,2 0-1-15,0 0 25 16,0 0 13-16,0 0 9 16,0 0 12-16,0 0-10 15,4 0-61-15,17-9-20 16,15-6-6-16,9-2-6 15,-5 4 12-15,-7 3-2 16,-14 6 2-16,-10 1 0 0,-6 3 0 16,-3 0 0-16,0 0 0 15,0 0 2-15,0 0 1 16,-3 0 3-16,-13 1 0 16,-8 9 6-16,-4 2-9 15,1-2 3-15,5-2-6 16,6-2 3-16,2 0 23 15,5-4 40-15,4-1-13 16,2-1 23-16,3 0-1 16,0 0 24-16,0 0-23 15,0 0-46-15,0 0-30 16,12-6-129-16,13-6-336 16,8-5 32-16,0-3 264 0</inkml:trace>
  <inkml:trace contextRef="#ctx0" brushRef="#br0" timeOffset="154449.16">2436 1019 85 0,'0'0'41'16,"0"0"15"-16,0 0 9 0,0 0-5 16,0 0 70-16,-61-77-4 15,58 74 108-15,3-1 24 16,0 3 40-16,0 1-63 16,0 0-167-16,0 0-57 15,4 0-11-15,22 0-28 16,11 3 28-16,18 8 56 15,11 6 1-15,6 7 52 16,2 7-75-16,4 11 53 16,-4 6-22-16,1 10-65 15,-1 11 0-15,-5 7 0 16,-8 7 0-16,-10-1 0 16,-14-5 0-16,-7-11 0 0,-9-7 0 15,-2-5 0-15,-5-5 0 16,-1-4 0-16,-4-5 0 15,-1-9 0-15,-1-7 0 16,-4-9 0-16,0-7 0 16,-3-8 0-16,0 0 0 15,0 0 0-15,0 0 0 16,0 0 0-16,0-13 0 16,0-4 0-16,-9-3 0 15,-1 5-808-15,2 5 40 16,-8 4 508-16,-2 1 83 0</inkml:trace>
  <inkml:trace contextRef="#ctx0" brushRef="#br0" timeOffset="154872.01">2964 1795 162 0,'0'0'80'15,"0"0"45"-15,0 0 143 16,0 0 144-16,0 0-17 16,0 0 41-16,-25-69-267 15,25 69-169-15,0 0 0 16,7 0 0-16,21 13 0 0,8 11 0 16,12 8 0-16,3 4 0 15,1 5 0-15,-6 0 0 16,-5-4 0-16,-10-6 0 15,-9-10 0-15,-7-10 0 16,-6-8 0-16,0-3 0 16,6-20 0-16,9-22 0 15,10-18 0-15,8-17 0 16,3-2 0-16,-2 3 0 16,-10 10 0-16,-11 12 0 15,-7 12 0-15,-7 12 0 16,-7 11 0-16,-1 10 0 15,0 8 0-15,0 1 0 0,7 23-186 16,4 20-1161 0,1 17 1060-16,-8 17 95 0</inkml:trace>
  <inkml:trace contextRef="#ctx0" brushRef="#br0" timeOffset="183193.43">23308 8681 8 0,'0'0'37'0,"0"0"3"16,0 0-3-16,0 0-4 16,0 0 8-16,0 0 10 15,0 0-1-15,-28 0 13 0,22 1 15 16,-4 2-8-16,-1 4 2 16,0-1 10-16,1 0-11 15,3 2 48 1,1-4-41-16,4-1 10 0,-1 0 4 15,3-3-6-15,0 0-33 16,0 0 20-16,-1 0 21 16,1 0 7-16,0 0-46 15,0 0-5-15,0 0 23 16,10-4-73-16,25-19 17 16,14-5 57-16,10-7-28 15,-2 2 0-15,-12 5-34 0,-11 5 28 16,-12 9 30-16,-9 6-23 15,-9 3-47-15,-4 5 0 16,0 0 0-16,0 0 0 16,0 0 0-16,0 0 0 15,0 0 0-15,-1 0 0 16,-1 0 0-16,1 0 0 16,1 0 0-16,0 0-255 15,-2 0-482-15,-3-1 84 16,-1-11 323-16</inkml:trace>
  <inkml:trace contextRef="#ctx0" brushRef="#br0" timeOffset="187296.62">23589 8156 84 0,'0'0'22'15,"0"0"24"-15,0 0-7 16,0 0-18-16,0 0 1 15,0 0 1-15,0 0 5 16,1 2 7-16,-1-2 5 16,0 0-6-16,0 0 6 15,0 0 12-15,0 0 21 16,3 0 48-16,-1-1 64 16,1-3 22-16,-2 2-11 15,-1 0-12-15,2 0-157 16,-2 2 6-16,0 0-33 15,0 0-33-15,0 0-46 0,0 3-9 16,3 7 10-16,1 4 73 16,-1-2 10-16,-3 5-5 15,0-6 49-15,0 1-39 16,-6-3 50-16,-3-6 13 16,0-2-20-16,2-1 29 15,-2 0 18-15,0-10 42 16,3-8-3-16,3-7-76 15,3-3-21-15,0-4-42 16,7-2 0-16,17-1 0 16,4 5 0-16,5 7 0 15,0 7 0-15,0 5 0 16,1 6 0-16,2 5 0 16,2 0 0-16,-1 13 0 15,-5 14 0-15,-2 12 0 0,-10 14 0 16,-14 14 0-16,-6 11 0 15,-12 5 0-15,-26-2 0 16,-9-4 0-16,-6-4 0 16,3-12 0-16,12-16 0 15,18-18 0-15,14-17 0 16,6-10-42-16,23 0-10 16,28-23 52-16,18-6 70 15,7-6-46-15,-4 1-24 16,-10 7 0-16,-9 5 0 15,-13 7 0-15,-12 7 0 16,-10 3 0-16,-9 5 0 16,-7 0 0-16,-2 0 0 15,0 0 0-15,0 0 0 0,0 0 0 16,0 0-24-16,-5 3-935 16,-7 6 247-16,-7-1 460 15</inkml:trace>
  <inkml:trace contextRef="#ctx0" brushRef="#br0" timeOffset="194589.16">9111 11926 20 0,'0'0'72'16,"0"0"-57"-16,0 0 39 15,0 0 8 1,0 0 1-16,0 0 18 0,0 0 19 16,-2 9 9-16,2-8 1 15,0 0-38-15,0 1-4 16,0 0-35-16,0-1-20 15,0-1-3-15,0 1-10 16,0-1 0-16,0 0 14 16,0 0-14-16,0 0 0 15,0 0 0-15,0 0 6 16,0 0-12-16,0 0-4 0,15 0-21 16,25 0-36-16,26 0 40 15,18-8 27-15,16-4 45 16,-8 1-9-16,-8 0-36 15,-4 1-3-15,-8 2-1 16,-2-1 8-16,-13 4-4 16,-8 0 3-16,-15 0-3 15,-16 2 0-15,-10 0 0 16,-8 3 0-16,0 0-42 16,0 0 3-16,-5 0-15 15,-19 0-58-15,-10 6-36 16,-15 2 57-16,1-2-23 15,-1-3 23-15,-1-3-9 16</inkml:trace>
  <inkml:trace contextRef="#ctx0" brushRef="#br0" timeOffset="195570.62">9199 11991 34 0,'0'0'39'16,"0"0"-6"0,0 0 18-16,0 0 6 0,0 0 2 15,0 0 11 1,-46-55 21-16,40 51 36 0,1 2 34 15,2 1 16-15,2 1 38 16,1 0 24-16,0 0-42 16,0 0-69-16,0 0-37 15,0 0-62-15,0 0 51 16,0 0-22-16,0 0-23 16,0 0 5-16,0 0-4 15,0 0-36-15,0 10 0 0,13 8-42 16,8 10 25-1,13 5 17-15,7 4 29 0,3 1 1 16,0 1-30-16,-2-2 0 16,-5 0 0-16,-6 0 0 15,-4-3 0 1,-5-2 0-16,-2-4 0 0,-7-4 0 16,-4-3 0-16,-5-11 0 15,-2-2 0-15,-2-5 0 16,0-1 0-16,0-2 0 15,0 4 0-15,-9 8 0 16,-16 6 0-16,-15 7 0 16,-4 5 0-16,-8 6 0 15,3 5 0-15,0 4 0 16,-2 3 0-16,11 0 0 0,2-2 0 16,7-7 0-16,4-7 0 15,6-6 0-15,6-8 0 16,6-7 0-16,5-5 0 15,1-3 0-15,3-1 0 16,0-2 0-16,0 1 0 16,9 1 0-16,19 3 0 15,15 2 0-15,14-6 0 16,13-1 0-16,9 0 0 16,5 0 0-16,5-3 0 15,-2-7 0-15,-5 2 0 16,-9 2 0-16,-9 4 0 15,-10 2 0-15,-15 0 0 16,-11 0 0-16,-10 0 0 0,-9 1 0 16,-6-1 0-16,-3 1 0 15,0-1 0-15,0 0 0 16,0 0 0-16,0 2 0 16,0-2 0-16,0 0 0 15,0 0 0-15,0 0 0 16,0 0 0-16,0 0 0 15,0 0 0-15,0 0 0 16,0 0 0-16,0 0 0 16,0 0 0-16,0 0 0 15,0 0 0-15,0 0 0 16,0 0 0-16,0 0 0 16,0 0 0-16,4 0 0 15,10-9-261-15,5-9-752 16,13-13 508-16,11-21 296 0</inkml:trace>
  <inkml:trace contextRef="#ctx0" brushRef="#br0" timeOffset="196651.63">10644 11770 52 0,'0'0'46'16,"0"0"16"-16,0 0 11 15,0 0-4-15,0 0 1 0,0 0-27 16,-78 66-13-16,39-3 30 15,4 17 17-15,7 10-15 16,10 7-4-16,11 4-22 16,7-4 2-16,1-8 6 15,24-13-22-15,7-11 15 16,2-12-14-16,2-7 17 16,-2-11 65-16,-4-10-20 15,-6-6-12-15,-5-8-10 16,-8-3-9-16,-2-2-13 15,-3-2-9-15,0-1-22 16,-3-3 11-16,0 0 0 16,3 0-21-16,6 0-125 15,4-7-355-15,9-11 144 0,2-9 95 16,-1-3 84-16</inkml:trace>
  <inkml:trace contextRef="#ctx0" brushRef="#br0" timeOffset="197086.53">11231 12165 111 0,'0'0'76'0,"0"0"43"16,0 0 126-16,0 0 103 15,0 0 31-15,0 0-102 16,-104 12-171-16,74 22-78 0,3 10 6 16,9 7-17-16,6 2-11 15,11-6 5-15,1-6-11 16,10-10-17-16,17-11-11 16,8-11 5-16,6-9 12 15,-1 0 11-15,-1-13 40 16,-9-4 11-16,-11-5 52 15,-4-4 72-15,-4-7-175 16,-5-6 0-16,-6-6 0 16,0 2 0-16,-8 1 0 0,-11 5 0 15,-4 7 0 1,1 5 0-16,4 8 0 0,3 6 0 16,7 5 0-1,5 5 0-15,3 1 0 0,0 7 0 16,2 10 0-16,7 0-1628 15,6-4 1322-15</inkml:trace>
  <inkml:trace contextRef="#ctx0" brushRef="#br0" timeOffset="197386.42">11486 11880 297 0,'0'0'140'16,"0"0"495"-16,0 0 79 16,86 34-500-16,-45 12-167 15,-7 19-47-15,-13 17 0 16,-10 14 0-16,-11 7 0 16,-11 3 0-16,-17-1 0 15,-11 0 0-15,-4-13 0 16,4-16 0-16,6-22 0 15,12-23 0-15,11-19 0 16,5-10 0-16,-1-2 0 16,-3-14-431-16,-6-19-376 15,-13-20 246-15,-8-27 405 16</inkml:trace>
  <inkml:trace contextRef="#ctx0" brushRef="#br0" timeOffset="198420.65">1745 4582 80 0,'0'0'35'0,"0"0"28"16,0 0 18-16,0 0-9 16,0 0 36-16,0 0 73 15,0-9-7-15,0 9 41 16,0 0 10-16,0 0-54 15,3 0 29-15,5 16-200 16,4 13-33-16,7 15 33 16,5 8 22-16,-2 6 45 15,4-1-61-15,-4-6 22 16,5-11 29-16,-5-11-52 16,1-11 162-16,-7-6-91 15,2-12-29-15,-2 0-47 16,5-9 0-16,15-24 0 15,16-17 0-15,9-10 0 16,5-3 0-16,-5 5 0 0,-13 11 0 16,-12 12 0-16,-11 10 0 15,-13 8 0-15,-12 5 0 16,0 5-221-16,-15 4-512 16,-18 3 100-16,-10 0 353 15</inkml:trace>
  <inkml:trace contextRef="#ctx0" brushRef="#br0" timeOffset="198735.66">2112 4548 146 0,'0'0'50'0,"0"0"17"16,0 0-7-16,0 0-17 15,63 94 63-15,-29-36 44 16,2 12-2-16,-3 7-36 15,-8-2 24-15,-1-13-57 16,-6-17-12-16,-3-19-21 16,-5-14-27-16,8-12 20 15,11-6 114-15,21-29 144 16,16-17 32-16,10-12-329 16,0-1 0-16,-10 6 0 15,-8 10 0-15,-9 12 0 16,-10 15 0-16,-5 10 0 15,-2 12 0-15,-4 2-739 0,-3 17-113 16,-4 10 586-16,0 2 84 16</inkml:trace>
  <inkml:trace contextRef="#ctx0" brushRef="#br0" timeOffset="199821.76">12633 12262 88 0,'0'0'71'16,"0"0"-28"-16,0 0 40 15,0 0 44-15,0 0 24 16,0 0 29-16,0 3-24 16,14-3 9-16,15 0-92 15,16-11-64-15,9-2 18 16,0 2 14-16,-14 7-41 16,-15 4-27-16,-10 0-354 15,-10 22 20-15,-5 13 158 16,-11 9 114-16,-20 2 5 15</inkml:trace>
  <inkml:trace contextRef="#ctx0" brushRef="#br0" timeOffset="199987.69">12693 12578 89 0,'0'0'14'0,"0"0"21"16,0 0 32-16,0 0 21 15,0 0 23-15,85-28-29 16,-42 14 8-16,-4 3-52 15,-2 1-38-15,2 3-2 16,2 4-152-16,2 0-45 16,-3-1 68-16</inkml:trace>
  <inkml:trace contextRef="#ctx0" brushRef="#br0" timeOffset="201765.79">14432 11998 80 0,'0'0'59'0,"0"0"29"0,0 0 24 16,0 0 100-16,0 0 156 15,0 0 108-15,0-16-33 16,0 16-234-16,0 0-209 15,0 0 0-15,0 0 0 16,0 1 0-16,0 9 0 16,0 12 0-16,0 14 0 15,0 14 0-15,0 10 0 16,0-1 0-16,0-4 0 16,0-7 0-16,6-10 0 15,1-7 0-15,-1-7 0 16,-3-7 0-16,-2-3 0 15,-1-2 0-15,0-3 0 0,0-2 0 16,0 0 0-16,-6-7-238 16,-3 0-662-16,-2-11 361 15,-3-9 386-15,-5-2-6 16</inkml:trace>
  <inkml:trace contextRef="#ctx0" brushRef="#br0" timeOffset="202051.03">14167 12312 117 0,'0'0'74'0,"0"0"25"15,0 0 14-15,0 0-44 16,94-20-40-16,-12 7-27 15,9 3 19-15,-7 1-6 16,-13 0-6-16,-17 5 12 16,-18 4-15-16,-18 0-6 15,-11 0 0-15,-7 0-12 16,0 8-32-16,-4 3-94 16,-13 0 33-16,-1-5 3 0,9-3 19 15</inkml:trace>
  <inkml:trace contextRef="#ctx0" brushRef="#br0" timeOffset="202434.52">15113 12044 164 0,'0'0'127'16,"0"0"251"-16,0 0 503 16,0 0-384-16,0 0-497 0,0 0 0 15,0 5 0-15,0 24 0 16,0 11 0-16,3 11 0 16,3 4 0-16,0 1 0 15,2 0 0-15,-1-6 0 16,-1-4 0-16,0-10 0 15,-2-10 0-15,1-8 0 16,-5-11 0-16,0-5 0 16,0-2 0-16,0 0 0 15,0 0 0-15,0 0 0 16,0 0 0-16,1-10 0 16,9-7 0-16,9-6-198 15,10-1-1247-15,10 2 1101 0</inkml:trace>
  <inkml:trace contextRef="#ctx0" brushRef="#br0" timeOffset="202831.48">16051 11847 167 0,'0'0'132'16,"0"0"222"-16,0 0 377 0,0 0-68 16,0 0-663-16,0 0 0 15,-79 113 0-15,36-25 0 16,7 13 0-16,8 10 0 15,13-3 0-15,12-8 0 16,3-9 0-16,19-18 0 16,11-14 0-16,3-14 0 15,-2-14 0-15,-5-9 0 16,-7-10 0-16,-8-5 0 16,-7-3 0-16,1-4 0 15,3 0 0-15,7-3-272 16,8-17-727-16,3-14 526 15,4-12 247-15</inkml:trace>
  <inkml:trace contextRef="#ctx0" brushRef="#br0" timeOffset="203572.5">16600 12098 106 0,'0'0'79'16,"0"0"35"-16,0 0 77 16,0 0 89-16,0 0 184 15,0 0 42-15,-37-54-199 16,37 54-307-16,0 2 0 16,0 18 0-16,0 10 0 0,0 9 0 15,0 6 0-15,0 1 0 16,0-1 0-16,0 0 0 15,3-2 0-15,2-4 0 16,1-1 0-16,0-4 0 16,-1-3 0-16,-2-4 0 15,-1-7 0-15,-1-7 0 16,-1-6 0-16,0-5 0 16,2-2 0-16,-2 0 0 15,0 0-140-15,0-9-533 16,-18-12 19-16,-13-8 247 15</inkml:trace>
  <inkml:trace contextRef="#ctx0" brushRef="#br0" timeOffset="203754.01">16370 12396 29 0,'0'0'109'16,"0"0"-61"-16,0 0 29 15,138-11-10-15,-66 3 36 16,13-7-23-16,13-3-56 16,12-4-24-16,-5-3-150 0,-19 5-72 15</inkml:trace>
  <inkml:trace contextRef="#ctx0" brushRef="#br0" timeOffset="204052.23">17264 12144 64 0,'0'0'130'0,"0"0"-3"0,0 0 277 15,0 0 459-15,0 0-404 16,0 0-459-16,-12-43 0 16,12 43 0-16,0 13 0 15,0 14 0-15,8 11 0 0,1 11 0 16,0 6 0-1,-3 1 0-15,0-4 0 0,-1-6 0 16,0-8 0-16,0-9 0 16,-1-12 0-16,1-9 0 15,-2-7 0-15,-2-1 0 16,5 0 0-16,1-1 0 16,2-16 0-16,2-11-1168 15,1-9 511-15</inkml:trace>
  <inkml:trace contextRef="#ctx0" brushRef="#br0" timeOffset="204315.97">17566 11915 111 0,'0'0'83'15,"0"0"39"-15,89 20 72 16,-53 18 78-16,-4 17 78 15,-10 17 24-15,-11 13-42 16,-11 10-123-16,0 0-209 16,-19-5 0-16,-6-11 0 15,0-12 0-15,2-16 0 16,4-15 0-16,7-13 0 16,3-12-59-16,0-10-797 15,-3-1 145-15,-3-15 502 16,-2-23 67-16</inkml:trace>
  <inkml:trace contextRef="#ctx0" brushRef="#br0" timeOffset="205207.98">18755 12135 107 0,'0'0'63'0,"0"0"35"16,0 0 46-16,0 0 108 15,0 0 118-15,0 0 119 16,0-13-140-16,0 16-174 0,0 23-175 15,0 13 0 1,0 17 0-16,0 7 0 0,0 3 0 16,6 2 0-16,1-4 0 15,5-5 0-15,-3-9 0 16,-1-2 0-16,-1-8 0 16,-7-9 0-16,0-10 0 15,0-10 0-15,0-5-502 16,-9-6-214-16,-9 0 242 15,-12-17 290-15</inkml:trace>
  <inkml:trace contextRef="#ctx0" brushRef="#br0" timeOffset="205381.5">18477 12464 48 0,'0'0'67'16,"143"-13"-27"-16,-47 5 26 15,10-2-25-15,7-4 2 16,-2 0-13-16,-7-2-22 16,-16 2-8-16,-25 3-94 15,-24 1-34-15</inkml:trace>
  <inkml:trace contextRef="#ctx0" brushRef="#br0" timeOffset="211644.22">20338 12199 69 0,'0'0'62'0,"0"0"20"16,0 0 37-16,0 0 71 16,0 0 91-16,0 0 80 15,0 0-125-15,-67-14-135 16,26 40-14-16,-5 12-25 16,1 10-11-16,5 10-40 15,3 6 52-15,14-1-52 16,13 1-5-16,10-6-6 15,12-8-6-15,21-11 0 0,8-13 6 16,7-12 0-16,3-14 12 16,0-1-6-16,-2-27 45 15,-9-7-22-15,-9-6-12 16,-8-2 41-16,-11 2-40 16,-9-1 40-16,-3 1-40 15,0 2-18-15,-17 0 0 16,-2 9 0-16,0 6 0 15,4 5 0-15,4 11 0 16,4 6 0-16,7-1 0 16,0 3 0-16,0 3 0 0,13 9-1155 15,14 1 531 1,13-6 458-16</inkml:trace>
  <inkml:trace contextRef="#ctx0" brushRef="#br0" timeOffset="212192.77">21333 11967 66 0,'0'0'60'0,"0"0"31"0,0 0 33 15,0 0 136-15,0 0 122 16,0 0 9-16,-55 40-177 16,16 22-101-16,-7 18 128 15,8 14-136-15,11 7-105 16,15 2 0-16,12-4 0 15,8-8 0-15,23-12 0 16,10-15 0-16,0-17 0 16,0-16 0-16,-6-11 0 15,-5-11 0-15,-4-7 0 16,-3-2 0-16,-3-9 0 16,1-12 0-16,-5-3-267 15,-1-6-644-15,-4-6 394 16,-1-8 301-16</inkml:trace>
  <inkml:trace contextRef="#ctx0" brushRef="#br0" timeOffset="212401.2">21542 12482 121 0,'0'0'106'0,"0"0"19"15,0 0 113-15,119-35-98 16,-67 24-53-16,-3 1 8 0,-2 0 15 16,-1 0-77-1,-7 2-33-15,-6 1-258 16,-14-2-174-16,-9-2 211 16</inkml:trace>
  <inkml:trace contextRef="#ctx0" brushRef="#br0" timeOffset="212714.36">22204 12125 100 0,'0'0'124'0,"0"0"63"16,0 0 261-16,0 0-54 15,0 0-119-15,88 12-108 16,-79 24-30-16,-9 14-4 0,-4 12-51 15,-28 7-82-15,-7-1 0 16,3-8 0-16,8-14 0 16,14-15 0-16,9-12 0 15,5-7 0-15,6-6 0 16,27-5 0-16,13-1 0 16,12-4 0-16,2-18 0 15,-5-5 0-15,-3-2 0 16,-7-4 0-16,-8-12-975 15,-7-9 284-15,-7-9 430 16</inkml:trace>
  <inkml:trace contextRef="#ctx0" brushRef="#br0" timeOffset="212976.67">22723 11837 233 0,'0'0'104'0,"80"0"101"15,-33 19 210-15,2 18 80 16,-4 16 100-16,-4 19-595 16,-7 14 0-16,-7 9 0 15,-10 3 0-15,-12-4 0 16,-5-7 0-16,-3-9 0 16,-18-11 0-16,3-13 0 15,0-15 0-15,5-13 0 16,1-13 0-16,0-7 0 15,-4-6-937-15,-2-6 192 0,-2-21 506 16</inkml:trace>
  <inkml:trace contextRef="#ctx0" brushRef="#br0" timeOffset="-206399.83">24421 12204 87 0,'0'0'31'0,"0"0"10"16,0 0 4-16,0 0 6 15,0 0-3-15,0 0-7 16,0 0-10-16,66 2-14 16,-22-2-1-16,1 0 54 15,-9 0-57-15,-7 0-13 0,-10 4-16 16,-13 18-97-16,-6 7-20 15,-18 6 45-15,-18 1 10 16</inkml:trace>
  <inkml:trace contextRef="#ctx0" brushRef="#br0" timeOffset="-206242.25">24442 12455 23 0,'0'0'44'15,"0"0"3"-15,0 0-15 16,0 0 30-16,0 0 13 15,106 4 10-15,-66-4-32 16,2-4-43-16,3-5-10 16,7-1-65-16,3-1-61 15,2 2 18-15</inkml:trace>
  <inkml:trace contextRef="#ctx0" brushRef="#br0" timeOffset="-204819.85">26165 11980 72 0,'0'0'46'16,"0"0"21"-16,0 0 35 15,0 0 63-15,0 0 108 16,0 0 207-16,6-23 50 15,-6 23-218-15,0 0-312 16,0 0 0-16,0 2 0 16,0 18 0-16,0 10 0 15,0 9 0-15,2 10 0 16,2 3 0-16,1 0 0 16,-2 2 0-16,-2-2 0 15,1-5 0-15,-1-8 0 0,1-4 0 16,2-10 0-1,-3-6 0-15,2-6 0 0,-3-4 0 16,2-6 0-16,-2-3 0 16,1 0 0-16,-1 0 0 15,0 0 0-15,0 0 0 16,0-12 0-16,0-6 0 16,-1-6-808-16,-2-3-42 15,0-1 613-15</inkml:trace>
  <inkml:trace contextRef="#ctx0" brushRef="#br0" timeOffset="-204575.51">26238 11880 126 0,'0'0'75'16,"0"0"40"-16,0 0 67 15,0 0 6-15,-94-6-149 16,55 18 36-16,-1 0-55 16,6 0-5-16,4 1-11 15,8 0-1-15,4 3-6 16,7 4-101-16,0 2-206 16,1 5 131-16,1 6 41 0</inkml:trace>
  <inkml:trace contextRef="#ctx0" brushRef="#br0" timeOffset="-204287.27">25920 12594 112 0,'0'0'59'15,"0"0"35"-15,0 0 46 16,0 0-11-16,84 0-70 16,-6-1-34-16,16-8 49 15,0-2-26-15,-8 0-24 0,-16 2-9 16,-24 2-12-16,-23 4 12 16,-18 3-9-16,-5 0-12 15,-20 0-81-15,-16 11-155 16,-10-1 5-16,4-4 90 15</inkml:trace>
  <inkml:trace contextRef="#ctx0" brushRef="#br0" timeOffset="-203723.22">28507 11651 123 0,'0'0'85'16,"0"0"71"-16,0 0 120 15,0 0 308-15,0 0 1 16,0 0-347-16,-1-18-238 16,7 21 0-16,14 20 0 0,10 10 0 15,11 11 0-15,1 4 0 16,0 3 0-16,-1-3 0 15,-3-1 0-15,-5-2 0 16,-7-8 0-16,-3-5 0 16,-10-10 0-16,3-9-186 15,3-7-849-15,0-6 511 16,2-5 334-16</inkml:trace>
  <inkml:trace contextRef="#ctx0" brushRef="#br0" timeOffset="-203191.11">29146 11792 46 0,'0'0'92'0,"0"0"2"16,0 0 143-16,0 0 232 15,0 0 221-15,0 0-271 16,4-21-419-16,-11 38 0 16,-11 11 0-16,-6 7 0 15,-1 0 0-15,3-5 0 16,4-4 0-16,1-6 0 15,4-6 0-15,-2 1 0 16,5-7 0-16,0 0 0 16,6-5 0-16,1-3 0 15,3 0 0-15,0 0 0 16,0 0 0-16,0 0 0 16,0 0 0-16,0 0 0 15,-3 0 0-15,0-3 0 0,0-5 0 16,2 5 0-1,1 1 0-15,0 2 0 0,0 0 0 16,0 0 0-16,0 0 0 16,-2 0 0-16,-1 13 0 15,-3 6 0-15,-1 11 0 16,-5 3 0-16,1 3 0 16,2 3 0-16,1-3 0 15,2 1 0-15,3-3 0 16,1-5 0-16,2-4 0 15,0-9 0-15,0-6 0 16,0-7 0-16,0-3 0 16,0 0 0-16,0 0 0 0,0 0 0 15,0 0 0 1,0-4 0-16,0-10 0 16,15-2 0-16,17-1 0 0,9 0-1182 15,9 2 514-15</inkml:trace>
  <inkml:trace contextRef="#ctx0" brushRef="#br0" timeOffset="-202964.72">29630 12059 164 0,'0'0'101'0,"0"0"99"0,0 0 357 15,0 0-205-15,81-31-284 16,-37 25-20-16,2 5-48 16,-6 1 0-16,-10 0-80 15,-15 14-585-15,-15 12 276 16,-7 4 210-16,-31 3 82 16</inkml:trace>
  <inkml:trace contextRef="#ctx0" brushRef="#br0" timeOffset="-202828.07">29683 12237 31 0,'0'0'27'16,"0"0"26"-16,0 0-10 16,0 0 5-16,93-10 34 15,-45-1 24-15,-1 1-76 0,-8 3-30 16,-4-2-8-16,-6-1-133 16,-3-5 0-16</inkml:trace>
  <inkml:trace contextRef="#ctx0" brushRef="#br0" timeOffset="-201069.36">30636 11807 98 0,'0'0'60'0,"0"0"39"15,0 0 86-15,0 0 179 16,0 0 325-16,0 0-137 15,2-20-552-15,-2 20 0 16,0 0 0-16,0 0 0 16,0 0 0-16,0 0 0 15,0 10 0-15,0 16 0 16,0 12 0-16,0 16 0 16,0 1 0-16,0 1 0 15,0 0 0-15,3-6 0 16,5-3 0-16,1-9 0 15,-1-7 0-15,-2-10 0 0,0-10 0 16,-4-5 0-16,-1-6 0 16,-1 0 0-16,0 0 0 15,0 0 0-15,0 0 0 16,-1 0 0-16,-13-13 0 16,-8-2 0-16,-8 1-855 15,-7 4-70-15</inkml:trace>
  <inkml:trace contextRef="#ctx0" brushRef="#br0" timeOffset="-199757.36">27886 11270 56 0,'0'0'45'15,"0"0"18"-15,0 0 6 16,0 0 31-16,0 0 97 16,0 0 218-16,-14-45-87 15,14 76-238-15,0 16-90 16,0 22 0-16,-1 20 73 15,-3 17 135-15,1 15 9 16,0 13-31-16,2 6-186 16,-5 7 0-16,-1 4 0 15,-1 0 0-15,1-1 0 0,1-8 0 16,3-17 0-16,3-18 0 16,0-26 0-16,0-25 0 15,4-23 0-15,1-18 0 16,-4-9 0-16,-1-6 0 15,0 2 0-15,2-2 0 16,-2 0 0-16,1 1 0 16,7-1 0-16,17 0 0 15,27-7 0-15,30-12 0 16,29-5 0-16,13 0 0 16,5 3 0-16,6 1 0 15,2 6 0-15,3 1 0 0,9 5 0 16,8 4 0-1,21 2 0-15,17 2 0 0,16 0 0 16,13 0 0-16,0 0 0 16,3 4 0-16,-6 1 0 15,-12 0 0-15,-19 1 0 16,-25 1 0-16,-28-4 0 16,-22-2 0-16,-22-1 0 15,-23 0 0-15,-21-1 0 16,-16-12 0-16,-13-5 0 15,-4-6 0-15,-4-6 0 16,1-5 0-16,-6-9 0 16,1-6 0-16,-1-11 0 0,2-10 0 15,3-6 0 1,8-12 0-16,5-10 0 0,6-11 0 16,7-8 0-16,-4-4 0 15,-3 8 0-15,-13 8 0 16,-17 7 0-16,-1 9 0 15,-16 8 0-15,-5 9 0 16,-3 10 0-16,2 7 0 16,4 9 0-16,5 8 0 15,5 9 0-15,4 13 0 16,1 8 0-16,-1 6 0 16,2 1 0-16,1 2 0 15,1-1 0-15,0 0 0 0,-2-1 0 16,2 2 0-16,0 0 0 15,-2-1 0-15,1 1 0 16,-2 0 0-16,-2 0 0 16,-5 0 0-16,-24 0 0 15,-32 0 0-15,-37 0 0 16,-33 0 0-16,-26 3 0 16,-13 2 0-16,-29 2 0 15,-22 1 0-15,-20 0 0 16,-25-3 0-16,-11 0 0 15,-8-3 0-15,-4 0 0 16,-1-1 0-16,12-1 0 16,11 0 0-16,30 2 0 15,36-1 0-15,30 1 0 0,36-2 0 16,25 0 0-16,26 0 0 16,19 0 0-16,25 0 0 15,20-5 0-15,12-2 0 16,13 2 0-16,0-3 0 15,0 3 0-15,17 3 0 16,5 2-897-16,-8 0 95 16,-14 0 579-16</inkml:trace>
  <inkml:trace contextRef="#ctx0" brushRef="#br0" timeOffset="-198151.06">9269 14789 43 0,'0'0'30'16,"0"0"16"-16,0 0 0 15,0 0 11-15,0 0 12 16,0 0-9-16,-34-11-10 15,57 10-25-15,25-3-25 16,23-3 1-16,20-2 41 16,10-2-3-16,2-3-34 15,7-2 1-15,1 1-3 16,-4 2 1-16,-15 2-4 16,-17 0-5-16,-23 6-78 15,-25 2-9-15,-21 3 31 16,-6 0 2-16,-36 5 14 15,-22 7 15-15,-21 1-19 0,-12 0-12 16</inkml:trace>
  <inkml:trace contextRef="#ctx0" brushRef="#br0" timeOffset="-197548.65">9478 14740 33 0,'0'0'28'0,"0"0"8"15,0 0 3-15,-87-28 9 16,73 18 9-16,0 3 39 15,6-1 35-15,2 2 32 16,2 3 105-16,4 2 82 16,0 1 34-16,0 0-98 0,0 0-158 15,0 0-128-15,0 1 0 16,15 16-13-16,7 9-68 16,4 10 81-16,9 8 18 15,1 3-18 1,3 6 5-16,3 0 7 0,4-5-6 15,6 1 0-15,1-4 5 16,0 0 1-16,-1-4-6 16,-7-3 12-16,-7-7-18 15,-10-6 0-15,-9-6 0 16,-8-5 0-16,-4-5 0 16,-7-2 0-16,0 1 0 0,0 4 0 15,-13 12 0-15,-23 12 0 16,-22 14 0-16,-24 13 0 15,-9 6 0-15,-6 3 0 16,6-6 0-16,12-7 0 16,16-9 0-16,17-14 0 15,21-6 0-15,11-8 0 16,11-5 0-16,3 0 0 16,11-3 0-16,33-4 0 15,28-8 0-15,25-2 0 16,19-14 0-16,3-11 0 15,-5-1 0-15,-13 3 0 16,-23 8 0-16,-21 6 0 16,-24 6 0-16,-19 3 0 15,-11 0 0-15,-3 0 0 0,0 0 0 16,0 0 0-16,-1 0 0 16,-5 0-261-16,0 0-252 15,2 0 1-15,4 0 97 16,0-26 226-16</inkml:trace>
  <inkml:trace contextRef="#ctx0" brushRef="#br0" timeOffset="-197010.72">10995 14468 84 0,'0'0'34'16,"0"0"13"-16,0 0 17 16,0 0 15-16,0 0 38 15,0 0 17-15,-92 52-101 16,51 40-30-16,0 30 51 15,3 18 45-15,9 10-5 16,13 2 36-16,16-9-59 16,5-12 9-16,34-12-21 15,16-20 12-15,9-21-31 16,3-16-21-16,-2-15-9 16,-10-16 16-16,-13-10-26 0,-16-9 15 15,-11-9-15 1,-9-3 16-16,2 0-21 0,5-21 5 15,4-8-164-15,6-12-258 16,1-11 30-16,-3-9 175 16</inkml:trace>
  <inkml:trace contextRef="#ctx0" brushRef="#br0" timeOffset="-196671.57">11477 15057 135 0,'0'0'114'15,"0"0"100"-15,0 0 261 0,0 0 220 16,0 0-281-16,0 0-414 16,0 5 0-16,0 30 0 15,3 11 0-15,0-2 0 16,6 2 0-16,-1-4 0 15,0-2 0-15,0-4 0 16,1-3 0-16,-3-5 0 16,4-3 0-16,-5-7 0 15,-1-3 0-15,-1-8 0 16,0-3 0-16,-1-4 0 0,1 0 0 16,4 0 0-1,8-15 0-15,4-24-611 0,-2-26-306 16,-2-19 538-1</inkml:trace>
  <inkml:trace contextRef="#ctx0" brushRef="#br0" timeOffset="-196374.37">11743 14479 161 0,'0'0'107'0,"110"-6"47"15,-40 25 51-15,6 22 67 16,-6 19 112-16,-7 21-11 16,-8 26-64-16,-16 20-227 0,-15 9-82 15,-21 3 0-15,-3-9 0 16,-22-11 0-16,-7-14 0 16,1-17 0-1,8-18 0-15,1-19 0 0,7-18 0 16,3-17 0-16,5-11 0 15,4-5 0-15,0 0-180 16,-3-10-438-16,-6-19 127 16,-11-23 68-16,-11-17 167 15</inkml:trace>
  <inkml:trace contextRef="#ctx0" brushRef="#br0" timeOffset="-194588.7">13526 14983 93 0,'0'0'36'16,"0"0"26"-16,0 0 22 15,0 0 3-15,0 0 19 16,0 0-15-16,14 0-66 16,6 0-25-16,7 0-29 15,4 3-114-15,-9 15 5 0,-14 12 34 16,-8 7 32-16,-22 8 7 16</inkml:trace>
  <inkml:trace contextRef="#ctx0" brushRef="#br0" timeOffset="-194460.07">13445 15351 34 0,'0'0'12'0,"0"0"26"16,0 0-4-16,115 1 1 15,-57-3-12-15,5-4-13 16,1-2-10-16,2-2-10 16,-7-4-71-16</inkml:trace>
  <inkml:trace contextRef="#ctx0" brushRef="#br0" timeOffset="-193607.26">15031 14873 44 0,'0'0'52'0,"0"0"15"15,0 0 17-15,0 0 34 16,0 0 90-16,0 0 88 16,0-42 147-16,0 42-26 15,0 0-99-15,0 0-318 0,0 0 0 16,0 0 0-16,0 0 0 16,0 0 0-16,0 5 0 15,0 15 0-15,1 11 0 16,1 11 0-16,1 4 0 15,-2 1 0-15,3 1 0 16,1-2 0-16,0-3 0 16,1-3 0-16,0-5 0 15,0-1 0-15,1-7 0 16,-3-4 0-16,1-8 0 0,-3-7 0 16,-1-4 0-1,1-4 0-15,-2 0 0 0,0 0 0 16,0 0 0-16,0 0 0 15,1 0 0-15,4-6 0 16,2-10 0-16,9-7 0 16,7-5 0-16,-1 3-754 15,-2 4-159-15,-6 5 648 16</inkml:trace>
  <inkml:trace contextRef="#ctx0" brushRef="#br0" timeOffset="-192130.18">14695 14997 24 0,'0'0'91'0,"0"0"-42"15,0 0 24-15,0 0 30 16,0 0 35-16,0 0-47 16,0 0-48-16,-16 21-26 15,7 16-15-15,4 4 79 16,2 0 10-16,2 3-8 16,1-1 3-16,0-4-40 15,0 2-9-15,4-8-28 0,7-2 11 16,-2-4-20-1,0-6 0-15,-2-5-4 0,2-7-244 16,-5-5-93-16,-4-4 112 16,0 0 85-16</inkml:trace>
  <inkml:trace contextRef="#ctx0" brushRef="#br0" timeOffset="-191964.57">14529 15295 101 0,'0'0'62'16,"0"0"6"-16,88-32-33 16,-14 20-34-16,14 0 0 0,7 0-1 15,1-3-9-15,-11-5-81 16,-12-6-50-16</inkml:trace>
  <inkml:trace contextRef="#ctx0" brushRef="#br0" timeOffset="-191445.67">15815 14715 22 0,'0'0'29'0,"0"0"7"16,0 0-3-16,0 0 12 15,0 0 5-15,0 0-1 16,0 0 5-16,0 0 12 15,0 0 40-15,0 0 39 16,0 0 40-16,0 0 13 16,0 0 18-16,0 0-3 15,0 0-72-15,0 0-34 16,0 0 24-16,0 0-27 0,0 0-17 16,0 0-57-16,0 0-30 15,0 0 0-15,0 0 0 16,0 0 0-16,0 0 0 15,0 0 0-15,0 0 0 16,0 0 0-16,0 0-272 16,0 0-29-16,0 0 5 15,0 0-37-15,0 0 76 16,0 0 77-16,0 0 96 0,0 0-12 16,0 0 6-16,0 0 10 15</inkml:trace>
  <inkml:trace contextRef="#ctx0" brushRef="#br0" timeOffset="-191280.11">15815 14715 22 0</inkml:trace>
  <inkml:trace contextRef="#ctx0" brushRef="#br0" timeOffset="-191030.78">15815 14715 22 0,'77'-104'93'0,"-77"104"-36"0,0 0 33 0,-3 8-22 15,-15 20-34-15,-9 16-18 16,-4 16 120-16,-2 20 45 16,5 15-13-16,6 11 14 15,15 9-24-15,7-5-5 16,14-8-85-16,23-7-4 15,12-20-53-15,11-13-11 16,2-15 27-16,-2-10-5 16,-9-13-6-16,-10-11 29 15,-12-3 22-15,-11-10 41 16,-8 2 7-16,-4-2 13 16,-1 0-110-16,2 0-18 15,6-10 0-15,1-3 0 16,-2-2-71-16,-2-3-727 0,-10-8 150 15,0-5 318-15</inkml:trace>
  <inkml:trace contextRef="#ctx0" brushRef="#br0" timeOffset="-190687.69">16464 14965 173 0,'0'0'112'16,"0"0"143"-16,0 0 294 16,0 0 63-16,0 0-266 15,0 0-346-15,0 42 0 16,0 9 0-16,0 12 0 15,0 5 0-15,0-3 0 16,0-4 0-16,0-10 0 16,5-8 0-16,4-12 0 15,0-11 0-15,0-8 0 16,-5-7 0-16,-2-2 0 0,-2-3-794 16,-2 0 21-16,-24-8 504 15,-12-13 133-15</inkml:trace>
  <inkml:trace contextRef="#ctx0" brushRef="#br0" timeOffset="-190553.02">16308 15243 86 0,'0'0'51'0,"0"0"18"16,124-43-20-16,-60 37-39 16,6-1-5-16,8 3-5 15,2-3-2-15,-5-4-65 16,-2-6-72-16</inkml:trace>
  <inkml:trace contextRef="#ctx0" brushRef="#br0" timeOffset="-190209.42">17158 14863 14 0,'0'0'173'15,"0"0"-53"-15,0 0 170 16,0 0 323-16,0 0 3 15,0 0-395-15,5-13-221 16,-3 17 0-16,3 13 0 16,1 10 0-16,5 13 0 15,3 5 0-15,0 4 0 16,0 2 0-16,-3-3 0 16,-2-2 0-16,-6 1 0 15,-1-6 0-15,-2-6 0 16,0-9 0-16,0-11 0 0,0-7 0 15,0-7 0-15,0-1 0 16,0 0 0-16,0 0 0 16,2 0 0-16,1 0 0 15,2-12 0-15,4-10 0 16,-1-15 0-16,-5-10-794 16,-3-10-168-16</inkml:trace>
  <inkml:trace contextRef="#ctx0" brushRef="#br0" timeOffset="-189896.26">17500 14408 106 0,'0'0'35'16,"0"0"10"-16,100 42-20 15,-54 1 27-15,-7 16 4 16,-11 16 10-16,-8 19-8 16,-13 19 74-16,-7 8 8 15,-3 1 75-15,-18-6 37 16,-8-14-107-16,-6-10-72 16,-7-9-5-16,-10-9-46 15,-6-7-22-15,-9-8 0 0,-5-11-64 16,-8-7-170-16,-5-12-143 15,-5-10 42-15,-4-18 133 16,-1-5 47-16</inkml:trace>
  <inkml:trace contextRef="#ctx0" brushRef="#br0" timeOffset="-188466.61">18877 14784 88 0,'0'0'61'0,"0"0"17"16,0 0 35-16,0 0 50 0,0 0 107 16,0 0 167-1,-4-18-31-15,4 18-207 0,0 10-61 16,0 16-138 0,0 19-46-16,0 19 17 0,3 8 29 15,6-1 46-15,2-9-22 16,1-8 10-16,1-11-22 15,-3-11-6-15,-3-7-1 16,-1-7-5-16,-3-10 0 16,-3-5-5-16,0-2-7 15,0-1-421-15,0 0-283 16,0-17 274-16,-7-9 267 0</inkml:trace>
  <inkml:trace contextRef="#ctx0" brushRef="#br0" timeOffset="-188275.12">18681 15037 85 0,'0'0'63'16,"108"-25"-44"-16,-18 8 13 16,14-1 2-16,0 2-13 15,-8 1-12-15,-17 5-5 16,-18 10-4-16,-22 0-23 15,-26 6-34-15,-13 13-4 16,-22-1-24-16</inkml:trace>
  <inkml:trace contextRef="#ctx0" brushRef="#br0" timeOffset="-187441.26">20608 14545 172 0,'0'0'59'15,"0"0"90"-15,0 0 129 16,0 0 144-16,0 0-60 16,0 0-137-16,-24 19-37 15,16 15-107-15,-2 16-69 16,0 10 87-16,2 5-99 16,4 8 0-16,4 0 0 15,0-5 0-15,0-8 0 16,9-14 0-16,7-5 0 15,-1-9 0-15,1-4 0 16,-5-3 0-16,-5-7 0 16,-1-5 0-16,-3-6 0 0,0-5 0 15,-2-2 0-15,0 0 0 16,0-7-513-16,1-18-12 16,-1-15 140-16,0-8-36 15,-12-4 225-15</inkml:trace>
  <inkml:trace contextRef="#ctx0" brushRef="#br0" timeOffset="-187194.36">20638 14472 17 0,'0'0'131'0,"0"0"-68"0,0 0 59 15,0 0 69-15,0 0 55 16,0 0 2-16,-24-28-120 16,-20 43-128-16,-12 9-62 15,-8 3 62-15,10 2 9 16,11-3-9-16,11 2-326 16,11 0-90-16,15 2 246 15,6 1 45-15</inkml:trace>
  <inkml:trace contextRef="#ctx0" brushRef="#br0" timeOffset="-186951.01">20450 15334 106 0,'0'0'26'0,"0"0"49"15,0 0 62-15,0 0 49 16,0 0 32-16,0 0-60 16,36 0-81-16,20-9-77 15,20-4 0-15,12-3-26 16,0 1-42-16,-3-5-281 16,-4-8 94-16,-10-8 95 15</inkml:trace>
  <inkml:trace contextRef="#ctx0" brushRef="#br0" timeOffset="-186683.73">21624 14287 129 0,'0'0'69'15,"0"0"54"-15,0 0 191 16,0 0 85-16,-61 84-332 15,20-2-27-15,1 22 77 16,1 20 35-16,10 15 82 0,6 4-80 16,10-6-57-16,13-17-50 15,1-27-36-15,34-24-11 16,15-28-34-16,17-28-257 16,11-13-164-16,1-14-80 15,-3-17 190-15,-10-5 169 16</inkml:trace>
  <inkml:trace contextRef="#ctx0" brushRef="#br0" timeOffset="-186484.26">21947 15038 104 0,'0'0'59'16,"0"0"50"-16,99-41-19 0,-50 31-40 15,2 2-24-15,-5 0-12 16,-7 5-13-16,-8 0-1 16,-7-1-110-16,-12-5-35 15,-4-5 8-15</inkml:trace>
  <inkml:trace contextRef="#ctx0" brushRef="#br0" timeOffset="-186183.02">22555 14487 134 0,'0'0'57'16,"0"0"55"-16,0 0-12 16,89 29 2-16,-74 8-4 15,-10 14 9-15,-5 10 3 16,-15 11 34-16,-19 7 15 15,-4-2 11-15,7-14-11 16,9-18-34-16,12-21-46 16,10-15-51-16,0-6-17 15,15-3 6-15,21 0 17 16,15-1 0-16,10-16 87 16,0-1-121-16,-4-3-422 15,-8-7-340-15,-12-11 308 0,-7-10 202 16</inkml:trace>
  <inkml:trace contextRef="#ctx0" brushRef="#br0" timeOffset="-185953.66">23041 14265 85 0,'0'0'48'15,"112"25"17"-15,-54 19 27 16,-7 16 51-16,-9 18 48 15,-13 13 0-15,-13 12 58 16,-13 15-1-16,-3 2-32 0,-11-6-111 16,-14-12-60-16,-4-18-17 15,-3-16-28-15,-7-15-33 16,-4-16-435-16,-2-17-155 16,-3-18 274-16</inkml:trace>
  <inkml:trace contextRef="#ctx0" brushRef="#br0" timeOffset="-185407.8">24644 14747 86 0,'0'0'49'15,"0"0"-30"-15,0 0 26 16,0 0 1-16,0 0-12 0,0 0-26 16,94-46-6-16,-47 40-1 15,4 5-1-15,1 1-8 16,-13 0-44-16,-17 11-28 15,-22 5-7-15</inkml:trace>
  <inkml:trace contextRef="#ctx0" brushRef="#br0" timeOffset="-185259.22">24660 14982 71 0,'0'0'2'0,"0"0"42"16,94-16 4-16,-35 4 6 15,6 0-28-15,-3 3-20 16,-7 2-6-16,-16 0-39 0,-16-1-78 16</inkml:trace>
  <inkml:trace contextRef="#ctx0" brushRef="#br0" timeOffset="-184230.06">26016 14863 69 0,'0'0'43'15,"0"0"12"-15,0 0-3 16,0 0-15-16,0 0 19 16,0 0 9-16,-61-6 19 15,61 6 33-15,0 0 7 16,1 0 16-16,28 0-22 0,19 0-118 15,21 0 19-15,14 0-19 16,-3 2 0-16,-8 2-77 16,-6-3-232-16,-10-1 41 15,-7 0 109-15,-10-17 5 16</inkml:trace>
  <inkml:trace contextRef="#ctx0" brushRef="#br0" timeOffset="-183880">26813 14588 148 0,'0'0'65'0,"0"0"70"16,0 0 110-16,0 0 175 16,0 0 106-1,0 0-164-15,12-17-216 0,-9 25-146 16,1 17 0-16,2 8-88 15,1 12 88-15,-4 5 12 16,-1 4 5-16,-2 3-5 16,0 2 22-16,0-2-21 15,0-7-13-15,0-8 0 16,0-11 0-16,0-9 0 16,0-10 0-16,0-8 0 15,0-4 0-15,0 0 0 0,0 0 0 16,0 0 0-16,0 0 0 15,0 0 0-15,0 0 0 16,0-4-637-16,0-15-172 16,5-15 430-16</inkml:trace>
  <inkml:trace contextRef="#ctx0" brushRef="#br0" timeOffset="-182912.7">28455 14384 97 0,'0'0'50'16,"0"0"-7"-16,0 0 41 15,0 0 10-15,0 0 72 16,0 0 61-16,-12-19-9 0,12 25-69 16,8 17-149-16,12 11 4 15,8 4-4-15,3 1 32 16,6-1 43-16,-1-5-2 16,0-1-48-16,-2-4-9 15,-1-6-16-15,-3-2-36 16,-2-6-639-16,-4-8 308 15,-6-6 197-15</inkml:trace>
  <inkml:trace contextRef="#ctx0" brushRef="#br0" timeOffset="-182420.49">29148 14328 115 0,'0'0'70'16,"0"0"45"-16,0 0 133 0,0 0 123 15,0 0 27-15,0 0-320 16,2 10-78-16,-25 27-127 16,-10 9 127-16,-6 6 54 15,-1 1-33-15,1-7-11 16,5-7-10-16,5-14 5 16,12-13-5-16,8-5 0 15,2-4 5-15,6-3-5 16,1 0 6-16,0 0 41 15,-2 0 22-15,1-3 12 0,1-2 116 16,-2 2-53-16,2 1-40 16,0 2-68-16,0 0-36 15,0 0 0-15,0 0 0 16,0 6 0-16,0 17 0 16,0 11 0-16,0 12 0 15,0 9 0-15,8 6 0 16,-2 2 0-16,2-2 0 15,0-7 0-15,-2-5 0 16,0-9 0-16,-3-11 0 16,0-9 0-16,-1-9 0 15,-1-6 0-15,-1-3 0 16,0-2 0-16,0 0 0 0,7 2 0 16,7 4 0-1,18-2-99-15,17-4-798 0,9-4 282 16,13-33 340-16</inkml:trace>
  <inkml:trace contextRef="#ctx0" brushRef="#br0" timeOffset="-182218.03">29776 14625 152 0,'0'0'88'15,"0"0"-31"-15,0 0 99 16,104-32-93-16,-62 32-60 0,-6 0-3 16,-8 12-6-16,-11 9-29 15,-17 5-131-15,-3 9 29 16,-35 9 21-16</inkml:trace>
  <inkml:trace contextRef="#ctx0" brushRef="#br0" timeOffset="-182087.38">29738 14959 173 0,'0'0'30'0,"0"0"105"16,0 0 69-16,112-64-128 15,-49 55-72-15,11 2-4 16,7-2-46-16,4-7-191 16,2-7 25-16</inkml:trace>
  <inkml:trace contextRef="#ctx0" brushRef="#br0" timeOffset="-181754.27">30771 14444 150 0,'0'0'96'0,"0"0"61"16,0 0 157-16,0 0 257 16,0 0-38-16,0 0-447 15,-116 48-40-15,71 13-40 16,7 9 35-16,13-2-24 15,14-8-11-15,11-10-6 0,2-9 0 16,24-12 24-16,11-12-24 16,8-11 0-16,4-6 0 15,0-15 0-15,-3-12 0 16,-5-7 0-16,-12-6 0 16,-5-1 0-16,-12-5 0 15,-12-4 0-15,-4 4 0 16,-35 3 0-16,-24 7 0 15,-22 13 0-15,-16 7-186 16,-19 11-574-16,-5-1 108 16,-2-1 397-16</inkml:trace>
  <inkml:trace contextRef="#ctx0" brushRef="#br0" timeOffset="-180488.46">28048 14093 24 0,'0'0'38'0,"0"0"-2"0,-48-85 11 16,39 68 7-16,5 6 16 16,1 3 35-16,1 6 66 15,2 2 19-15,0 0 109 16,-1 0-84-16,-6 28-80 15,-5 22-135-15,-1 28 0 16,-3 24 73-16,6 18 64 16,4 19 21-16,6 22-55 15,0 18-28-15,12 8-29 16,-2-2-34-16,-4-12 0 16,-6-19 5-16,0-15-11 15,0-21-12-15,0-17 12 16,-3-18 0-16,3-24-6 15,0-21 18-15,0-20-18 16,0-12 0-16,0-6 0 0,2 0 0 16,-1 0 0-16,1 0 0 15,2 0 0-15,11-6 0 16,16-8 0-16,24-9 0 16,32-5 0-16,19-1 0 15,22-7 0-15,20 3 0 16,13 1 0-16,17 4 0 15,13 8 0-15,24 6 0 16,20 7 0-16,27 4 0 16,22 3 0-16,15 0-36 0,4 10 19 15,-10 3 17-15,-18 3-12 16,-39-5 6-16,-41-4 6 16,-55-3 0-16,-52-4 35 15,-42 0-23-15,-29 0-1 16,-14-6 2-16,-1-9-13 15,-2-10 0-15,0-12 0 16,0-11 0-16,-12-18 0 16,0-16 0-16,7-18 0 15,5-19 0-15,0-10 0 16,12-13 0-16,8-3 0 16,2 8 0-16,5 7 0 15,0 11 0-15,-1 11 0 0,1 1 0 16,-1 5 0-16,-2 9 0 15,-7 14 0-15,-6 17 0 16,-3 17 0-16,-7 19 0 16,1 8 0-16,-1 11 0 15,-1 4 0-15,0 3 0 16,0 0 0-16,0 0 0 16,0-4 0-16,0-4-42 15,-4-3 19-15,-9 0 12 16,-6 3-18-16,-6-1 11 15,-17 3-22-15,-21 5-6 16,-20 1 11-16,-22 0 30 16,-26 0 5-16,-23 0-46 0,-28 0-33 15,-27 0 11-15,-19 0 13 16,-22 0 28-16,-19 0 27 16,-20 0 0-16,-17 0-33 15,-3 0 0-15,18 0 33 16,24 0 0-16,43-2-57 15,45-7 57-15,42-2 21 16,38 2-21-16,32-1 36 16,25 5-14-16,17 2-11 15,13 2-6-15,4 1 17 16,4 0-22-16,3 0 0 16,1 0 0-16,0-2-11 15,0 1 6-15,0-1-1 16,0 1 6-16,0 1 6 15,0 0 10-15,0 0 17 16,0-2-33-16,0 2-38 0,0 0-85 16,3 0-264-16,4-5-179 15,-3-17 297-15</inkml:trace>
  <inkml:trace contextRef="#ctx0" brushRef="#br0" timeOffset="-178654.13">28697 5867 61 0,'0'0'24'0,"0"0"-1"15,-135 53 25-15,72-24 6 16,-1 3-12-16,-4 5-4 16,1 5 4-16,-5 11-6 15,-2 6-2-15,2 10-1 16,-2 6-10-16,2 6 21 0,3 3 5 15,5 0-14-15,8 0-7 16,8-11 4-16,14-9-7 16,13-11-21-16,6-7 10 15,7-3 9-15,2-3-8 16,3 1-7-16,2-3 13 16,-3-1 5-16,1-3-5 15,-2 1 8-15,-1-4 21 16,1-2 2-16,1-2 16 15,-2-3-2-15,3-2 26 16,0-2-8-16,0 0-11 16,2-3 10-16,-2 0-9 15,3-3-36-15,-2-5 0 16,1 1 6-16,-1-5-33 0,1 1 12 16,1-2-12-16,0-4-11 15,0 1 0-15,-2-1-6 16,2 0-185-16,0 0-352 15,-4 0 54-15,-5-12 244 16</inkml:trace>
  <inkml:trace contextRef="#ctx0" brushRef="#br0" timeOffset="-178233.25">27514 6756 140 0,'0'0'87'0,"0"0"56"15,0 0 147-15,0 0 169 16,0 0-157-16,0 0-200 16,0-28-70-16,2 42-32 15,2 14-27-15,0 15 27 16,-2 7 60-16,-1 12 2 15,-1 3 17-15,0 1-16 16,0-8-40-16,0-8 17 16,0-12-11-16,0-12-12 15,0-13 12-15,6-7 17 16,26-6 25-16,26-7-71 0,27-17 0 16,15-7 0-16,-11-1 0 15,-23 1 0-15,-22 6 0 16,-18 6 0-1,-10 4 0-15,-5 2 0 0,-2-1 0 16,1 2 0-16,-1 2 0 16,2 6 0-16,8 4-47 15,-3 0-1488-15,-10 0 1154 16</inkml:trace>
  <inkml:trace contextRef="#ctx0" brushRef="#br0" timeOffset="-165586.8">917 12039 97 0,'0'0'76'0,"0"0"-13"0,0 0 41 15,0 0 88-15,0 0 131 16,0 0 125-16,0 0-50 16,-46-42-70-16,46 42-310 15,0 0-18-15,0 0 0 16,0 0 0-16,0 0 0 15,0 0 0-15,0 0 0 16,3 2 0-16,24 10 0 16,16 6 0-16,11 4 0 15,10 0 0-15,0 1 0 16,-7-2 0-16,-5-1 0 16,-3 0 0-16,-10-4 0 0,-5 0 0 15,-5-4 0 1,-7-2 0-16,-7-1 0 0,-2-3 0 15,-7-4 0-15,-4 2 0 16,-2-4 0-16,0 0 0 16,0 0 0-16,0 0 0 15,0 0 0-15,-21 0-99 16,-3-2-827-16,-10-14 266 16,-2-4 434-16</inkml:trace>
  <inkml:trace contextRef="#ctx0" brushRef="#br0" timeOffset="-165255.75">1205 11830 134 0,'0'0'96'15,"0"0"-62"-15,0 0 55 16,0 0 16-16,0 0-50 15,0 0-52-15,0 57 50 16,0-15 53-16,0 8-8 16,0 5 28-16,0 2-34 15,0-1-19-15,-4-3 36 16,-4-6-53-16,2-8 3 0,-1-6 6 16,4-11-39-16,3-8-21 15,0-5-5-15,0-7 5 16,0 0 6-16,-2-2-11 15,2 0-151-15,0 0-226 16,0 0-1-16,0-13 155 16,0-13 56-16</inkml:trace>
  <inkml:trace contextRef="#ctx0" brushRef="#br0" timeOffset="-164789.45">1641 11561 184 0,'0'0'54'0,"0"0"20"16,0 0 133-16,0 0 156 15,0 0 8-15,0 0-74 16,-81-27-55-16,71 46-167 16,2 10-75-16,1 14 5 15,4 7 1-15,3 10-6 0,0-1 6 16,15-3-6 0,4-8 0-16,6-11-23 0,0-12 6 15,0-10 11 1,2-14 0-16,1-1 6 15,-3-11 6-15,-1-17 51 0,-7-5 7 16,-6-2 24-16,-8 1-88 16,-3-2 0-16,0 2 0 15,-17 4 0-15,-7-1 0 16,1 5 0-16,-4 5 0 16,-1 4 0-16,9 7 0 15,2 2 0-15,4 4 0 16,13 1-464-16,0-4-550 0,19-5 609 15</inkml:trace>
  <inkml:trace contextRef="#ctx0" brushRef="#br0" timeOffset="-164181.06">1908 11365 75 0,'0'0'150'0,"0"0"-23"16,0 0 238-16,-84-37 370 15,77 35-140-15,7 2-595 16,0 0 0-16,0 2 0 16,12 21 0-16,16 12 0 15,11 17 0-15,1 11 0 16,-1 8 0-16,0 1 0 0,-2-2 0 16,-7-8 0-16,-6-8 0 15,-2-8 0-15,-6-13 0 16,-8-14 0-16,-5-11 0 15,0-7 0-15,-3-1 0 16,0 0 0-16,-3-22 0 16,-13-13 0-16,-10-16 0 15,-9-14 0-15,-7-17 0 16,-5-6 0-16,-2 5 0 16,3 9 0-16,3 13 0 15,8 11 0-15,7 9 0 16,9 2 0-16,8 4 0 15,11 0 0-15,0-2 0 16,22 1 0-16,17 3 0 16,10 7 0-16,1 13 0 0,-1 13 0 15,-7 0 0-15,-6 27 0 16,-8 12 0-16,-9 10 0 16,-13 13 0-16,-6 9 0 15,-15 5 0-15,-20 0 0 16,-6-7 0-16,4-14 0 15,15-18 0-15,8-17 0 16,14-14 0-16,0-6 0 16,28-3 0-16,25-24 0 15,27-13 0-15,14-11 0 0,3-2 0 16,-7 12 0 0,-18 14 0-16,-17 22-808 0,-21 7 71 15,-21 36 445 1,-13 22 129-16</inkml:trace>
  <inkml:trace contextRef="#ctx0" brushRef="#br0" timeOffset="-163726.25">1466 13248 148 0,'0'0'75'0,"0"0"-3"16,0 0 127-16,0 0 179 16,-73-83 278-16,72 75-137 15,1 4-519-15,0 2 0 16,0 1 0-16,17-1 0 0,19 1 0 16,19-1 0-16,14 2 0 15,6 0 0-15,7 16 0 16,1 5 0-16,-8 4 0 15,-14-2 0-15,-13-3 0 16,-23-8 0-16,-8-6-358 16,-11-6-519-16,-6-20 417 15,0-13 308-15,-2-13 54 16,-16-4 5-16</inkml:trace>
  <inkml:trace contextRef="#ctx0" brushRef="#br0" timeOffset="-163523.78">1870 12889 32 0,'0'0'44'0,"0"0"9"15,-69-78 23-15,61 71 28 0,2 7 89 16,6 0 69 0,0 13-81-16,-3 21-100 0,3 15 30 15,-3 13 136-15,3 8-9 16,0 3-39-16,0 2-78 16,0-1-69-16,0-6 1 15,6-17-53-15,-3-13 0 16,3-17 0-16,-3-13 0 15,6-8-552-15,12-10-372 16,10-22 555-16</inkml:trace>
  <inkml:trace contextRef="#ctx0" brushRef="#br0" timeOffset="-162952.78">2203 12588 220 0,'0'0'73'16,"0"0"114"-16,0 0 282 16,0 0 148-16,0 0-136 15,0 0-481-15,-43-17 0 16,43 24 0-16,0 18 0 16,16 11 0-16,4 14 0 15,5 9 0-15,2 8 0 16,1 1 0-16,-4-7 0 15,-4-12 0-15,-4-13 0 16,-7-15 0-16,-3-10 0 0,-4-10 0 16,-1-1 0-16,-1-4 0 15,0-20 0-15,-6-13 0 16,-11-13 0-16,-3-13 0 16,-4-3 0-16,6 3 0 15,3 8 0-15,9 12 0 16,3 13 0-16,3 10 0 15,0 7 0-15,9 4 0 16,24 7 0-16,13 1 0 16,12 1 0-16,8 1 0 15,-5 13 0-15,-3 0 0 16,-4-2 0-16,-11-3 0 0,-13-6 0 16,-15-3 0-16,-6 0 0 15,-9-7 0-15,0-16 0 16,-12-9 0-16,-6-8 0 15,-9-2 0-15,0-2 0 16,-1 0 0-16,3 7 0 16,4 7 0-16,9 6 0 15,3 8 0-15,6 7 0 16,3 8 0-16,0 1-18 16,10 0-1455-16,14 0 1104 15</inkml:trace>
  <inkml:trace contextRef="#ctx0" brushRef="#br0" timeOffset="-162613.72">2921 11998 206 0,'0'0'113'0,"0"0"182"16,0 0 301-16,0 0 15 15,0 0-385-15,0 0-226 16,-79 63 0-16,79-14 0 15,0 6 0-15,16-3 0 16,9-11 0-16,1-12 0 16,1-13 0-16,1-12 0 15,-1-4 0-15,-2 0 0 0,-4-7 0 16,-4-7 0-16,-4-6 0 16,-7-6 0-16,-6-7 0 15,0-5 0 1,-8-6 0-16,-14 2 0 0,-9 3 0 15,-1 6 0-15,4 9 0 16,6 9 0-16,11 8 0 16,8 7-562-16,3 0-443 15,9 0 670-15</inkml:trace>
  <inkml:trace contextRef="#ctx0" brushRef="#br0" timeOffset="-162079.16">3165 11782 135 0,'0'0'110'0,"0"0"22"16,0 0 350-16,0 0 405 15,0 0-586-15,0 0-301 16,-26-36 0-16,39 58 0 16,14 12 0-16,13 18 0 15,2 10 0-15,0 9 0 16,-5 1 0-16,-4-3 0 15,-9-10 0-15,-3-9 0 16,-6-15 0-16,-7-13 0 16,-3-10 0-16,-5-11 0 15,0-1 0-15,0-4 0 16,-3-21 0-16,-16-16 0 0,-8-23 0 16,-9-16 0-16,-6-14 0 15,-13-7 0-15,1 2 0 16,5 9 0-16,9 14 0 15,19 12 0-15,9 16 0 16,12 9 0-16,0 8 0 16,10 6 0-16,13 9 0 15,4 9 0-15,4 7 0 16,0 11 0-16,-1 26 0 16,-9 26 0-16,-9 17 0 15,-9 14 0-15,-3-4 0 16,0-15 0-16,-6-24 0 15,3-23 0-15,3-17 0 16,0-11 0-16,25-2 0 16,17-25 0-16,19-11 0 0,8-6 0 15,-2 0 0-15,-9 6 0 16,-7 4-486-16,-15 2-708 16,-9 3 844-16</inkml:trace>
  <inkml:trace contextRef="#ctx0" brushRef="#br0" timeOffset="-160823.99">2512 10073 30 0,'0'0'36'16,"0"0"0"-16,0 0 8 16,-40-74 1-16,32 47 8 15,4-1 6-15,2 2 28 16,2 5 45-16,0 6 6 15,0 7 17-15,0 3-40 16,0 2-7-16,0 3-9 16,0-1-86-16,14-4-13 0,17-6-53 15,20-3 53-15,13-2 35 16,11 4-30-16,5 4 8 16,2 8 10-16,-7 2-18 15,-1 26 4-15,-2 17 0 16,-5 12-4-16,-3 13 62 15,-7 11-37-15,-8 5-25 16,-10 4 45-16,-8 8-34 16,-4-2 20-16,-7 0-31 15,-7-2 27-15,-1-5 0 0,-4-6 11 16,2-6-21 0,3-11-6-16,11-15-16 0,6-18 0 15,10-20-21-15,17-13 4 16,13-35 17-16,18-23 44 15,6-11-28-15,-6 1 12 16,-12 9-17-16,-15 15 1 16,-19 14-1-16,-15 13-11 15,-15 10-6-15,-7 7 1 16,-5 0-24-16,0 0-4 16,-8 14 1-16,-16 18-23 15,-12 18 55-15,-7 20-11 16,0 11 11-16,7 6 6 0,18-4-6 15,18-7-22 1,3-11 1-16,31-14 16 0,11-13-5 16,10-8-11-16,5-8 15 15,6-1 6-15,-2 1 6 16,0 3-1-16,-6 6 0 16,-9 10 16-16,-7 15 32 15,-6 19 34-15,-9 17-9 16,-11 16 58-16,-16 11-26 15,0 3-52-15,-22-1-12 16,-17-5-11-16,-12-10-17 16,-7-11-18-16,-6-13 0 15,3-14 0-15,3-15 0 16,8-16-76-16,9-15-448 0,6-18-141 16,4-4 235-16,-2-31 240 15</inkml:trace>
  <inkml:trace contextRef="#ctx0" brushRef="#br0" timeOffset="-149664.02">37 12065 65 0,'0'0'26'0,"0"0"12"16,0 0 9-16,0 0 3 16,0 0-15-16,0 0 3 15,0 0-10-15,-14-21 9 16,14 21-17-16,0 0-9 0,0 0-8 15,14 4 3-15,11 15-6 16,11 10 16-16,7 9 7 16,1 10 17-16,3 13-9 15,-5 8-2-15,0 12-3 16,-12 8-7-16,-11 5 0 16,-13 9-10-16,-6 1 13 15,-12-1-5-15,-13-7-3 16,-5-9-12-16,0-9 2 15,-1-10-4-15,4-15 5 16,6-23 1-16,11-13-3 16,5-11 20-16,2-6-8 15,3 0 6-15,0-2 25 0,0-14-46 16,11-7 0-16,20-7-67 16,15 2 55-16,8 7-6 15,10 9 20-15,3 11-2 16,8 1 0-16,-5 24-2 15,3 18-3-15,-12 18 10 16,-3 15 0-16,-4 11 0 16,-2 10 0-16,-3 2-5 15,-1 4 10-15,-2-2-2 16,2-8 2-16,6-8 8 16,4-12 3-16,11-12 9 15,11-13-27-15,10-8 14 16,8-9-14-16,7-7 17 15,5-5-17-15,-4-6-3 0,-12-2 7 16,-15 2-7-16,-18 5 24 16,-16 4 54-16,-15 7-20 15,-9 6 0-15,-15 12 8 16,-6 9 2-16,-9 6-33 16,-12 1 4-16,3-12-29 15,5-16-10-15,7-18-292 16,6-16-119-16,0-26 121 15,3-33 92-15</inkml:trace>
  <inkml:trace contextRef="#ctx0" brushRef="#br0" timeOffset="-148464.75">5111 9875 72 0,'0'0'32'0,"0"0"14"16,0 0 18-16,-91-74 8 0,70 56 28 15,6 2 87-15,2 6 72 16,8 6 123-16,4 3 26 16,1 1-111-16,0 0-182 15,0 1-102-15,0 29-13 16,13 18 0-16,13 22 0 16,12 16 0-1,7 9 0-15,3 1 0 0,-3-6 0 16,-2-11 0-16,-9-13 0 15,-3-7 0-15,-4-12 0 16,-9-8 0-16,-3-11 0 16,-6-11 0-16,-4-9 0 15,-4-5-209-15,-1-3-456 16,0-6 204-16,0-26 125 16,0-18 105-16</inkml:trace>
  <inkml:trace contextRef="#ctx0" brushRef="#br0" timeOffset="-148177.95">5332 9666 115 0,'0'0'66'16,"0"0"40"-16,0 0 59 15,0 0 47-15,0 0-1 16,0 0-207-16,-12-19 33 15,40 62-15-15,8 13 129 16,9 10 53-16,-1 3-71 0,0-2 13 16,-5-5-62-16,-6-5-67 15,-5-8-6-15,-1-5-11 16,-8-12 0-16,-2-5-172 16,-6-7-391-16,-8-4 98 15,-3-3 253-15,0 0 89 16,-25 0 6-16</inkml:trace>
  <inkml:trace contextRef="#ctx0" brushRef="#br0" timeOffset="-147787.53">5257 10386 26 0,'0'0'75'16,"0"0"-19"-1,0 0-7-15,0 0-10 0,57-99-21 16,-11 62 1-16,15-5-5 15,5-1-2-15,1 0-12 16,-4 0-2-16,-8 4-6 16,-12 10-18-16,-12 8 24 15,-14 10 0-15,-9 7 2 16,-7 3 7-16,-1 1 33 16,0 0 39-16,0 0 25 15,0 0 31-15,0 0 11 16,0 0-39-16,7 5-14 0,4 12-46 15,1 10 239-15,10 10 114 16,-1 2-65-16,-1 4-335 16,2-3 0-16,-1-1 0 15,-3-7 0-15,-5-7 0 16,-1-13 0-16,-3-2 0 16,-6-9 0-16,-2-1 0 15,-1 0-99-15,0-16-506 16,0-9-137-16,0-13 362 15,-19-6 213-15</inkml:trace>
  <inkml:trace contextRef="#ctx0" brushRef="#br0" timeOffset="-147630.95">5778 9829 92 0,'0'0'70'16,"0"0"-1"-16,-63-79 96 0,50 67 159 15,5 3 93-15,5 6-69 16,3 3-200-16,0 0-148 15,14 0-212-15,22 2-357 16,22 1 159-16,8-3 176 16,-1 0 72-16</inkml:trace>
  <inkml:trace contextRef="#ctx0" brushRef="#br0" timeOffset="-147068.45">6326 9805 14 0,'0'0'188'0,"0"0"-107"16,0 0 63-16,0 0 78 0,0 0 45 15,-84-20 51-15,66 20-131 16,-1 4-123-16,-1 13-32 16,-1 8-10-16,-1 7-11 15,4 10 0-15,6 4-6 16,6 0 1-16,6-3-6 15,0-9-17-15,13-9-4 16,13-9 21-16,5-14-55 16,3-2 28-16,2-15 27 15,-3-16 27-15,-8-10 28 16,-8-4-34-16,-8-6 12 0,-8-4 1 16,-1-6-23-16,0-2 29 15,-19-6 22-15,-5-4-34 16,-4-1-5-1,-3 2 0-15,-2 4 6 0,-2 9 5 16,4 12 24-16,4 12 29 16,5 10-57-16,5 6-30 15,8 10 0-15,4 3 0 16,3 6 0-16,2 0 0 16,0 0 0-16,3 19 0 15,18 20 0-15,12 23 0 16,7 19 0-16,3 15 0 0,1 8 0 15,0-3 0-15,-5-10 0 16,3-14 0-16,-2-16 0 16,-4-17 0-16,-5-17 0 15,-4-8 0-15,-6-10 0 16,0-8 0-16,1-1-238 16,2-7-675-16,0-16 391 15,0-8 280-15</inkml:trace>
  <inkml:trace contextRef="#ctx0" brushRef="#br0" timeOffset="-146498.04">6804 9600 136 0,'0'0'42'0,"0"0"42"0,0 0 41 15,0 0 38-15,-91-26 22 16,71 30-61-16,-2 13-77 15,0 9-4-15,1 6 2 16,6 5-26-16,4-1 2 16,3 3-4-16,5-4-9 15,3-6-8-15,0-2 0 16,0-8-16-16,18-5 7 16,0-8-19-16,3-6 5 15,2 0 19-15,0-9 4 16,-1-17 39-16,-1-10-14 15,-7-9 4-15,-7-5-8 0,-7-3-17 16,0-5 18-16,0-7 9 16,-15-9-8-16,-6-5 9 15,-4 0-13-15,-5 2 25 16,-4 7-4-16,1 6-5 16,-1 7 17-16,2 10-5 15,4 10 72-15,4 7-2 16,6 10-15-16,5 8-4 15,4 6 47-15,6 6-121 16,3 0-24-16,0 12 0 16,9 18 0-16,16 17 0 0,8 13 0 15,7 12 0-15,8 13 0 16,3 11 0-16,-2 4 0 16,0-2 0-16,-4-14 0 15,-3-14 0-15,-8-15 0 16,2-16 0-1,-3-10 0-15,-2-17 0 0,5-10-261 16,2-2-457-16,0-25 118 16,-5-9 337-16,-11-4 94 15</inkml:trace>
  <inkml:trace contextRef="#ctx0" brushRef="#br0" timeOffset="-146137">7146 9487 103 0,'0'0'53'0,"0"0"-50"16,0 0 31-16,0 0 18 15,0 0 7-15,94-61-3 16,-76 34 7-16,-5-4 6 16,-2 0-11-16,-7-1-26 15,1-1-15-15,-5 4-7 16,0 0 3-16,-9 5 3 15,-5 5-10-15,-2 5 3 16,1 5 22-16,1 5 36 16,3 4 44-16,0 0-20 15,-2 3-50-15,2 19-41 16,2 15-15-16,3 14 15 16,6 18 4-16,0 10 4 0,14 1-5 15,11-9-3-15,8-20 0 16,7-26-26-16,9-25-23 15,8-8-38-15,4-35-87 16,-5-10-135-16,-9-6 122 16</inkml:trace>
  <inkml:trace contextRef="#ctx0" brushRef="#br0" timeOffset="-145722.12">7464 9089 144 0,'0'0'61'15,"0"0"50"-15,0 0 176 16,0 0 186-16,0 0-144 0,0 0-233 16,0-23-80-16,27 49 33 15,3 11 63-15,-2 11 59 16,-3 10-61-16,-4-1-22 16,-3-9-88-16,-2-12 0 15,-5-14 0-15,-2-15 0 16,-6-7 0-16,7-12 0 15,-1-23 0-15,0-12 0 16,1-9 0-16,-7-4 0 16,-3 2 0-16,0 1 0 15,0 9 0-15,0 10 0 16,0 14 0-16,0 10 0 0,0 8 0 16,0 5 0-16,0 1 0 15,2 0 0-15,15 11 0 16,9 6 0-1,13 10 0-15,-2 2 0 0,-1 1 0 16,-3-3 0-16,1-7 0 16,-1-5 0-16,3-6 0 15,0-8-749-15,1-1-93 16,-10-4 558-16</inkml:trace>
  <inkml:trace contextRef="#ctx0" brushRef="#br0" timeOffset="-144152.06">8483 7522 87 0,'0'0'131'15,"-48"-75"-11"1,27 50 180-16,5 9 281 0,4 8 90 16,9 8-514-16,3 0-157 15,0 9 0-15,3 33 0 16,25 26 0-16,14 24 0 15,12 14 0-15,10 9 0 16,6 1 0-16,-3-8 0 16,3-15 0-16,-4-22 0 15,-3-23-152-15,-4-25-343 16,-2-23-6-16,-2-13 192 16,0-31 76-16,-5-12 103 15,-7-6 66-15,-12-1 29 16,-13-3 30-16,-13 3 5 0,-5 0 18 15,-9 8 14-15,-17 5 21 16,-2 10 20-16,0 8 42 16,3 8 66-16,2 7 41 15,3 8 134-15,7 6-17 16,0 3-133-16,2 2-86 16,0 25-120-16,3 14-46 15,2 14 29-15,6 8 5 16,0-3-16-16,7-7 28 15,8-16-40-15,0-16-72 16,0-13-24-16,-5-8 16 16,5-1 27-16,2-29 93 15,2-9 24-15,3-10 26 16,-10-2-21-16,-7 3 29 16,-5 2 21-16,0 7-19 0,-5 5-6 15,-4 10 76-15,3 9 42 16,2 8-15-16,3 7-157 15,1 0 0-15,0 0 0 16,13 15 0-16,15 8-24 16,8 2 18-16,0 0-35 15,0-6-28-15,-5-4 23 16,-6-6-29-16,-7-6-22 16,-7-3 41-16,-5 0 28 15,-2-12 28-15,-1-12 79 0,-3-11-57 16,0-6 18-1,0-3 40-15,0-1 36 16,-9 5-35-16,-1 2-57 16,-2 11-24-16,3 10 0 0,3 6 0 15,3 7 0-15,1 3 0 16,2 1 0-16,0 0 0 16,6 10 0-16,17 8 0 15,8 0 0-15,2-1 0 16,-2-7 0-16,-3-5-36 15,-3-5 1-15,-5 0 24 16,0-12 11-16,-2-11 40 16,-2-8-11-16,-2-4-16 0,-6 1-13 15,-5 1 0 1,-3 1 0-16,0 7 0 0,0 5 0 16,0 8 0-16,0 7 0 15,0 3 0-15,0 2 0 16,0 0 0-1,12 16 0-15,18 11 0 0,11 19 0 16,2 14 0-16,-9 12 0 16,-1 10 0-16,-12 1 0 15,-12-2 0-15,-9-9 0 16,0-9 0-16,-18-12 0 16,-6-10 0-16,-6-14 0 15,-7-11 0-15,4-8 0 16,0-8 0-16,3-6 0 0,14-26-637 15,14-20-249-15,2-19 564 16</inkml:trace>
  <inkml:trace contextRef="#ctx0" brushRef="#br0" timeOffset="-143789.04">10066 7247 93 0,'0'0'78'0,"0"0"-62"16,0 0 41-16,0 0 7 16,0 0 3-16,101 16 19 15,-74-36 0-15,-2-8-28 16,-5-8-8-16,-5-4-6 16,-8-4 27-16,-5 2-6 0,-2 0-14 15,-6 3-18-15,-18 6-7 16,-3 8-22-16,-7 11-4 15,-4 10-4-15,1 4-3 16,0 14-1-16,4 18 1 16,6 12 0-16,9 14 3 15,12 12 4-15,6 9 0 16,19-4-6-16,23-12 9 16,16-19-6-16,10-19 6 15,2-18-10-15,6-7-116 0,-6-13-210 16,-6-14 113-1,-18-1 74-15</inkml:trace>
  <inkml:trace contextRef="#ctx0" brushRef="#br0" timeOffset="-143482.03">10343 6903 117 0,'0'0'48'0,"3"-72"32"16,11 47 77-16,5 9 99 15,14 8 2-15,13 8-90 16,6 1-60-16,4 25 22 16,-6 10-16-16,-11 8-60 0,-14 5-5 15,-11-5 11 1,-11-13-54-16,-3-17 22 0,0-14 28 16,0-14 302-16,-6-24-358 15,-5-16 0-15,4-11 0 16,4-5 0-16,3-2 0 15,0 5 0-15,0 12 0 16,7 17 0-16,-4 20 0 16,-1 18-579-16,-2 18-362 15,0 28 589-15,-27 15 234 16</inkml:trace>
  <inkml:trace contextRef="#ctx0" brushRef="#br0" timeOffset="-142774.33">9102 10003 48 0,'0'0'37'0,"0"0"-9"16,0 0 27-16,0 0-3 16,0 0 6-16,0 0 5 0,-30-42 35 15,30 28-2-15,0-2-26 16,7 2 5-16,13 3-15 16,14 4-21-16,11 7 2 15,6 0 11-15,0 7-15 16,-5 15-16-16,-12 8 17 15,-7-1-34-15,-12 0 26 16,-5-8-23-16,-7-8 14 16,-3-7 4-16,0-6 30 0,0 0 143 15,-7-13 315 1,-10-13-287-16,-5-10-226 0,1-7 0 16,2-1 0-16,4-1 0 15,6 1 0-15,6-1-157 16,3 3-519-16,1 5 25 15,17 6 308-15,-4 9 158 16</inkml:trace>
  <inkml:trace contextRef="#ctx0" brushRef="#br0" timeOffset="-142394.78">9636 9750 99 0,'0'0'9'0,"0"0"16"16,0 0 23-16,0 0-5 16,86-81-5-16,-70 54-10 15,-5-2-4-15,-5 3-5 16,-3-1 0-16,-3 2-14 16,0 1 1-16,-4 3 3 15,-9 5-4-15,-1 5-2 16,-2 5-1-16,1 5-1 15,-3 1 3-15,0 1-4 16,-3 16 4-16,5 8 0 16,2 7-4-16,8 5 1 15,6 8 0-15,0 5-1 16,12 0 2-16,12-6-2 16,12-9-1-16,1-17-5 0,8-16-1 15,1-2-11-15,6-26-22 16,3-15-12-16,-1-9-19 15,-1-1-6-15,-10 1 14 16,-12 1 17-16</inkml:trace>
  <inkml:trace contextRef="#ctx0" brushRef="#br0" timeOffset="-141944.12">10122 9402 13 0,'0'0'50'0,"0"-92"-4"16,-11 53 3-16,-3 8-8 16,1 12 10-16,1 8 12 15,3 6 18-15,-3 5 16 0,-2 0-17 16,-2 12-71-1,1 14-9-15,7 5 0 0,5 5-9 16,3-1 7 0,0 1-2-16,11-5 2 0,6-10-5 15,-3-7 2-15,-3-6 4 16,-1-6 2-16,-4-2 1 16,0 0 1-16,2-19 6 15,2-13 27-15,-1-6-8 16,2-2-13-16,-7 2 1 15,2 6 28-15,-5 7 5 16,-1 6 33-16,0 10 77 16,0 3 71-16,0 4 14 0,0 2-118 15,3 0-126 1,8 9-55-16,8 15-63 0,5 15 118 16,6 18 31-16,0 12 51 15,-3 8 6-15,-5 1 42 16,-1-7-33-16,-5-8 7 15,-1-11-10-15,-4-10-94 16,-4-15 0-16,-2-11 0 16,-1-9 0-16,-3-3 0 15,-1-4 0-15,0 0 0 16,0 0 0-16,3-11-436 16,2-13-276-16,4-13 149 15,0-10 386-15</inkml:trace>
  <inkml:trace contextRef="#ctx0" brushRef="#br0" timeOffset="-141290.86">10407 9038 142 0,'0'0'59'0,"0"0"66"16,0 0 158-16,0 0 286 15,0 0 85-15,0 0-439 16,-36-54-215-16,44 73 0 15,14 11 0-15,10 14 0 16,2 1 0-16,5-1 0 16,-5-5 0-16,-2-14 0 15,-9-7 0-15,-9-9 0 16,-5-9 0-16,-3 0 0 16,4-17 0-16,6-13 0 0,-2-6 0 15,-4-4 0-15,-8 1 0 16,-2 4 0-16,0 3 0 15,-6 5 0-15,-3 6 0 16,0 7 0-16,1 5 0 16,5 5 0-16,1 4 0 15,2 0 0-15,0 7-24 16,0 13-247-16,4 7 225 16,8 1-4-16,6-3 38 15,1-9-93-15,5-6-18 0,3-7-20 16,1-3 43-1,-1-6 16-15,-3-11-63 16,-1-3 11-16,-6-2 52 16,-6-2 42-16,-5-4 13 0,-6 0 11 15,0-2 16-15,-2 0 2 16,-13-3 9-16,-1 3-5 16,1 3-2-16,2 5 5 15,4 8 4-15,4 5 27 16,2 5-5-16,2 4 64 15,1 0-17-15,0 0-80 16,7 15 14-16,14 7-14 16,3 4 100-16,3 4 29 0,1-1-16 15,-4-1-33 1,-3-1-39-16,-6-6-14 0,-2-2-27 16,-4-7 0-16,-3-4-99 15,0-7-329-15,-1-1-50 16,-5-17 270-16,0-11 64 15</inkml:trace>
  <inkml:trace contextRef="#ctx0" brushRef="#br0" timeOffset="-141151.25">10795 8481 180 0,'0'0'54'0,"0"0"43"15,-82-67 127-15,66 59-15 16,7 5-108-16,9 3-101 0,0 0-232 15,12 12-149-15,10 15 247 16</inkml:trace>
  <inkml:trace contextRef="#ctx0" brushRef="#br0" timeOffset="-140836.56">10989 8597 222 0,'0'0'106'16,"0"0"-43"-16,0 0 91 16,85-33-77-16,-48 33 23 15,5 21 13-15,-4 11-14 16,-5 9 5-16,-8 4-41 16,-9 2-9-16,-7-9 1 0,-4-12-21 15,-4-14-5-15,1-12 6 16,-2-2 207-16,0-28 255 15,0-15-497-15,-2-12 0 16,-2-3 0-16,-1-5 0 16,2 1 0-16,2 3 0 15,1 8 0-15,0 12-186 16,13 14-722-16,8 17 313 16,0 10 364-16</inkml:trace>
  <inkml:trace contextRef="#ctx0" brushRef="#br0" timeOffset="-140054.58">11498 8469 151 0,'0'0'19'0,"0"0"52"16,0 0-25-16,87-24-5 16,-65 10-18-16,-7-2-15 15,0 0-4-15,-9-2 4 16,-5-2 1-16,-1-2 4 15,0 2 6-15,-9-3 10 16,-6 2-5-16,0 2 3 16,1 5-16-16,0 8-11 15,-1 6 19-15,3 0-9 16,0 21-10-16,-1 9-11 0,5 7 11 16,5 4 18-16,3 1 1 15,3 0 7-15,17-4-20 16,5-12-6-16,9-13-15 15,5-13-31-15,5 0 11 16,6-18 24-16,2-7 8 16,-4-6 3-16,0-2-1 15,-6-7-13-15,-3-6-22 16,-5-2-16-16,-6-6 7 16,-7 0 31-16,-7 3 14 15,-7 6 4-15,-7 9 14 16,0 6 38-16,-16 9 78 0,-1 6 30 15,2 8 38-15,6 5 34 16,5 2-20-16,1 0-74 16,-6 8-142-16,3 17-48 15,-5 14 42-15,1 11 6 16,4 5 0-16,5 2-5 16,1-8 0-16,0-13 5 15,7-17-26-15,9-16-26 16,4-5 52-16,2-27 10 15,4-15 79-15,-4-9-62 16,-7-3 65-16,-6-6 157 16,-6-5-64-16,-3-9-138 15,0-15-47-15,-3-9 0 16,-12-9 0-16,-2 6 0 16,-5 12 0-16,0 21 0 0,-5 21 0 15,4 17 0-15,1 11 0 16,9 10 0-16,5 5 0 15,7 6 0-15,1 7 0 16,13 30 0-16,20 20 0 16,13 25 0-16,8 11 0 15,-1 6 0-15,-3-3 0 16,-1-11 0-16,-4-17 0 16,-2-19 0-16,-3-14-65 15,-5-11-841-15,-15-7 220 0,-20 4 412 16</inkml:trace>
  <inkml:trace contextRef="#ctx0" brushRef="#br0" timeOffset="-139440.22">5718 13345 7 0,'0'0'57'0,"-149"105"-31"16,70-50 3-16,3 1 4 16,7-9-6-16,17-8 9 15,19-15 6-15,14-12-5 16,13-8-13-16,4-4-14 0,2 0-1 15,0 0 10 1,3 0 5-16,27-10-5 0,30-20-8 16,43-26 95-16,52-30-47 15,60-39-24-15,67-43-33 16,68-51 2-16,68-46 7 16,64-40 2-16,54-40-4 15,38-24-3-15,30-21 1 16,14-13-3-16,1 4 22 15,-7 7 70-15,-23 16 114 16,-34 30 11-16,-49 40-14 16,-60 42-159-16,-78 51 28 15,-81 50-76-15,-83 43-60 16,-80 48-93-16,-60 36-20 16,-50 28-136-16,-23 11-32 0,-51 29 134 15,-37 12 6-15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18:28.55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2118 1698 12 0,'0'0'75'0,"0"0"-15"15,0 0 20-15,0 0 12 0,0 0 50 16,0 0 74-1,0 0 30-15,0 0 129 0,-13 0-85 16,13 0-34 0,0 0-77-16,0 0-155 0,0 1-24 15,0 0 0-15,0-1 0 16,0 0 0-16,0 0 0 16,0 0 0-16,0 0 0 15,0 0 0-15,0 0 0 16,0 0 0-16,0 2 0 15,0-2 0-15,0 0 0 16,0 0 0-16,0 0 0 16,0 0 0-16,0 0 0 15,3 0 0-15,10 0 0 16,2 4 0-16,3 0 0 16,1 3 0-16,-1 3 0 0,0 1 0 15,-3 2 0-15,0 1 0 16,-3 2 0-1,-3 1 0-15,0 0 0 16,-5 3 0-16,-4 2 0 16,0 1 0-16,0 4 0 0,-13 0 0 15,-2-1 0-15,-3-1 0 16,0-7 0-16,5-5 0 16,7-6 0-16,1-5 0 15,5-1 0-15,0-1 0 16,0 0 0-16,0 0 0 0,0 0 0 15,0-7 0-15,0-7 0 16,5-6 0-16,8-5 0 16,7 1 0-1,2-4 0-15,9 1 0 0,-4-2 0 16,3 3 0-16,-3 1 0 16,-3-4 0-1,0 3 0-15,-5 5 0 16,-4 3 0-16,-5 6 0 15,-4 0 0-15,-1 6 0 16,-4 2 0-16,-1 3 0 0,0 1 0 16,0 0 0-16,0 0 0 15,0 0 0-15,0 0 0 16,0 0 0-16,0 0 0 16,0 0 0-16,0 8 0 0,-6 2 0 15,-1 9 0-15,-5 2 0 16,3 0 0-16,0 0 0 15,0-1 0-15,3 3 0 16,3 0 0-16,3-1 0 16,0 1 0-16,0-1 0 15,0-2 0-15,0-4 0 16,9-1 0-16,3 0 0 16,-3-3 0-16,0 0 0 15,3-2 0-15,-5-3 0 16,-2-3 0-16,-2-3 0 15,-2-1 0-15,1 0 0 16,1 0 0-16,4-1 0 0,2-10 0 16,3-3-950-16,3 0 142 15,0 1 528-15</inkml:trace>
  <inkml:trace contextRef="#ctx0" brushRef="#br0" timeOffset="514.62">2731 1742 49 0,'0'0'108'0,"0"0"-1"15,0 0 116-15,0 0 243 16,0 0 310-16,0 0-458 16,0-19-318-16,0 19 0 15,0 0 0-15,0 0 0 16,0 0 0-16,0 0 0 16,0 0 0-16,0 0 0 15,0 0 0-15,0 8 0 16,0 5 0-16,0 2 0 0,0 8 0 15,0 3 0-15,0 1 0 16,0 5 0-16,0 0 0 16,2 2 0-16,2-2 0 15,-1-2 0 1,2-5 0-16,-2-3 0 0,0-4 0 16,-3-5 0-1,0-6 0-15,3-4 0 0,-3-1 0 16,0-2 0-16,0 0 0 15,4 0 0-15,-4 0 0 16,0-2 0-16,0-8 0 16,0-7 0-16,3-3-1565 15,11 0 1109-15</inkml:trace>
  <inkml:trace contextRef="#ctx0" brushRef="#br0" timeOffset="1642.29">3543 1539 82 0,'0'0'77'0,"0"0"28"16,0 0 61-16,0 0 155 16,0 0 221-16,0 0 188 15,0-27-706-15,0 27-24 16,0 0 0-16,0 0 0 15,0 0 0-15,0 0 0 16,0 0 0-16,0 2 0 16,0 6 0-16,-3 5 0 15,3 5 0-15,-3 9 0 16,0 3 0-16,0 2 0 16,0 2 0-16,-1 2 0 0,2-4 0 15,-1 2 0 1,2 0 0-16,-1-2 0 15,1 4 0-15,-2-2 0 16,0 3 0-16,-2 3 0 0,2-1 0 16,0 1 0-16,-1 2 0 15,1-1 0-15,0 4 0 16,3 3 0-16,0 2 0 16,-2 2 0-16,1 3 0 15,-1 0 0-15,-1 4 0 16,0 2 0-16,0 5 0 0,0 4 0 15,2 3 0-15,-1-1 0 16,2 0 0-16,-4 2 0 16,1 1 0-16,0 3 0 15,0-2 0-15,0-3 0 16,0 0 0-16,3 0 0 16,-3 2 0-16,-2 8 0 15,-1 10 0-15,-4 1 0 16,3 0 0-16,-1-4 0 15,2-8 0-15,-3-3 0 16,3-2 0-16,0-4 0 16,2 2 0-16,1 0 0 15,1 0 0-15,1 3 0 16,-3 6 0-16,-1 0 0 16,2 5 0-16,0-3 0 0,-3-5 0 15,3 3 0-15,0 0 0 16,0 1 0-16,-1-2 0 15,-1 0 0-15,4 1 0 16,-1-3 0-16,-1 6 0 16,3 1 0-16,0 3 0 15,-1-1 0-15,-1-1 0 16,1-4 0-16,-1-2 0 16,-1-1 0-16,3-3 0 15,-3-4 0-15,3-5 0 0,0-5 0 16,0-3 0-16,0-5 0 15,0-5 0-15,3-5 0 16,-3-4 0 0,5-2 0-16,-2-3 0 0,-2-5 0 15,1-5 0-15,-2-6 0 16,1-6 0-16,-1-5 0 16,2-4 0-16,-1-1 0 15,-1-1 0-15,0-4 0 16,0 0 0-16,0-1 0 15,0 2 0-15,0-2 0 16,0 0 0-16,0 0 0 16,0 0 0-16,0 0 0 15,0 0 0-15,2 0 0 16,-2-4 0-16,0-19-1202 0,0-21 542 16</inkml:trace>
  <inkml:trace contextRef="#ctx0" brushRef="#br0" timeOffset="3069.91">3810 1759 18 0,'0'0'101'0,"0"0"-32"16,0 0 40-16,0 0 36 15,0 0 102-15,0 0 123 16,-2 0 105-16,2 0-114 15,0 0-209-15,0 0-152 16,0 0 0-16,0 0 0 16,0 0 0-16,3 0 0 15,5 0 0-15,3 7 0 16,5 7 0-16,-1 2 0 16,3 2 0-16,-5 5 0 15,-1 2 0-15,0 2 0 16,-4 3 0-16,-4 2 0 0,-4 0 0 15,0 2 0 1,-3 1 0-16,-12-5 0 0,0-3 0 16,-1-3 0-16,-2-5 0 15,6-7 0-15,4-6 0 16,5-5 0-16,3-1 0 16,0 0 0-16,0-4 0 15,0-11 0-15,0-7 0 16,8-3 0-16,4-4 0 15,4-3 0 1,5 0 0-16,3 0 0 0,1 0 0 16,1 1 0-16,-1 3 0 15,-2 1 0-15,-1 5 0 16,-1 1 0-16,-6 3 0 16,-2 3 0-16,-7 4 0 0,0 5 0 15,-6 3 0-15,3 2 0 16,-3 1 0-16,0 0 0 15,0 0 0-15,0 0 0 16,0 0 0-16,-3 6 0 16,0 5 0-16,-6 3 0 15,-1 5 0-15,-1 4 0 16,-1 1 0-16,-1 3 0 16,4-2 0-16,3 1 0 15,1-3 0-15,4-3 0 16,1 0 0-16,0-3 0 15,0 0 0-15,9-1 0 16,3 0 0-16,4-4 0 16,-1-2 0-16,-3-5 0 0,-3 0 0 15,0-4 0-15,3-1 0 16,1 0 0-16,2 0-146 16,2 0-958-16,-1 0 561 15,-4-7 309-15</inkml:trace>
  <inkml:trace contextRef="#ctx0" brushRef="#br0" timeOffset="3554.61">4283 1814 73 0,'0'0'117'16,"0"0"-10"-16,0 0 112 15,0 0-13-15,0 0 14 16,0 0-61-16,60-22-91 16,-35 22-8-16,3 0-31 15,-1 11 66-15,-7 5-90 16,-4 3 11-16,-7 7-27 0,-6 1 11 15,-3 2 0-15,0 1 58 16,-9-2-27-16,-15-1 29 16,-3-2-33-16,-4-5-16 15,6-5 55-15,5-4-60 16,10-7-6-16,4-3 28 16,6-1-17-16,0 0 17 15,0 0-5-15,0 0 0 16,16 0 17-16,14 0-12 15,3-4-28-15,4 1 23 16,-1 0-5-16,-3 2-13 16,-5 0-5-16,-7-1 6 15,-4 2-12-15,-9 0 6 16,-6 0 0-16,-2 0-11 16,0 0 11-16,0 0-52 0,-3 0-529 15,-12 0-113-15,-2 2 451 16,4-2 20-16</inkml:trace>
  <inkml:trace contextRef="#ctx0" brushRef="#br0" timeOffset="4896.3">5147 1662 31 0,'0'0'123'16,"0"0"-2"-16,0 0 134 16,0 0 320-16,0 0 256 15,0 0-720-15,0-48-111 16,0 48 0-16,0 0 0 0,0 0 0 16,0 0 0-16,0 0 0 15,0 0 0-15,0 0 0 16,0 6 0-16,0 8 0 15,1 5 0-15,2 4 0 16,-1 4 0-16,1 0 0 16,1 3 0-16,-1 5 0 15,2 3 0-15,1 7 0 16,-2 2 0-16,1 5 0 16,-1 4 0-16,2 3 0 15,0 6 0-15,0 2 0 16,3 3 0-16,0 6 0 0,-2 6 0 15,-1 3 0 1,0-1 0-16,2 4 0 0,-1-3 0 16,-1-1 0-16,0-1 0 15,-1-5 0-15,1-3 0 16,-2-4 0-16,0-1 0 16,1-1 0-16,-2 1 0 15,0-1 0-15,3 2 0 16,-1 0 0-16,3 3 0 15,-2 2 0-15,0-3 0 16,-1 2 0-16,1 1 0 16,-2 0 0-16,-1 3 0 15,3-4 0-15,-1 0 0 16,-1 0 0-16,1 0 0 16,-1-1 0-16,0 4 0 0,-1 4 0 15,0 5 0-15,-1 2 0 16,1-1 0-16,0 3 0 15,-3-3 0-15,3 1 0 16,-3 1 0-16,3-1 0 16,2-2 0-16,-4 2 0 15,3-1 0-15,-2 1 0 16,1 2 0-16,0 0 0 16,0-5 0-16,0-3 0 15,1-11 0-15,-1-3 0 0,2-5 0 16,-2-4 0-16,1-4 0 15,-4-4 0-15,0-5 0 16,3-3 0 0,-3-3 0-16,0-2 0 0,0-6 0 15,0-2 0-15,0 0 0 16,3-2 0-16,-3-3 0 16,2 0 0-16,-2-6 0 15,0 0 0-15,0-4 0 16,0-5 0-16,0 1 0 15,0-1 0-15,1-1 0 16,-1 0 0-16,0-2 0 16,0 4 0-16,0-3 0 15,2 3 0-15,-2-2 0 16,1 0 0-16,-1 0 0 0,0-1 0 16,0 1 0-16,0 1 0 15,0 0 0-15,0-2 0 16,0 2 0-16,0-2 0 15,0 0 0-15,0 0 0 16,2-2 0-16,-2 2 0 16,0-1 0-16,1 0 0 15,-1 1 0-15,2 0 0 16,1 0 0-16,-2 0 0 16,-1 0 0-16,2-2 0 15,-2 0 0-15,0-3 0 16,0 0 0-16,0-3 0 0,0 1 0 15,0-2 0-15,0 0 0 16,0 0 0-16,0 0 0 16,0 0 0-16,1 0 0 15,-1 0 0-15,2-15 0 16,2-11 0-16,-1-18-1431 16,0-17 933-16</inkml:trace>
  <inkml:trace contextRef="#ctx0" brushRef="#br0" timeOffset="8354.08">5888 1782 28 0,'0'0'40'16,"0"0"6"-16,0 0 4 15,0 0 6-15,0 0 24 0,0 0 28 16,-7-49 49-16,5 46 120 16,2 0-9-16,0 2 227 15,0 1-129-15,0 0-290 16,0 0-76-16,0 0 0 15,0 0 0-15,0 0 0 16,0 0 0-16,-1 0 0 16,-1 0 0-16,2 4 0 15,-1 8 0-15,1 8 0 16,0 4 0-16,0 3 0 16,0 1 0-16,0-2 0 15,4-4 0-15,10-3 0 16,2-2 0-16,2-6 0 15,3-5 0-15,-2-4 0 0,1-2 0 16,5-2 0-16,-1-15 0 16,1-9 0-16,-1-2 0 15,-6-2 0-15,-5 3 0 16,-5 2 0-16,-2 4 0 16,-3 5 0-16,2 2 0 15,-5 3 0-15,0 1 0 16,0 5 0-16,0 2 0 15,0 0 0-15,0 3 0 16,0 0 0-16,0 0 0 16,0 0 0-16,0 0 0 0,0 0 0 15,0 0 0-15,3 11 0 16,4 9 0 0,0 6 0-16,1 7 0 0,1 2 0 15,-2 4 0 1,1 1 0-16,-2 1 0 0,-2 2 0 15,1-2 0-15,-5-3 0 16,0-3 0-16,0-4 0 16,-3-3 0-16,-8-7 0 15,-1-5 0-15,-1-5 0 16,1-2 0-16,-6-5 0 16,3 0 0-16,-3-4 0 15,-4 0 0-15,5 0 0 0,-2-4 0 16,7-10 0-16,-1-5 0 15,5 0 0-15,5-1 0 16,3 2 0-16,0 1 0 16,18 2 0-16,6 5 0 15,6 2 0-15,4 3 0 16,3 5 0-16,-4 0 0 16,-3 0 0-16,-9 5 0 15,-3 5 0-15,-6 2 0 16,-2-1 0-16,-5 0 0 15,-4-2 0-15,1-1 0 16,-2-1 0-16,0-1-637 0,0-3-231 16,0-1 538-1</inkml:trace>
  <inkml:trace contextRef="#ctx0" brushRef="#br0" timeOffset="9230.44">7049 1589 43 0,'0'0'62'0,"0"0"-1"16,0 0 30-16,0 0 29 16,0 0 87-16,0 0 177 15,9-29 1-15,-9 29-26 16,0 0-268-16,-6 3-85 16,-6 17-6-16,-7 10 35 15,-2 6 28-15,3 7-22 16,3 6-41-16,9-1 17 15,6 1-17-15,0 0 0 16,21-3 29-16,4-2-6 16,8-4-23-16,1-5 30 0,2-5-30 15,-3-7 0 1,-3-7 0-16,-8-7 0 0,-5-4 0 16,-8-4 0-16,-4-1 0 15,-2 0 0-15,-1 0 0 16,-2 0 0-16,0 0 0 15,3-6 0-15,0-6 0 16,0-1 0-16,3 0 0 16,-3-2-988-16,3-2 188 15</inkml:trace>
  <inkml:trace contextRef="#ctx0" brushRef="#br0" timeOffset="10040">7447 1769 21 0,'0'0'117'16,"0"0"-34"-16,0 0 59 15,0 0 66-15,0 0 41 0,0 0 104 16,48-44-178-16,-27 40-71 16,3 4-17-16,-2 0-49 15,-1 12 24-15,0 8-51 16,-2 8 12-16,-4 4-1 15,-4 5-16-15,-1 2-6 16,-8-1 28-16,-2-2-5 16,0-7-18-16,-2-4-5 15,-11-6 0-15,4-5-17 16,0-4 52-16,2-6-24 16,1-4 58-16,1 0-23 15,2 0 100-15,0-4-146 0,0-10 0 16,3-2 0-1,0-4 0-15,0-2 0 0,3-3 0 16,11-2 0-16,2-1 0 16,2 0 0-16,3 0 0 15,-1 3 0-15,3 1 0 16,-2 1 0-16,1 0 0 16,-1 3 0-16,-3 2 0 15,-3 2 0-15,-3 3 0 16,-6 5 0-16,-3 2 0 15,0 2 0-15,-3 2 0 16,0 2 0-16,0 0 0 16,0 0 0-16,0 0 0 15,0 0 0-15,-6 2 0 16,-3 9 0-16,-7 5 0 0,-1 4 0 16,2 2 0-16,5 5 0 15,1 3 0-15,4 0 0 16,2 2 0-16,3-1 0 15,0-3 0-15,0-3 0 16,8-4 0-16,1-3 0 16,1-5 0-16,2-2 0 15,0-3 0-15,1-3 0 16,-2-3 0-16,1-2 0 16,1 0-546-16,-1 0-313 15,1-7 456-15,-5-9 178 16</inkml:trace>
  <inkml:trace contextRef="#ctx0" brushRef="#br0" timeOffset="11323.25">8241 1775 76 0,'0'0'91'16,"0"0"51"-16,0 0 131 0,0 0 277 15,0 0 225-15,0 0-635 16,-16-54-140-16,16 53 0 16,-2 1 0-16,2 0 0 15,0 0 0-15,0 0 0 16,0 0 0-1,0 0 0-15,0 0 0 0,0 0 0 16,0 0 0-16,0 0 0 16,0 0 0-16,0 0 0 15,0 0 0-15,0 0 0 16,0 0 0-16,0 0 0 16,0 0 0-16,0 0 0 15,0 0 0-15,0 0 0 0,0 0 0 16,0 0 0-1,0 0 0-15,0 0 0 0,0 0 0 16,0 0 0-16,0 0 0 16,0 0 0-16,0 0 0 15,0 0 0-15,0 0 0 16,0 0 0-16,0 0 0 16,0 0 0-16,0 0 0 15,0 0 0-15,0 0 0 16,0 0 0-16,0 0 0 15,0 0 0-15,0 0 0 16,0 0 0-16,0 0 0 16,0 0 0-16,0 0 0 15,0 0 0-15,0 0 0 0,0 0 0 16,0 0 0-16,0 0 0 16,0 0 0-16,0 0 0 15,0 0 0-15,0 0 0 16,0 0 0-16,0 0 0 15,0 0 0-15,0 0 0 16,0 0 0-16,0 0 0 16,0 0 0-16,0 0 0 15,0 0 0-15,0 10 0 16,0 9 0-16,5 7 0 16,4 7 0-16,-1 1 0 15,0 2 0-15,0 2 0 16,-2-3 0-16,-1-4 0 15,0-4 0-15,-2-6 0 16,0-7 0-16,-2-5 0 0,-1-5 0 16,0-4 0-16,0 0 0 15,0 0 0-15,0 0 0 16,0-1 0-16,0-16 0 16,0-6 0-16,-3-6 0 15,-3-5 0-15,3-3 0 16,-1 1 0-16,4-2 0 15,0 6 0-15,0 4 0 16,0 4 0-16,0 7 0 16,0 6 0-16,0 4 0 0,0 4 0 15,0 3 0-15,0 0 0 16,0 0 0-16,3 0 0 16,3 1 0-1,9 15 0-15,4 5 0 0,6 3 0 16,2 3 0-16,-1-2 0 15,4 1 0-15,1 2 0 16,-1-3 0-16,-3-2 0 16,-5-2 0-16,-1-5 0 15,-5-4 0-15,-4-3 0 16,0-5 0-16,-6-1 0 16,-1-3 0-16,-2 0 0 15,0 0 0-15,2-10 0 0,0-8 0 16,1-5 0-16,2-6 0 15,-4-1 0-15,2-4 0 16,0 2 0-16,-3 2 0 16,1 4 0-16,-1 5 0 15,-1 3 0-15,-1 5 0 16,1 5 0-16,-2 2 0 16,0 5 0-16,3 1 0 15,-3 0 0-15,3 0 0 16,7 3 0-16,2 12-1068 15,7 4 516-15,4 0 286 16</inkml:trace>
  <inkml:trace contextRef="#ctx0" brushRef="#br0" timeOffset="11774.27">9053 1753 167 0,'0'0'67'0,"0"0"157"16,0 0 141-16,0 0 170 15,0 0 14-15,0 0-409 16,-21-34-140-16,12 34 0 16,-3 0 0-16,-6 9 0 15,3 11 0-15,-3 5 0 16,2 4 0-16,7 0 0 15,1 0 0-15,5 2 0 16,3-6 0-16,0-3 0 0,2-3 0 16,10-5 0-16,4-4 0 15,4-3 0-15,4-7 0 16,2 0 0-16,1 0 0 16,0-11 0-16,-6-3 0 15,-5-3 0-15,-5 1 0 16,-8-4 0-16,1 1 0 15,-4-5 0-15,0-3 0 16,0-1 0-16,-13 1 0 16,1 1 0-16,0 8 0 0,3 3 0 15,3 4 0-15,4 8-180 16,2 1-518-16,0 2 16 16,0 0 376-16</inkml:trace>
  <inkml:trace contextRef="#ctx0" brushRef="#br0" timeOffset="12659.6">9382 1739 100 0,'0'0'62'0,"0"0"46"15,0 0 74-15,0 0 151 16,0 0 190-16,0 0 82 16,0-32-471-16,0 32-134 15,0 0 0-15,0 0 0 16,0 0 0-16,0 16 0 16,0 6 0-16,0 11 0 15,0 3 0-15,0 1 0 16,0 0 0-16,0 0 0 15,0-4 0-15,0 0 0 16,0-5 0-16,0-5 0 16,0-8 0-16,0-7 0 15,0-4 0-15,2-4 0 0,-2 0 0 16,0 0 0-16,0 0 0 16,1 0 0-16,1-9 0 15,-2-9 0-15,0-4 0 16,0-6 0-16,0-4 0 15,0 0 0-15,0-4 0 16,1-1 0-16,2 1 0 16,3-3 0-16,2 3 0 15,2 2 0-15,-2 4 0 16,-1 7 0-16,-1 3 0 16,0 4 0-16,-2 5 0 15,-2 4 0-15,1 4 0 16,0 2 0-16,3-1 0 15,7 2 0-15,4 0 0 16,8 0 0-16,2 3 0 0,0 7 0 16,-2 4 0-16,-2 1 0 15,-4 3 0-15,-2 1 0 16,-6 3 0-16,-8 1 0 16,-3 2 0-16,0 2 0 15,-14 1 0-15,-12-4 0 16,-7-4 0-16,-7-3 0 15,1-5 0-15,5-5 0 16,7-5 0-16,11 0 0 16,11-2 0-16,4 0 0 0,1 0 0 15,0 0 0-15,0 2 0 16,10 2 0-16,10 1 0 16,5 6 0-16,5-2 0 15,-2 3 0-15,2 0 0 16,-6-1 0-16,-3-2 0 15,-5 1 0-15,-4-4 0 16,-3-2 0-16,-3-2 0 16,-5-1 0-16,1 1 0 15,-2-2 0-15,0 0 0 16,0 0 0-16,0 0-94 16,0 0-566-16,1 0-70 15,4-4 404-15</inkml:trace>
  <inkml:trace contextRef="#ctx0" brushRef="#br0" timeOffset="13438.52">9891 1473 170 0,'0'0'89'15,"0"0"108"-15,0 0 153 16,0 0-92-16,0 0-69 15,0 0-115-15,54 10-69 16,-24 12 99-16,1 7 76 16,2 1 53-16,-5 9-35 0,-4 3-198 15,-6 9 0-15,-3 6 0 16,-6 7 0-16,-6-1 0 16,-3-7 0-1,0-7 0-15,0-11 0 0,-3-8 0 16,-2-9 0-16,1-7 0 15,-1-6 0-15,1-1 0 16,1-2 0-16,-1-3 0 16,1 3 0-16,-2-2 0 15,2 0 0-15,3-1 0 16,-2 0 0-16,1-2 0 16,1 0 0-16,0 0 0 15,0 0 0-15,0 0 0 16,0 0-508-16,0 0-389 15,0-12 486-15</inkml:trace>
  <inkml:trace contextRef="#ctx0" brushRef="#br0" timeOffset="16681.43">1903 2505 18 0,'0'0'27'0,"0"0"-3"16,0 0 8-16,0 0-8 16,0 0 11-16,0 0-4 15,-11 4-1-15,11-4 3 0,0 0-8 16,0 0-3-16,0 0-1 16,0 1-13-16,0-1 7 15,0 0 6-15,0 0 10 16,0 0 7-16,0 2-8 15,-2-1 10-15,2 0 11 16,-3-1-31-16,3 0 3 16,0 0-6-16,0 2-9 15,0-2 17-15,0 0-23 16,0 0 2-16,0 0 38 16,0 0-37-16,0 0 26 15,0 0-6-15,0 0-19 16,0 0 21-16,0 0-27 0,0 0 0 15,0 0 24 1,0 0-13-16,0 0-5 0,0 0-6 16,0 0 0-16,0 0 13 15,0 0-13-15,0 0 0 16,0 0 54-16,0 0-41 16,0 0 28-16,0 0-11 15,0 0-19-15,0 0-11 16,0 0-11-16,0 0 11 15,3 0-26-15,-3 0 14 16,2 0 1-16,-1 0-4 16,2 0-12-16,0 0 7 0,7 0 0 15,4 0 20-15,11 0 60 16,8 0-56-16,4 0 10 16,5 0 32-16,0 0-28 15,4 0 31-15,-7 0-33 16,0 0-11-16,-3 0 45 15,-1 0-41-15,4 0 0 16,0 0 9-16,0 0-18 16,2 0 14-16,3 0-14 15,2 0 0-15,-1 0 32 16,1 0-32-16,-1 0 0 16,-8 0 14-16,3 0-10 15,-4 0 6-15,-2 0-5 0,1 0-5 16,-4 0 34-16,3 4-34 15,4 1 20-15,5-3-20 16,6-1 0-16,3-1 25 16,0 0-25-16,-2 0 0 15,-1 2 19-15,-7-1-19 16,2 0 0-16,-2-1 10 16,0 2-4-16,1-1-12 15,-4 2 6-15,0 0 0 16,1 0 0-16,-1-2 11 15,3 2-22-15,-1-3 17 16,1 0-6-16,-1 0 26 16,0 0-26-16,0 0 0 15,-4 0 20-15,2 0-4 0,-1 0-16 16,-2 0 0-16,-1 0 0 16,-4 0 5-16,0 0 6 15,2 0-6-15,0 0-5 16,3 1 10-16,-2-1 33 15,-1 2-10-15,-3-2 21 16,0 0-21-16,-2 0-10 16,0 0-17-16,1 0 39 15,-4 0-23-15,3 0-22 16,-4 0 11-16,3 0 6 16,0 0 0-16,0 0-5 0,6 0-7 15,1 0 110 1,6 0-80-16,2-3 17 15,4 0 0-15,-1 1-16 0,1 0-36 16,-1 0 0-16,-3 2 0 16,1 0 0-16,-1 0 0 15,1 0 0-15,-3 0 0 16,1 0 0-16,-2 0 0 16,-1 0 0-16,4 0 0 15,-3 2 0-15,2 0 0 16,0 0 0-16,4-2 0 15,5 3 0-15,7-3 0 16,4 0 0-16,0 0 0 16,-1 0 0-16,-5 0 0 0,-7 1 0 15,-2 2 0-15,5 2 0 16,4-2 0-16,5 1 0 16,1-4 0-16,0 0 0 15,-1 0 0-15,-4 0 0 16,-2 0 0-16,-6 0 0 15,-6 0 0-15,4 0 0 16,-4 0 0-16,2-2 0 16,0 0 0-16,3 0 0 15,1 1 0-15,6 1 0 16,3 0 0-16,1 0 0 16,-3 0 0-16,-4 0 0 15,-4 0 0-15,-2 0 0 16,3 0 0-16,0-2 0 15,4 1 0-15,3-2 0 0,-1 0 0 16,-3 3 0-16,-5 0 0 16,-4 0 0-16,-3 0 0 15,-1 0 0-15,1 0 0 16,6 0 0-16,2 0 0 16,0 0 0-16,5 0 0 15,-3-4 0-15,-4 1 0 16,1 0 0-16,-1 0 0 15,4 2 0-15,1-1 0 16,3 1 0-16,1 0 0 16,0-3 0-16,1 1 0 15,-3 0 0-15,6 0 0 0,-3 0 0 16,1 1 0-16,-3-3 0 16,1 3 0-16,-6-3 0 15,4 3 0-15,0-1 0 16,3-2 0-16,2 4 0 15,0-2 0-15,-2 0 0 16,-3 0 0-16,-7 1 0 16,-5-1 0-16,-7 0 0 15,-3 2 0-15,1-1 0 16,-1-1 0-16,3 0 0 16,1 0 0-16,-1 2 0 15,3-2 0-15,-5 2 0 16,-1 1 0-16,-5-2 0 15,-1 0 0-15,7-1 0 16,1 0 0-16,2 1 0 0,5-2 0 16,1 2 0-16,2-2 0 15,-3 2 0-15,-3 1 0 16,-3-1 0-16,-1 0 0 16,-2-1 0-16,-1 0 0 15,-1 0 0-15,-1 2 0 16,-4-1 0-16,0 1 0 15,-2 1 0-15,-2 0 0 16,-2-1 0-16,-3 1 0 16,-3-2 0-16,-2 1 0 0,-2 1 0 15,1 0 0 1,1-3 0-16,0 1 0 0,3 0 0 16,-3-1 0-16,-2 2 0 15,0-1 0-15,-4 2 0 16,0 0 0-16,-3 0 0 15,2 0 0-15,-2 0 0 16,0 0 0-16,0 0 0 16,0 0 0-16,3 0 0 15,0 0 0-15,-3 0 0 16,5 0 0-16,-2 0 0 16,-2 0 0-16,1 0 0 15,-2 0 0-15,1 0 0 0,-1 0 0 16,2 0 0-1,-2 0 0-15,2 0 0 0,1 0 0 16,0 0 0-16,3 0 0 16,2 0 0-16,-2 0 0 15,7 0 0-15,-1 0 0 16,1 0 0-16,1 0 0 16,1 0 0-16,1 0 0 15,2 0 0-15,-3 0 0 16,1 0 0-16,-2 0 0 15,-1 3 0-15,-1-2 0 16,-4 1 0-16,-2-1 0 16,-3-1 0-16,1 0 0 15,-2 0 0-15,-2 0 0 0,0 0 0 16,0 0 0-16,0 0 0 16,0 0 0-16,-9 0 0 15,-5 0-442-15,-6 0-514 16,-6-3 559-16</inkml:trace>
  <inkml:trace contextRef="#ctx0" brushRef="#br0" timeOffset="19831.12">2409 3137 3 0,'0'0'48'16,"0"0"-5"-1,0 0 11-15,0 0-8 0,0 0 18 16,0 0 28-16,0 0 93 15,0 0 97-15,-1-28 42 16,-2 26 52-16,1 2-67 16,1 0-88-16,-1 0-221 15,-1 0 0-15,3 0 0 16,-13 3 0-16,-2 10 0 16,-6 3 0-16,-3 7 0 15,3 1 0-15,2 2 0 16,1 3 0-16,0 1 0 15,9 2 0-15,-1 0 0 0,7 2 0 16,3-3 0 0,0-3-18-16,1-3-17 0,14-5-35 15,9-6 36 1,3-5-58-16,1-2 80 0,2-5-5 16,-2-2 34-16,-4 0 0 15,0-5 12-15,-6-8-17 16,1-5 92-16,-5-5-76 15,-1-4 43-15,-5-4-71 16,-2-3 0-16,-5 0 0 16,-1 2 0-16,0 2 0 15,0 4 0-15,-6 3 0 0,-3 3 0 16,-4 1 0-16,4 5 0 16,-2 4 0-16,4 3 0 15,-5 5 0-15,-3 2 0 16,-4 0 0-16,-5 1-1071 15,4 13 405-15,4 0 445 16</inkml:trace>
  <inkml:trace contextRef="#ctx0" brushRef="#br0" timeOffset="20691.2">4220 3288 181 0,'0'0'149'15,"0"0"215"-15,0 0 337 0,0 0-49 16,0 0-652-16,0 0 0 16,-12-45 0-16,11 45 0 15,-1 0 0 1,0 0 0-16,0 0 0 0,1 0 0 16,-4 0 0-16,-1 0 0 15,-2 6 0-15,-5 9 0 16,-5 5 0-16,2 5 0 15,-4 3 0-15,4 2 0 16,2-2 0-16,4-3 0 16,7-4 0-16,3-2 0 15,0-4 0-15,8 1 0 0,11 0 0 16,5 0 0 0,1 0 0-16,-1-6 0 0,0-4 0 15,1-6 0-15,1 0 0 16,-1-10 0-16,-1-9 0 15,-3 0 0-15,-8 0 0 16,-4-2 0-16,-6 0 0 16,-3-2 0-16,0-1 0 15,0 0 0-15,-9 0 0 16,-4 1 0-16,2 2 0 16,-3 6 0-16,0 1 0 15,3 7 0-15,-6 7 0 16,-7 0 0-16,-3 5-1512 15,-9 11 1108-15</inkml:trace>
  <inkml:trace contextRef="#ctx0" brushRef="#br0" timeOffset="28630.16">6326 3185 31 0,'0'0'108'15,"0"0"-19"-15,0 0 64 16,0 0 104-16,0 0 233 16,0 0 117-16,0 0-295 15,0-15-312-15,0 14 0 16,0 1 0-16,0 0 0 15,0 0 0-15,1 0 0 16,2 0 0-16,-3 0 0 0,0 0 0 16,1 0 0-1,-1 0 0-15,0 0 0 0,0 0 0 16,0 0 0-16,0 0 0 16,2 9 0-16,-1 5 0 15,1 6 0-15,1 2 0 16,0 3 0-16,-2 5 0 15,2 0 0-15,0-1 0 16,0 1 0-16,-1-3 0 16,1-1 0-16,1 0 0 15,-4-2 0-15,3-3 0 16,0-6 0-16,-1 0 0 16,-1-4 0-16,1-4 0 15,-2-4 0-15,0-1 0 0,1-2 0 16,-1 0 0-16,2 0 0 15,-2 0 0-15,1 0 0 16,-1 0 0-16,0 0 0 16,0 0 0-16,0-5 0 15,2-8-720-15,1-5-232 16,-3-3 672-16</inkml:trace>
  <inkml:trace contextRef="#ctx0" brushRef="#br0" timeOffset="29247.38">6343 3188 4 0,'0'0'53'0,"0"0"-19"15,0 0 5-15,0 0 4 16,0 0-4-16,0 0 4 16,5-2-5-16,-5 2 3 15,0 0 14-15,0 0 17 16,0 0 28-16,0 0 23 15,0 0 19-15,0 0-49 16,0 0 1-16,0 0 3 0,0 0 3 16,0 0-2-1,0 0-53-15,-5 0 2 0,-11 0 54 16,-5 0-47 0,-7 6-15-16,-1-2-34 0,4 1 7 15,1 1-12-15,3 0 0 16,0 0 17-16,5-1-40 15,7-2 23-15,3 0-17 16,6-1-234-16,0 3-197 16,0 2 15-16,3 1 251 15,15 1 47-15,1-4-4 16</inkml:trace>
  <inkml:trace contextRef="#ctx0" brushRef="#br0" timeOffset="29951.14">6203 3587 45 0,'0'0'35'15,"0"0"-3"-15,0 0 4 16,0 0-5-16,0 0 1 16,0 0 4-16,0 0 2 15,0 0 10-15,0 0-1 16,0 0-12-16,0 0 6 15,0 0-2-15,0 0-2 16,0 0-11-16,4 0-9 0,13 0-16 16,14 0 13-1,15-3 25-15,4-4-2 0,-1-1-26 16,-4 5 6-16,-9 0-17 16,-6 2 0-16,-13 1 13 15,-6 0-13-15,-11 0-10 16,0 0-86-16,0 0-76 15,-12 0 28-15,-24 0-18 16</inkml:trace>
  <inkml:trace contextRef="#ctx0" brushRef="#br0" timeOffset="31108.15">2447 4388 69 0,'0'0'85'0,"0"0"19"16,0 0 46-1,0 0 141-15,0 0-30 16,0 0 72-16,-22-20-15 0,19 20-137 15,-4 0-72-15,1 0-10 16,-6 0-52-16,-1 1-47 16,-2 11 0-16,-6 5 0 15,3 4 0-15,-3 8 0 16,-1 2 0-16,10 4 0 16,0 0 0-16,9-4 0 15,3-2 0-15,0-7-47 16,16-4 18-16,5-4-70 15,6-4-50-15,2-7 14 16,2-3 4-16,2 0 79 16,1-14 16-16,-7-6-16 15,3-4 52-15,-8-2 15 0,-4-3 1 16,-6 2 41-16,-6 1 12 16,-6 0-26-16,0-1 56 15,0 5-20-15,-6 1 12 16,-8 5-22-16,-2 3-17 15,-5 2-29-15,0 3-23 16,-4 5-23-16,-2 3-505 16,5 0-267-16,2 0 438 15</inkml:trace>
  <inkml:trace contextRef="#ctx0" brushRef="#br0" timeOffset="31900.12">4213 4422 168 0,'0'0'120'16,"0"0"174"-16,0 0 373 16,0 0 131-16,0 0-798 15,0 0 0-15,0-35 0 16,0 35 0-16,0 0 0 15,0 0 0-15,0 0 0 16,0 0 0-16,0 0 0 16,0 8 0-16,0 11 0 15,0 14 0-15,0 6 0 16,1 10 0-16,2 2 0 0,0-2 0 16,0-5 0-16,0-6 0 15,-1-8 0-15,1-6 0 16,0-9 0-16,1-8 0 15,-4-3 0-15,0-4 0 16,0 0 0-16,3 0 0 16,-3-2 0-16,0-8 0 15,0-4 0-15,3-3 0 16,2 0 0-16,-1 3 0 16,1 5-1539-16,-5 6 1082 0</inkml:trace>
  <inkml:trace contextRef="#ctx0" brushRef="#br0" timeOffset="35173.07">6539 4431 79 0,'0'0'58'0,"0"0"29"16,0 0 4-16,0 0 41 15,0 0 118-15,0 0 13 16,0 0 187-16,-39-37-62 15,36 35-139-15,3 2-249 16,0 0 0-16,-3 0 0 16,-9 0 0-16,-4 3 0 15,-8 9 0-15,-1 2 0 16,-1 1 0-16,4 4 0 16,2 0 0-16,4 3 0 0,1 1 0 15,1 3 0 1,3 2 0-16,2-1 0 15,4 2 0-15,5-3 0 16,0-2 0-16,5-1 0 0,15-4 0 16,7-3 0-16,9-6 0 15,3-5 0-15,3-5 0 16,1 0 0-16,-10-3 0 16,-8-9 0-16,-1-4 0 15,-6-3 0-15,1-3 0 16,-5-2 0-16,-2-1 0 15,-2 0 0-15,-4-4 0 16,-3 2 0-16,-3 2 0 16,0 0 0-16,0 2 0 15,-7 3 0-15,-8 4 0 0,1 2 0 16,-6 1 0-16,-7 7 0 16,-6 3 0-16,-6 3-924 15,-1 0 114-15,-5 3 549 16</inkml:trace>
  <inkml:trace contextRef="#ctx0" brushRef="#br0" timeOffset="36522.51">2408 5447 156 0,'0'0'102'16,"0"0"62"-16,0 0 246 15,0 0 232-15,0 0-99 16,0 0-513-16,1-5-30 15,-1 5 0-15,2 0 0 16,-2 0 0-16,1 0 0 16,-1 8 0-16,0 8 0 15,0 10 0-15,0 5 0 16,0 4 0-16,0 0 0 16,0 1 0-16,0-2 0 0,0-4 0 15,0-3 0 1,0-4 0-16,0-5 0 0,0-4 0 15,0-5 0 1,0-4 0-16,0-3 0 0,0-2 0 16,0 0 0-16,0 0 0 15,0 0 0-15,0 0 0 16,0-13 0-16,13-6-324 16,23-5-1118-16</inkml:trace>
  <inkml:trace contextRef="#ctx0" brushRef="#br0" timeOffset="37158.86">4192 5509 104 0,'0'0'127'0,"0"0"78"15,0 0 331-15,0 0 136 16,0 0-269-16,0 0-403 16,-33-24 0-16,18 24 0 15,-4 4 0-15,-5 12 0 16,2 9 0-16,-1 5 0 15,2 3 0-15,6 5 0 16,2 1 0-16,10-6 0 16,3-4 0-16,0-6 0 15,21-6 0-15,0-3 0 16,12-8 0-16,4-6 0 0,0 0 0 16,-1-7 0-16,-5-12 0 15,-5-4 0-15,-8-4 0 16,-5-3 0-16,-4-1 0 15,-9-1 0-15,0 0 0 16,0 2 0-16,-3 1 0 16,-11 7 0-16,-2 4 0 15,1 4 0-15,-1 4 0 16,1 4 0-16,-3 3 0 16,4 3 0-16,-2 0-1045 0,4 0 257 15</inkml:trace>
  <inkml:trace contextRef="#ctx0" brushRef="#br0" timeOffset="40938.94">6445 5425 122 0,'0'0'84'16,"0"0"48"-16,0 0 86 16,0 0 132-16,0 0 87 15,0 0 18-15,0 0-206 0,-9-18-249 16,6 18 0-16,-3 0 0 15,-4 0 0-15,-4 0 0 16,-5 6 0-16,-4 6 0 16,-2 5 0-16,-2 2 0 15,6-1 0-15,3 2 0 16,2-2 0-16,4 3 0 16,-1-1 0-16,2 1 0 15,6 2 0-15,1 2 0 16,2-2 0-16,2 0 0 15,0-1 0-15,5-2 0 16,12-3 0-16,5 0 0 16,3-3 0-16,5-3 0 15,3-6 0-15,3-5 0 16,-2 0 0-16,5-2 0 0,-2-10 0 16,-6-4 0-1,-1-6 0-15,-6-2 0 0,-3-1 0 16,-5-3 0-16,-5 2 0 15,-7 2 0-15,-2 1 0 16,-2 0 0-16,0 3 0 16,-11 2 0-16,-5 0 0 15,-8-1 0-15,-3 2 0 16,-3-1 0-16,-1 3 0 16,1 3 0-16,3 4 0 0,2 2 0 15,6 6-573-15,-4 0-221 16,4 0 403-16,-2 10 212 15</inkml:trace>
  <inkml:trace contextRef="#ctx0" brushRef="#br0" timeOffset="42987.28">2472 6557 70 0,'0'0'54'0,"0"0"26"16,0 0 19-16,0 0 49 15,0 0 152-15,0 0 90 16,0-42 142-16,0 38-158 15,0-1-374-15,0 2 0 16,0 2 0-16,0 1 0 16,0 0 0-16,0 0 0 15,0 0 0-15,0 0 0 16,0 0 0-16,0 0 0 16,0 0 0-16,0 0 0 15,0 0 0-15,0 0 0 16,0 9 0-16,0 6 0 15,0 8 0-15,0 7 0 0,0 5 0 16,0 1 0-16,0 4 0 16,3-3 0-16,-3-4 0 15,7-3 0-15,-4-3 0 16,3-5 0-16,-3-2 0 16,2-4 0-16,-4-5 0 15,1-2 0-15,-1-5 0 16,-1-3 0-16,0-1 0 15,0 0 0-15,0 0 0 16,0 0 0-16,0 0 0 16,0 0 0-16,0-1 0 0,0-18-1446 15</inkml:trace>
  <inkml:trace contextRef="#ctx0" brushRef="#br0" timeOffset="43759.21">4325 6518 20 0,'0'0'124'0,"0"0"-35"15,0 0 74-15,0 0 145 16,0 0 300-16,-48-79 74 16,43 72-629-16,4 4-53 15,-1 3 0-15,2 0 0 16,0 0 0-16,0 0 0 15,0 0 0-15,0 3 0 0,0 11 0 16,0 8 0-16,0 12 0 16,0 4 0-16,0 1 0 15,3 3 0-15,2-4 0 16,1-2 0-16,3 0 0 16,1-4 0-16,-1-4 0 15,-3-2 0-15,2-5 0 16,-4-3 0-16,-1-6 0 15,-3-7 0-15,0-2 0 16,0-3 0-16,3 0 0 16,-3 0 0-16,3 0 0 0,0-10 0 15,5-7 0-15,5-4-678 16,-1 0-448-16</inkml:trace>
  <inkml:trace contextRef="#ctx0" brushRef="#br0" timeOffset="46662.35">6676 6440 64 0,'0'0'73'15,"0"0"9"-15,0 0 30 16,0 0 73-16,0 0 99 15,0 0 145-15,0 0 54 16,0-1-148-16,0 1-335 16,0 0 0-16,0 0 0 15,0 0 0-15,0 0 0 0,0 0 0 16,0 0 0-16,0 0 0 16,0 0 0-16,0 0 0 15,0 0 0-15,0 10 0 16,0 2 0-16,0 8 0 15,0 2 0-15,0 3 0 16,0 1 0-16,0 1 0 16,6 1 0-16,-3 1 0 15,0 0 0-15,2 2 0 16,-4 2 0-16,1-1 0 16,-1-2 0-16,-1-5 0 0,0-3 0 15,0-6 0 1,0-4 0-16,0-5 0 15,3-4 0-15,-3-2 0 0,1-1 0 16,-1 0 0-16,0 0 0 16,0 0 0-16,0 0 0 15,0 0 0-15,0 0 0 16,0 0 0-16,0-13 0 16,2-7-255-16,-1-3-1133 15,-1 3 1048-15</inkml:trace>
  <inkml:trace contextRef="#ctx0" brushRef="#br0" timeOffset="47252.78">6685 6404 60 0,'0'0'43'15,"0"0"6"-15,0 0 6 16,0 0 2-16,0 0 12 16,0 0 9-16,0-5 29 15,0 5 35-15,0 0 15 16,0 0 9-16,0 0-3 15,0 0-36-15,0 0-26 16,0 0-7-16,0 0 26 16,0 0-64-16,0 0 35 15,-9 4-57-15,-7 5 52 0,-4 2 106 16,-1-1-192-16,-4-2 0 16,4 1 0-16,0-3 0 15,-3-1 0-15,2 1 0 16,2-1 0-16,3-2 0 15,6-1 0-15,4-1 0 16,4-1 0-16,3 0 0 16,0 0 0-16,0 5-508 15,3 3-453-15,16 1 601 16,5 4 200-16</inkml:trace>
  <inkml:trace contextRef="#ctx0" brushRef="#br0" timeOffset="48091.52">6633 6880 60 0,'0'0'41'16,"0"0"10"-16,0 0-6 15,0 0-1-15,0 0 2 16,0 0 5-16,-6 0 6 16,1 0 11-16,1 0-9 15,-1 3 50-15,-1 0-5 16,2 0-4-16,-2-1 10 15,0 0-21-15,3 1 41 16,0-2 28-16,1 1-12 16,1-2 19-16,-1 1-12 15,2-1-67-15,-1 2 59 0,1-2-115 16,0 0-30-16,0 0 0 16,0 0 0-16,0 0 0 15,0 0 0-15,0 0 0 16,6 0 0-16,21 0 0 15,9 1 0-15,7 0 0 16,5-1 0-16,-8 0 0 16,-4 0 0-16,-5 0 0 15,-10 0 0-15,-12 0 0 16,-3 0 0-16,-6 0 0 0,0 0 0 16,0 0 0-1,0 0 0-15,0 0 0 16,0 0 0-16,0 0 0 15,0 0 0-15,-9 0 0 0,-3 0 0 16,-10 0-946-16,-4 0 101 16</inkml:trace>
  <inkml:trace contextRef="#ctx0" brushRef="#br0" timeOffset="49982.81">2379 5442 86 0,'0'0'60'16,"0"0"16"-16,0 0 15 16,0 0 18-16,0 0 17 15,0 0 20-15,0 0 2 16,0-17-71-16,0 17 34 16,0-1-13-16,0 1 42 15,2 0-50-15,-2 0-1 16,0 0-30-16,0 0 18 15,0 0-66-15,0 0 17 0,0 0-11 16,0 0 0-16,0 0 16 16,0 0-10-16,0 0-23 15,0 0 51-15,0 0-45 16,-8 0 57-16,-7 4-28 16,-7 2 5-16,-5-1-11 15,5 0-29-15,5-2 0 16,7-3-6-16,4 0 6 15,3 0-138-15,3 0-153 16,-3 0-87-16,3 0-99 16,0 0 167-16,0 0 116 0</inkml:trace>
  <inkml:trace contextRef="#ctx0" brushRef="#br0" timeOffset="50631.52">2315 5829 72 0,'0'0'42'16,"0"0"8"-16,0 0-3 15,0 0 4-15,0 0-2 16,0 0 0-16,-3 0 11 16,3 0 2-16,0 0 17 15,0 0 22-15,0 0-28 16,0 0-8-16,0 0-50 16,2 0-15-16,15 2-36 15,13-1 36-15,6 2 30 16,3-3-4-16,-5 0-19 15,-10 0 6-15,-9 0-13 0,-3 0 0 16,-9 0-3-16,0 0-7 16,-3 0-26-16,0 0-81 15,0 0-92-15,0 0 53 16,0 0 17-16</inkml:trace>
  <inkml:trace contextRef="#ctx0" brushRef="#br0" timeOffset="51671.6">4211 4391 74 0,'0'0'43'16,"0"0"12"-16,0 0-11 15,0 0 7-15,0 0 2 16,0 0-9-16,2-4 12 16,-2 4 4-16,0 0 10 0,0 0-8 15,0 0 3-15,0 0 1 16,0 0-21-16,0 0-1 16,0 0 3-16,0 0-34 15,0 0 4-15,-3 2-3 16,-6 3-3-16,-3 3 15 15,0-1 27-15,-4 1-11 16,-1-1-29-16,4-2-1 16,-2 2 13-16,0-1-20 15,1-1 4-15,1-2-9 16,3-1 0-16,2 1-5 16,5-2-115-16,3-1-210 0,0 4 76 15,0-1 74-15,8 0 52 16</inkml:trace>
  <inkml:trace contextRef="#ctx0" brushRef="#br0" timeOffset="52356.28">4147 4863 46 0,'0'0'41'0,"0"0"5"16,0 0 1-16,0 0 0 15,0 0 1-15,0 0-6 16,-7 0-3-16,7 0-5 16,0 0 14-16,0 0 0 0,0 0 8 15,0-2-6-15,10-2-47 16,17-3 26-16,9-2-29 16,4 0 14-16,1 2-6 15,-6 3-1-15,-8 0-5 16,-6 1 1-16,-6 2 8 15,-11-1-11-15,-2 2-16 16,-2 0-108-16,0 0-49 16,0 0 17-16,-15 5 21 15</inkml:trace>
  <inkml:trace contextRef="#ctx0" brushRef="#br0" timeOffset="53596.57">2422 6468 4 0,'0'0'60'0,"0"0"-27"16,0 0 3-16,0 0-3 15,0 0-12-15,0 0 3 16,3 3 1-16,-1-3-4 16,-2 0-4-16,3 0 4 15,0 0-14-15,3 0-3 16,2 0 2-16,-1 0-4 15,-3 0 0-15,1 0 0 16,-2 0-2-16,-2 1 5 16,-1-1 6-16,0 0 5 15,0 0 10-15,0 0 4 0,0 0 16 16,0 0 23 0,0 0 9-16,0 0 22 0,0 0 24 15,0 0 17-15,0 0 5 16,0 0-37-16,0 0-1 15,0 1-35-15,-4 1 1 16,-4 1 13-16,-5 3-4 16,-2-1-26-16,-3 2-6 15,3 3-17-15,-1-5-17 16,4 0-17-16,0 1 12 0,6-3 11 16,0 0-17-1,3-3-6-15,3 0 23 0,0 0-23 16,-3 0 28-16,0 1-28 15,0 1-189 1,-6-1-519-16,0 2 103 0,3 0 361 16</inkml:trace>
  <inkml:trace contextRef="#ctx0" brushRef="#br0" timeOffset="54291.71">2421 6961 65 0,'0'0'40'15,"0"0"17"-15,0 0-5 16,0 0 1-16,0 0 14 15,0 0-4-15,-9 0 30 16,9 0-7-16,0 0-18 16,0 0 8-16,0 0-53 15,0 0 4-15,0 0 0 0,0 0-12 16,0 0-4-16,0 0-11 16,0 0-11-16,10 0-19 15,10 0 9-15,10 0 21 16,6 0 33-16,1-3-12 15,-6 2-19-15,-7 0 13 16,-6 1-15-16,-6 0 0 16,-3 0 0-16,-6 0 0 15,-2 0 3-15,1 0 7 16,-1 0-20-16,5-4 1 0,5 1-140 16,4-2-74-16,5-5 40 15,-3-4 27-15</inkml:trace>
  <inkml:trace contextRef="#ctx0" brushRef="#br0" timeOffset="55304.05">4352 6412 55 0,'0'0'47'0,"0"0"15"16,0 0 0-16,0 0-1 15,0 0 18-15,0 0 12 16,-6-5 19-16,4 5-6 16,1 0-35-16,-2 0-6 15,-5 0 13-15,1 0-36 16,-4 0 1-16,-1 0-10 16,1 3-13-16,0 2 7 15,-1 0 0-15,-3 4 9 16,-4 1-13-16,1 3 25 15,-3-2-1-15,6-1-11 16,2 0-5-16,4-7 11 16,4 0-26-16,2-3 43 0,3 0 65 15,0 0-18-15,0 0-42 16,0 0-23-16,0 0 7 16,0 0-46-16,0 0-180 15,0 0-409-15,3 0 23 16,9 0 308-16</inkml:trace>
  <inkml:trace contextRef="#ctx0" brushRef="#br0" timeOffset="56038.09">4291 6918 53 0,'0'0'42'0,"0"0"0"16,0 0 8-16,0 0 11 16,0 0 9-16,0 0 31 15,-63 0 53-15,57 0 52 0,0 0-13 16,0 0 98-16,-1 0-9 15,-1 3-29-15,5 1-40 16,-3-1-177-16,1 2-36 16,2-4 0-16,3-1 0 15,0 0 0-15,0 0 0 16,0 0 0-16,0 0 0 16,0 0 0-16,8 0 0 15,19 0 0-15,9 0 0 16,9-3 0-16,2 0 0 15,-8 0 0-15,-3 2 0 16,-8-2 0-16,-7 0 0 16,-9 2 0-16,-5-1 0 0,-5 2 0 15,-2 0 0-15,0 0 0 16,0 0 0-16,0 0 0 16,0 0-341-16,-12 0-749 15,-8 3 673-15</inkml:trace>
  <inkml:trace contextRef="#ctx0" brushRef="#br0" timeOffset="64427.62">14831 1030 88 0,'0'0'78'0,"0"0"13"16,0 0 19-16,0 0 94 16,0 0 94-16,0 0 72 15,0-6 114-15,0 6-207 16,0 0-230-16,0 0-47 15,0 0 0-15,0 0 0 16,-6 0 0-16,0 6 0 16,-5 6 0-16,-5 8 0 0,0-1 0 15,-4 3 0-15,1-1 0 16,1-3 0-16,3-3 0 16,8-7 0-16,2-3 0 15,2-3 0-15,3-2 0 16,0 0 0-16,0 0 0 15,0 0 0-15,0 0 0 16,0 0 0-16,0 0 0 16,0 0 0-16,0 0 0 15,0 0 0-15,0 0 0 16,8-4 0-16,11-4 0 0,8-2 0 16,7-1 0-1,2-2 0-15,-5 0 0 0,-5 1 0 16,-7-3 0-16,-4 3 0 15,-4 0 0-15,-3-1 0 16,-3 5 0-16,-2 2 0 16,-2 2 0-16,-1 3 0 15,0 1 0-15,0 0 0 16,0 0 0-16,0 0 0 16,0 0 0-16,0 0 0 15,0 0 0-15,0 0 0 16,0 0 0-16,2 0 0 15,2 9 0-15,4 1 0 0,2 3 0 16,4 1 0-16,0-1 0 16,0-1 0-16,0-1 0 15,0-3 0-15,-3 0 0 16,-1-2 0-16,-4 0 0 16,-3-1-403-16,-3 1-474 15,0 1 459-15,-13-1 233 16,-8-2 27-16</inkml:trace>
  <inkml:trace contextRef="#ctx0" brushRef="#br0" timeOffset="65626.95">14885 1119 68 0,'0'0'99'15,"0"0"14"-15,0 0 41 16,0 0 92-16,0 0 72 15,0 0 84-15,0-30-174 16,0 30 5-16,0 0-118 16,0 0-44-16,0 0-71 15,0 0 0-15,0 0 0 16,0 0 0-16,0 0 0 16,0 6 0-16,0 0 0 15,0 1 0-15,1 2 0 16,1 2 0-16,-1 1 0 15,3 3 0-15,1 1 0 16,-2 4 0-16,2 1 0 16,-2 1 0-16,0 4 0 0,1 2 0 15,3 3 0-15,-2 2 0 16,-2-1 0-16,1-1 0 16,-1-1 0-16,2-4 0 15,-2 0 0-15,4-2 0 16,-2 2 0-16,-2 0 0 15,0 1 0-15,-2 1 0 16,1 2 0-16,-1 1 0 16,1 1 0-16,-2 2 0 0,1 3 0 15,-1-1 0-15,0 6 0 16,0 1 0-16,0 4 0 16,0 2 0-16,0 4 0 15,0 0 0-15,3 2 0 16,0 0 0-16,4 3 0 15,-1 4 0-15,2 6 0 16,-2 5 0-16,-1 1 0 16,-2 1 0-16,1 3 0 15,-1 2 0-15,-2 2 0 16,1 4 0-16,-1-2 0 16,4 1 0-16,1-2 0 15,0 2 0-15,3-2 0 16,-3 2 0-16,0 4 0 0,0-1 0 15,0 3 0-15,-1-4 0 16,0-2 0-16,-2 0 0 16,0-1 0-16,0-1 0 15,-1-1 0-15,-2-1 0 16,0-3 0-16,0 2 0 16,0-3 0-16,0 2 0 15,1 0 0-15,1-1 0 16,1-2 0-16,1-2 0 15,0-6 0-15,1 1 0 16,-4 0 0-16,1-2 0 16,-2-2 0-16,1-2 0 15,1-2 0-15,-1-1 0 16,1-3 0-16,-1 0 0 16,1 1 0-16,-1-2 0 0,2 2 0 15,-1 3 0-15,-2 2 0 16,0 2 0-16,0-1 0 15,0-4 0-15,3-3 0 16,-3-2 0-16,2 1 0 16,0 1 0-16,1-1 0 15,0-3 0-15,0 0 0 16,2-1 0-16,-2-4 0 16,0 0 0-16,1 0 0 15,1-3 0-15,0-1 0 16,0-2 0-16,0-4 0 15,-2 0 0-15,0-2 0 16,-2-1 0-16,1 0 0 16,-1-1 0-16,1-2 0 15,1 0 0-15,-1-5 0 0,1-4 0 16,-1-3 0-16,-1-4 0 16,1-2 0-16,-1-6 0 15,-1-1 0-15,0-4 0 16,0-1 0-16,2-2 0 15,-2 0 0-15,0 0 0 16,1 0 0-16,-1 0 0 16,3-16 0-16,3-9 0 15,5-10-380-15,1-9-923 16,0 2 972-16</inkml:trace>
  <inkml:trace contextRef="#ctx0" brushRef="#br0" timeOffset="67345.27">14743 6694 0 0,'0'0'45'0,"0"0"-6"15,0 0-9-15,0 0-3 16,0 0 3-16,0 0-9 16,-54 17 4-16,48-14 6 0,2-2 2 15,-2 2-3-15,3-1-6 16,0 0 1-16,1-1 7 15,1 1-2-15,-1-2 6 16,2 2 7-16,0-2 12 16,0 0 18-16,0 0-10 15,0 0-25-15,0 0-7 16,0 0-31-16,0 0-8 16,8 0 8-16,11 1 50 15,8 0-4-15,7-1-3 16,7 0-5-16,5 0-4 15,3 0-15-15,5 0-11 16,-1 0-1-16,3-1 1 16,-5-2-5-16,-2 0 1 15,-3 2 1-15,-3-3 3 0,-2 0-4 16,-4-1 21-16,0 1-21 16,0 0 21-16,4 1-4 15,6 1-16-15,9 1-5 16,5 1 9-16,3 0 4 15,0-1-13-15,-7-1 0 16,-3 1 5-16,-4-1-5 16,0-2 13-16,2 1 1 15,0 2-14-15,0 1 14 16,0-2-10-16,2 2-4 0,0 0 0 16,-2 0 10-16,3-1-6 15,-1 0 5-15,1-1-4 16,-1 1-1-1,3-1 11-15,-4 2-15 0,4-1 10 16,2-1-5-16,7 1 0 16,3 0 14-16,3-1-19 15,-4 1-5-15,-4-1 0 16,-6 0 0-16,0-3 1 16,-2 3 4-16,1-1 0 15,2 0 4-15,1 0-4 16,3 0-19-16,1 1 19 15,-2-1 0-15,0 2 5 0,-4-1 0 16,-3 1-5-16,-3-1 5 16,-1 1-1-16,1 0 11 15,5-3-5-15,1-1-10 16,4 4 10-16,-2-4-5 16,-7 2 14-16,-7 1-19 15,-6-3-14-15,-2 2 4 16,0 1 0-16,4-3 0 15,3 2 10-15,5 2-10 16,4-4 25-16,-3 1-35 16,-2 3 25-16,-5-2-5 15,-1 2 5-15,-2-2-5 16,2 2 5-16,4-2 0 16,5 1-5-16,5 0 15 0,-3 0 0 15,-1 2-10-15,-4 0-5 16,-7 0 4-16,-3 0-4 15,0 0 5-15,-2 0-5 16,2 0 31-16,7 0 10 16,3 0-4-16,4 0-21 15,-4-2-11-15,-3 0-5 16,-7 1 0-16,-6-1 0 16,0 1 65-16,0 1 11 15,2-1-31-15,5 1-5 16,5 0-29-16,3 0 0 15,-2-2 6-15,-1 1-6 16,-6-1-11-16,-9 0 12 16,-7-3 5-16,-2 1 69 15,2 0 64-15,4 0-91 0,6 1-59 16,4 0 0-16,4 2 0 16,1-2 0-16,-4 3 0 15,-7 0 0-15,-9 0 0 16,-6 0 0-16,-5 0 0 15,0 0 0-15,2 0 0 16,4-2 0-16,2 2 0 16,4 0 0-16,2 0 0 15,0 0 0-15,0 0 0 16,-5-1 0-16,-8 1 0 0,-3-2 0 16,-1 2 0-16,3-1 0 15,5 1 0-15,5 0 0 16,5 0 0-16,0 0 0 15,0 0 0-15,-10 0 0 16,-4 0 0-16,-7 0 0 16,-4 0 0-16,1-1 0 15,2-1 0-15,-1 2 0 16,3-1 0-16,1 1 0 16,-4 0 0-16,0 0 0 15,-3 0 0-15,0 0 0 16,0 0 0-16,0 0 0 0,0-2 0 15,-6 2 0-15,-13-6-157 16,-8 2-799-16,1 0 296 16</inkml:trace>
  <inkml:trace contextRef="#ctx0" brushRef="#br0" timeOffset="67898.53">20561 6315 133 0,'0'0'102'16,"0"0"106"0,0 0 188-16,0 0 207 0,0 0 2 15,0 0-605-15,-5-47 0 16,5 47 0-16,0 0 0 15,0 0 0-15,-2 0 0 16,2 0 0-16,0 0 0 16,0 0 0-16,0 3 0 15,4 8 0-15,10 9 0 16,10 5 0-16,4 2 0 16,9-2 0-16,5-1 0 15,1-3 0-15,-1-4 0 16,-7-2 0-16,-7-4 0 15,-7-3 0-15,-9-2 0 16,-6-3 0-16,-3-2 0 16,-3-1 0-16,0 0 0 15,0 0 0-15,0 0 0 0,0 0 0 16,0 0 0-16,0 0 0 16,0 1 0-16,0 4 0 15,-5 4 0-15,-5 6 0 16,-5 5 0-16,1 1 0 15,2 1 0-15,1-2 0 16,3 0 0-16,2-7 0 16,3-3 0-16,0-2 0 15,1-3 0-15,-2 2 0 16,4 2 0-16,-1 2 0 0,1 1-1420 16,0-5 923-16</inkml:trace>
  <inkml:trace contextRef="#ctx0" brushRef="#br0" timeOffset="69238.87">21218 6657 12 0,'0'0'65'0,"0"0"-28"15,0 0 18-15,0 0-5 16,0 0 16-16,0 0-3 16,-5-5-3-16,5 5 40 0,0 0 25 15,0 0 57 1,0 0 9-16,5 0-51 0,9 0-42 16,5 0-30-16,6 0-53 15,2 1 53-15,-6 7-58 16,0 5 11-16,-7 1 43 15,-1-2-64-15,-4 3 11 16,-3 3 27-16,1-2-11 16,-6 2-10-16,-1 4 16 15,0 2-33-15,-3 1 34 16,-13 3 17-16,-3-1-29 16,1-2 1-16,3-5-6 15,4-6-11-15,5-5-6 16,3-6 11-16,3-3 7 15,0 0-18-15,0 0 97 0,0 0 55 16,0-13-152-16,11-3 0 16,5-4 0-16,4 1 0 15,2-2 0-15,3-1 0 16,1 2 0-16,-2 0 0 16,1-2 0-16,-3 3 0 15,-2 0 0-15,-4 2 0 16,-3 4 0-16,-3 3 0 15,-3 3 0-15,-4-1 0 16,-1 4 0-16,-2 1 0 16,0 2 0-16,0 1 0 15,0 0 0-15,0 0 0 16,0 0 0-16,0 0 0 16,0 0 0-16,0 0 0 0,-3 0 0 15,-8 7 0-15,-5 6 0 16,2 2 0-16,0 0 0 15,1 4 0-15,4 1 0 16,1 0 0-16,2-1 0 16,3 1 0-16,3 0 0 15,0 0 0-15,0-1 0 16,3-1 0-16,10 0 0 16,-1-2 0-16,0-4 0 15,1-2 0-15,-4-4 0 0,-4-4 0 16,-1 1 0-16,-2-3 0 15,0 0 0 1,-2 0 0-16,2 2 0 16,1-2-295-16,5 0-935 0,-1 0 859 15</inkml:trace>
  <inkml:trace contextRef="#ctx0" brushRef="#br0" timeOffset="69692.25">21897 6757 124 0,'0'0'103'15,"0"0"56"-15,0 0 225 16,0 0 369-16,0 0-229 15,0 0-524-15,0-28 0 16,0 28 0-16,0 0 0 16,0 0 0-16,0 0 0 15,0 0 0-15,0 2 0 16,0 14 0-16,0 9 0 16,0 5 0-16,-2 2 0 15,2 2 0-15,0 0 0 16,0 2 0-16,0 1 0 15,3-5 0-15,0-4 0 0,0-3 0 16,0-8 0-16,-1-6 0 16,-1-4 0-16,2-6 0 15,-3 0 0-15,1-1 0 16,-1 0 0-16,2 0 0 16,-2 0 0-16,0 0 0 15,0 0 0-15,0-1 0 16,0-10 0-16,0-7 0 15,-6-8-1265-15</inkml:trace>
  <inkml:trace contextRef="#ctx0" brushRef="#br0" timeOffset="71389.75">13364 859 50 0,'0'0'91'16,"0"0"-21"-16,0 0 9 15,0 0 21-15,0 0 9 16,0 0 94-16,0 0-19 15,0 0 6-15,-1 0 12 16,1 0-106-16,3 0-34 16,6 3-62-16,10 4 6 15,3 4 58-15,1 1-53 16,-2 6 0-16,-3 2 22 16,-5 2-28-16,-5 2 12 15,-4 5-12-15,-4 1 12 16,0 1 39-16,0-1-28 15,-6-2-11-15,-6-5 0 0,5-7-5 16,-2-5 5 0,4-7-17-16,4-2 5 0,1-2 64 15,0 0-69-15,0 0 58 16,0 0 52-16,0-6-57 16,0-5-53-16,6-7 0 15,7-1 0-15,4-2 0 16,4-3 0-16,2 0 0 15,3-2 0-15,-5 1 0 16,-2 1 0-16,-2 1 0 0,-6 3 0 16,-2 1 0-1,-3 3 0-15,-1 4 0 0,-2 7 0 16,-2 2 0-16,-1 2 0 16,0 1 0-16,0 0 0 15,0 0 0-15,0 0 0 16,0 0 0-16,-1 7 0 15,-8 6 0-15,0 5 0 16,-2 1 0-16,1 1 0 16,4 2 0-16,0 1 0 15,6 2 0-15,0 2 0 16,0-2 0-16,8-2 0 16,6-2 0-16,1-6 0 15,2-1 0-15,-2-4 0 16,-2-1 0-16,-4-3 0 0,-3-4 0 15,-3 0 0-15,-3-2 0 16,0 0 0-16,0 0 0 16,0 0 0-16,0 0 0 15,0 0 0-15,0-10-784 16,0-2-146-16,0-6 644 16</inkml:trace>
  <inkml:trace contextRef="#ctx0" brushRef="#br0" timeOffset="71897.93">13849 881 80 0,'0'0'169'0,"0"0"-71"16,0 0 173-16,0 0 3 15,0 0-52-15,0 0 59 16,27-9-186-16,-18 9-79 16,5 4 33-16,0 7-32 15,0 6-12-15,-2 5-5 0,-5 3 11 16,-2 6 34-16,-5 2-45 15,0-2 0-15,-5-1 23 16,-11-1 5-16,1-10 6 16,0-3-34-16,3-8 0 15,6-5 62-15,4-3-62 16,2 0 52-16,0 0-12 16,0 0-17-16,8 0-23 15,16-3-92-15,7-6 12 16,8 0 63-16,-2 2 17 15,-2 1 0-15,-8 2-11 16,-7 0 51-16,-8 3-40 0,-7-1 0 16,-2 1 0-1,-3 1-23-15,0 0-67 0,0 0-377 16,0 0-186-16,-14 0 394 16,-2 0 84-16</inkml:trace>
  <inkml:trace contextRef="#ctx0" brushRef="#br0" timeOffset="77362.23">926 3372 55 0,'0'0'48'0,"0"0"-3"15,0 0 9-15,0 0 8 16,0 0 10-16,0 0 20 16,0 0 62-16,0 0 4 15,-22 0 47-15,22 0 123 16,-3 0-84-16,3 0-43 15,0 0-64-15,0 0-73 0,0 0 64 16,-2 0-128-16,2 0 0 16,0 0 0-16,0 0 0 15,0 0 0-15,0 0 0 16,0 0 0-16,0 0 0 16,0 0 0-16,0 0 0 15,8 0 0-15,11 0-221 16,11 0 147-16,6 0 68 0,1-3 12 15,-4 2 51 1,-6 0-22-16,-6 0-1 0,-4 1-11 16,-6-2-17-16,-5 2 11 15,-3 0-17-15,0 0 6 16,-3 0 0-16,0 0 6 16,0 0-12-16,0 0 0 15,0 0 11-15,0 0 6 16,0 0-17-16,0 0 12 15,0 0-41-15,0 0-127 16,0 0-289-16,0 0-38 16,0 0 37-16,0 0 241 15,0 0 55-15</inkml:trace>
  <inkml:trace contextRef="#ctx0" brushRef="#br0" timeOffset="78059.56">1296 3200 116 0,'0'0'45'0,"0"0"62"16,0 0 54-16,0 0 85 16,0 0 122-16,0 0-16 0,-1-5-80 15,1 5 3-15,0 0-170 16,-2 0-105-16,2 0 0 16,0 0 0-16,0 0 0 15,0 0 0-15,0 0 0 16,0 0 0-16,0 0 0 15,0 4 0-15,3 6 0 16,12 2 0-16,3 2 0 16,6 2 0-16,1-3 0 15,2-1 0-15,-3-2 0 16,0 2 0-16,-2-4 0 16,-5-1 0-16,-4 1 0 15,-1-4 0-15,-6 2 0 16,-2-3 0-16,-4-2 0 15,0 1 0-15,0-1 0 0,0 1 0 16,0-1 0-16,0 2 0 16,0 3 0-16,-7 1 0 15,-2 4 0-15,-2 2 0 16,-3 2 0-16,0 2 0 16,-2 0 0-16,-1 2 0 15,-2 0 0-15,-2 2 0 16,3-1 0-16,-1-4 0 0,8-2 0 15,1-4 0 1,1-3 0-16,6-3 0 0,0-1 0 16,0-2 0-16,0 1 0 15,3-2 0-15,0 0 0 16,0 0 0-16,0 0 0 16,0 0 0-16,0 0 0 15,0 0-99-15,0 0-625 16,3-3 65-16,6-10 291 15</inkml:trace>
  <inkml:trace contextRef="#ctx0" brushRef="#br0" timeOffset="86221.24">15219 6799 22 0,'0'0'24'16,"0"0"-10"-16,0 0 0 15,0 0-1-15,0 0 0 16,0 0-4-16,0 0 1 16,0-3 4-16,0 1-1 15,0 2 1-15,0-1-1 0,0-1-6 16,0 1-4-16,0 0-3 16,0 1 3-1,0 0-2-15,0 0-1 0,0 0-2 16,0 0 1-16,0 0 0 15,0 0-1-15,0 0 2 16,0 0 0-16,0 0-1 16,0 0 1-16,0 0-1 15,0 0 1-15,0 0 0 16,0 0 1-16,0 0 1 16,0 0 1-16,0 0 4 15,0 0-2-15,0 0 2 16,0 0 3-16,0 0-2 15,0 0-6-15,0 0-2 16,0 0-3-16,0 0-36 0,0 0-36 16</inkml:trace>
  <inkml:trace contextRef="#ctx0" brushRef="#br0" timeOffset="89275.11">15126 6734 7 0,'0'0'54'15,"0"0"-15"-15,0 0-2 16,0 0 0-16,0 0-3 15,0 0-1-15,0 0-4 16,0 0-16-16,0 0 14 16,0 1-16-16,0 0-2 15,0 2 0-15,0 1-9 16,0 0 11-16,-4 2-5 16,1-3 9-16,0-2 1 15,3-1 7-15,-2 0 11 16,2 0 38-16,0 0 13 0,-1 0 26 15,-1-1 32 1,-1-8-53-16,-1 0-17 0,4-1-40 16,0 2 5-16,0 1 5 15,0 2-15-15,0 3 17 16,0 0-45-16,4-2-4 16,2 4-5-16,3 0-1 15,-1 0 6-15,2 0-14 16,1 0-1-16,-4 4 15 15,3 7 4-15,-2 2 0 16,-3-1 0-16,-2 2 4 16,-3-1 5-16,0 0 1 15,0-2-10-15,0-2 4 16,-8 0 28-16,-4-4-23 16,0-2 49-16,-1 0 1 15,-2-3 8-15,3 0-9 0,0 0-26 16,3-2 23-16,0-9 84 15,3-2-43-15,0-1-44 16,3-3-12-16,3-1 23 16,0 0-34-16,0 1 0 15,0 0-6-15,10 4-5 16,0 1-12-16,0 4-6 16,2 1 0-16,0 1 0 15,2 4-41-15,-1 2 35 16,0 0 6-16,2 0 0 15,-1 0 12-15,-1 7-12 0,-1 2 0 16,-1 4 0 0,-1 1 11-16,-3 1-11 0,-1-1 6 15,-3 0-6 1,-1 0 0-16,-2 0 6 0,0 0 11 16,0 1-4-16,-9-4-13 15,-3-1 0-15,-2-5 0 16,2-2 0-16,-1-3 0 15,1 0 0-15,0 0 0 16,-3 0 0-16,3-8 0 16,-1-4 0-16,2-1 0 15,2-1 0-15,-1 0 0 0,3-2 0 16,2 1 0-16,0-2 0 16,4 2 0-16,1 0 0 15,0 3 0-15,0 2 0 16,0 0 0-16,5 2 0 15,5 2 0-15,2 1 0 16,0 0 0 0,2 1 0-16,-1 4 0 0,-1 0 0 15,1 0 0-15,-4 0 0 16,0 0 0-16,0 7 0 16,-3 2 0-16,0 0 0 15,0 1 0-15,-2 3 0 16,0-2 0-16,0 0 0 15,-4-5 0-15,0 0 0 16,0-3 0-16,0-3 0 0,0 0 0 16,0 0 0-16,0 0 0 15,0 0 0-15,-6 0 0 16,-3 0-502-16,-3 0-457 16,-3 0 589-16</inkml:trace>
  <inkml:trace contextRef="#ctx0" brushRef="#br0" timeOffset="92114.29">15183 6715 14 0,'0'0'14'0,"0"0"-3"15,0 0-3-15,0 0-1 16,0 0-4-16,0 0 2 16,0 0-1-16,0 0-2 15,0 0 1-15,0 0-2 0,0 0 11 16,0 0 8-16,0 0 0 16,0-1 10-1,0-3 4-15,0 0 6 0,0-2-12 16,0-1-2-16,0 2 14 15,2-5-8-15,-1 3 10 16,1 2 4-16,-1-1 33 16,2 0 42-16,0 2 16 15,1 1 7-15,-1 1-33 16,0 0-48-16,0 0 0 16,2 2-59-16,1 0-4 15,3 0-41-15,0 5 41 16,0 5 0-16,-3 0 0 15,-2 2-13-15,-1 1 31 16,-3-1-9-16,0-2 23 0,0-1 0 16,0 0-4-16,-7-1 16 15,-2-1 26-15,-2 0-3 16,-2-6 51-16,-1-1 10 16,0 0-32-16,1 0 59 15,-1-12-33-15,3-3-104 16,1-4-18-16,1-1 0 15,1 0 0-15,5 4 0 16,2-1 0-16,1 4 0 16,0 0 0-16,1 1 0 15,10 0 0-15,5 4 0 16,1-1 0-16,1 6 0 16,-1 1 0-16,-3 2 0 15,-2 0 0-15,1 0 0 0,-1 8 0 16,0 5 0-16,-1 2 0 15,-1 4 0-15,-1 3 0 16,-3 2 0-16,-2 0 0 16,-4-2 0-16,0-3 0 15,0-2 0-15,-1-1 0 16,-10-5 0-16,-2-1 0 16,-4-3 0-16,-2-3 0 15,-3-1 0-15,-1-3 0 16,-2 0 0-16,0 0 0 15,1-7 0-15,6-4 0 0,2-4 0 16,3-3 0 0,2-1 0-16,2-5 0 0,3-3 0 15,4 1 0-15,2-1 0 16,0 4 0-16,2 4 0 16,8 3 0-16,5 1 0 15,2 3 0-15,3 0 0 16,0 4 0-16,2 3 0 15,-3 4 0-15,0 1 0 16,-2 0 0-16,-1 3 0 16,0 8 0-16,-1 3 0 15,-2 2 0-15,-2 2 0 0,-4 2 0 16,2 1 0 0,-3 2 0-16,-3-1 0 0,-2 1 0 15,-1-2 0-15,0 0 0 16,0-1 0-16,-4-3 0 15,-4-3 0-15,-3-1 0 16,0-5 0-16,-1 1 0 16,-1-2 0-16,-2-3 0 15,-3-1 0-15,1-2 0 16,-2-1 0-16,1 0 0 16,2 0 0-16,-1-10 0 15,2-1 0-15,2-1 0 16,3-4 0-16,-1-3 0 15,2 0 0-15,3-2 0 16,3 1 0-16,3 0 0 0,0 1 0 16,0 3 0-16,0 1 0 15,3 1 0-15,10 2 0 16,0-1 0-16,3 3 0 16,-1 1 0-16,1 3 0 15,-1 1 0-15,3 5 0 16,0 0 0-16,1 0 0 15,-2 2 0-15,2 7 0 16,-1 3 0-16,-4 3 0 16,-1 0 0-16,0 1 0 15,-4 1 0-15,-1 2 0 16,-2 0 0-16,-3 1 0 0,-3 0 0 16,0 1 0-1,0-1 0-15,-7-2 0 0,-6-1 0 16,-2-2 0-16,-4-4 0 15,0-3 0-15,1-2 0 16,-3-2 0-16,2-4 0 16,0 0 0-16,0 0 0 15,1-3 0-15,-1-7 0 16,1-2 0-16,3-2 0 16,0-2 0-16,3-3 0 15,3-2 0-15,2-1 0 16,1-4 0-16,4 2 0 15,2 2 0-15,0 1 0 0,2 1 0 16,10 1 0 0,3 2 0-16,2 4 0 0,3 0 0 15,2 3 0-15,2 2 0 16,-3 2 0-16,-1 2 0 16,-1 4 0-16,2 0 0 15,0 0 0-15,3 0 0 16,1 13 0-16,2 1 0 15,-6 2 0-15,-2 1 0 16,-5 2 0-16,-3 1 0 16,-3-1 0-16,-4 2 0 15,-2 2 0-15,-2 1 0 0,0 3 0 16,-2-2 0-16,-10 1 0 16,-4-4 0-16,-2-3 0 15,-4-3 0-15,-2-3 0 16,-1-3 0-16,-1-6 0 15,-2-2 0-15,2-2 0 16,3 0 0-16,-1-2 0 16,4-8 0-16,1-3 0 15,0-2 0-15,2-2 0 16,4-4 0-16,2 1 0 16,4-4 0-16,1-1 0 15,3 1 0-15,0-2 0 16,3 1 0-16,0 2 0 15,6 0 0-15,6 4 0 16,1 3 0-16,5 0 0 0,4 2 0 16,0 2 0-16,1 4 0 15,0 4 0-15,-3 1 0 16,-3 3 0-16,1 0 0 16,-2 0 0-16,2 4 0 15,0 9 0-15,0 1 0 16,-2 3 0-16,-1 1 0 15,-3 2 0-15,-2 4 0 16,-2-1 0-16,-3 3 0 16,-5-2 0-16,0 2 0 15,0-4 0-15,-6 2 0 16,-8-3 0-16,-7 1 0 16,-1-5 0-16,-2-2 0 15,0-5 0-15,0-5 0 0,2-2 0 16,1-3 0-16,3 0 0 15,-3-5 0-15,3-11 0 16,2-2 0-16,2-5 0 16,3-3 0-16,5-2 0 15,4-2 0-15,2-2 0 16,0 3 0-16,0 1 0 16,8 4 0-16,6 2 0 15,3 6 0-15,5 2 0 16,3 2 0-16,5 4 0 15,-1 1 0-15,0 5 0 0,0 2 0 16,-5 0 0-16,1 0 0 16,-4 7 0-1,-6 9 0-15,-2 2 0 16,-4 4 0-16,-3 6 0 0,-3 3 0 16,-3 2 0-16,0 2 0 15,-4-3 0-15,-10-4 0 16,-5-4 0-16,-5-3 0 15,0-4 0-15,-6-3 0 16,-1 0 0-16,0-10 0 16,2-1 0-16,7-3 0 15,1 0 0-15,5-7 0 0,-1-11 0 16,4-5 0-16,0-2 0 16,7-3 0-16,1 0 0 15,4 1 0-15,1 4 0 16,0 2 0-16,0 3 0 15,3 2 0-15,7 1 0 16,5 1 0-16,0 3-715 16,1 1-260-16,-11-1 671 15</inkml:trace>
  <inkml:trace contextRef="#ctx0" brushRef="#br0" timeOffset="94113.3">7073 3316 15 0,'0'0'66'15,"0"0"-26"-15,0 0 8 0,0 0 4 16,0 0 3-16,0 0 9 16,0 0 6-16,-10 0 12 15,10 0 12-15,0 0 0 16,0 0 11-16,0 0 22 15,0 0 20-15,0 0-60 16,-2 0 20-16,2 0-57 16,0 1 0-16,0-1-40 0,0 0 6 15,0 0 21 1,0 0-17-16,0 0 34 0,0 0-5 16,0 0-22-16,0 0 57 15,0 0-61-15,0 0 22 16,0 0-45-16,5 0 17 15,14 0-40-15,15-3 46 16,20-5-18-16,13-3 24 16,10 0-29-16,0-1 0 15,-7 6 0-15,-2-2-29 16,-11 4-33-16,-8 2-33 16,-13 2-3-16,-9 0 18 15,-11 0-27-15,-8 0 43 16,-5 0-69-16,-3 0 4 15,0 0 36-15,0 0-4 0,-9 0-25 16,-15 0-92-16,-7 0 70 16,-12 0 0-16,-2 0 2 15</inkml:trace>
  <inkml:trace contextRef="#ctx0" brushRef="#br0" timeOffset="94680.49">7195 3153 36 0,'0'0'44'0,"0"0"5"16,0 0 13-16,0 0-1 15,0 0 8-15,0 0-12 16,0-10 8-16,0 10 3 16,0 0-16-16,0 0-6 15,0 0-22-15,-7 6-17 16,-4 8 4-16,-5 7 60 15,-8 0 13-15,-3 1-1 16,-1-1-34-16,-2-3-4 0,8-2-2 16,2-3-1-16,10-7 45 15,4-2-50-15,3-3 59 16,3-1 52-16,0 0-1 16,0 1-57-16,0-1-51 15,0 0-39-15,0 0 0 16,0 0-51-16,7 5 51 15,8 3 51-15,5 3-17 16,7 4 23-16,4 3 30 16,3 2-29-16,5-3-12 0,-8-1-17 15,-3-3-18 1,-11-3 2-16,-2-4-13 16,-8-3 0-16,-4-2 0 15,2 0-397-15,-2 1-351 16,0-2 266-16,0 0 223 15</inkml:trace>
  <inkml:trace contextRef="#ctx0" brushRef="#br1" timeOffset="104206.64">15338 6700 28 0,'0'0'26'0,"0"0"14"15,0 0-2-15,0 0-2 16,0 0 10-16,0 0 10 15,0-6 1-15,0 6 24 0,0 0 59 16,0 0 14 0,0 0 40-16,0 0-77 0,0 0-117 15,0 0-15-15,-6 6-41 16,0 5 56-16,-4 0-12 16,4 0 20-16,0-5-8 15,0 0 4-15,3-4 3 16,1-2-7-16,1 0 15 15,-2 0 15-15,2 0 48 16,-1 0 14-16,-2 0 102 16,-1-7 64-16,-1-2-196 15,0-4 46-15,-1 1 7 0,2-1-16 16,2 0-52 0,2 0-47-16,1 3 0 0,0 2 0 15,0-1 0-15,0 5 0 16,0-1 0-16,0 3 0 15,0 2 0-15,0 0 0 16,0 0 0-16,0 0 0 16,0 0 0-16,1 3 0 15,1 5 0-15,1 4 0 16,-2 0 0-16,-1 1 0 16,0 0 0-16,0-3 0 15,0-2 0-15,-7-2 0 16,1-2 0-16,0-2 0 15,-3-1 0-15,4-1 0 16,-1 0 0-16,0 0 0 16,0 0 0-16,-2-1 0 15,3-6 0-15,1-2 0 0,-1-1 0 16,4-1 0-16,-1-1 0 16,2 2 0-16,0 1 0 15,0 0 0-15,0 2 0 16,0 0 0-16,6 3 0 15,0 2 0-15,1 1 0 16,-1 1 0-16,0 0 0 16,2 0 0-16,0 6 0 15,-1 4 0-15,0 2 0 16,-4 1 0-16,0 1 0 0,-3 3 0 16,0 0 0-16,0-1 0 15,0-3 0-15,-4 0 0 16,-4-2 0-16,0-2 0 15,0-3 0-15,2-3 0 16,3-3 0-16,-2 0 0 16,2 0 0-16,-2 0 0 15,-3-3 0-15,1-8 0 16,-1-1 0-16,-1-4 0 16,2-1 0-16,2 0 0 15,2-1 0-15,3 3 0 16,0 1 0-16,0 1 0 15,0 3 0-15,6 1 0 0,3 0 0 16,1 3 0-16,3 2 0 16,1 3 0-16,-2 1 0 15,1 0 0-15,-2 0 0 16,0 2 0-16,2 10 0 16,-4 2 0-16,0 1 0 15,-4 1 0-15,-2 1 0 16,-3 0 0-16,0-2 0 15,0-2 0-15,0 1 0 16,-5-3 0-16,-4-2 0 16,-2 1 0-16,-2-5 0 15,0 1 0-15,-4-3 0 16,2-3 0-16,1 0 0 16,0 0 0-16,1 0 0 0,2-9 0 15,1-4 0-15,-2 0 0 16,4-3 0-16,2-1 0 15,5-1 0-15,-1 4 0 16,2-2 0-16,0 5 0 16,0-2 0-16,6 2 0 15,5 1 0-15,7 0 0 16,-2 3-146-16,7 1 20 16,-1 3 120-16,2 3 6 15,-5 0-17-15,1 0-57 16,-4 8 46-16,-1 3-39 15,-5 3 67-15,-1 1-6 16,-3 2 6-16,-1 2-5 16,-5 2 5-16,0 2 16 15,0-1 7-15,-9 1-6 0,-5-5-12 16,-1-1 23-16,-1-4-16 16,-1-4-1-16,1-2 11 15,1-4 47-15,-1-2-52 16,1-1 46-16,-1 0-46 15,-2-1 30-15,4-9-1 16,-1-4-11-16,0-1-1 16,3-3-21-16,-2-5-13 0,3-1-53 15,3 0-109 1,3 1-37-16,3 2 94 0,2 1-49 16,0 2-51-16,12 0 27 15,5 1 10-15,5-2 60 16,5 4 46-1,1 2 2-15,0 5 15 0,-2 2 16 16,-7 6 9-16,-1 0 20 16,-3 0-16-16,0 8 8 15,1 7-3-15,1 0 5 16,-4 3 6-16,2 2-1 16,-6 0 1-16,-1 1-3 15,-4 2-1-15,-2 1 3 16,-2 0 1-16,0 1-2 15,0-3 4-15,-9 1-1 0,-5-3 2 16,-5-3 7-16,-2-3-1 16,0-3 1-16,-1-4-1 15,-1-4-2-15,2-3 3 16,-1 0 11-16,0 0-20 16,-2-7 19-16,3-9-9 15,0-2-9-15,2-4 13 16,4-2 6-16,1-5 2 15,5 2-16-15,3-3-7 16,3 1 0-16,3 4-9 16,0 3-16-16,0 2-3 15,9 1 6-15,7 4-17 16,3 0 8-16,3 2 12 16,5 3-22-16,2 1 37 0,1 4 4 15,0 3 2-15,-2 2-2 16,1 0 1-16,-1 0-1 15,-5 3-6-15,2 10 6 16,-4 3 0-16,-1 2-4 16,-3 1 4-16,-3 1 1 15,-3 2 1-15,-6-1-4 16,-2 1 0-16,-3 1 2 16,0 0 0-16,0-1 3 15,-12-1 2-15,-6-2-5 16,-1 2 3-16,-2-4-2 15,-6-1 4-15,-3-2-2 16,-4-1 0-16,-4-4-1 0,3-2 4 16,1-6-5-1,4-1 6-15,6 0-6 0,1 0 6 16,3-8 8-16,4-7-12 16,0-1 5-16,3-4 3 15,1-4 3-15,1 0-13 16,1-2-2-16,1-3-2 15,3 1 2-15,2-3-10 16,4 1-2-16,0 0-10 16,0 4-5-16,13 5 2 0,6 4 9 15,4 4-4 1,2 4 5-16,-1 6 14 0,1 2-2 16,1 1 7-16,-4 0-6 15,3 0 2-15,-4 11-2 16,0 1 1-16,1 6-1 15,-3 2 1-15,1-1 2 16,0 4-2-16,-4 1 2 16,-1 1 4-16,-4-1 3 15,-5 0-1-15,-3 1 1 16,-2 0 2-16,-1 0-3 16,0 1-1-16,-3-4 5 15,-11 2-1-15,-5-3 4 16,-1 1-5-16,-5-4-3 15,3-3 4-15,-2-5-2 0,6-3 0 16,-1-4 4 0,1-3 4-16,1 0 8 0,-2 0 15 15,1-13-5-15,-1-2-8 16,0-5-12-16,4-4-1 16,0-6-8-16,6-3 5 15,3-4-18-15,3-1-12 16,3 3-22-16,0 1-4 15,9 7 28-15,11 2-2 16,3 6 1-16,1 1-10 16,6 4 30-16,1 4 10 15,0 3-8-15,1 3 1 16,-1 4-1-16,-1 0 7 16,0 0-7-16,-2 8 5 0,-3 8-1 15,-2 0 5-15,-4 6 2 16,-1 2-3-16,-6 1 2 15,-2 2 4-15,-5 4-1 16,-5 0-2-16,0 1 1 16,-8 1 2-16,-9-4 1 15,-6-2 4-15,1-4-12 16,-4-3 4-16,1-6-4 16,0-5 4-16,1-3-9 15,4-5 7-15,-2-1 17 16,-2 0 0-16,1-1-12 0,-2-12-3 15,0-2-6 1,0-5 20-16,-1-4-24 16,4-5 9-16,2-5 0 15,4-2-9-15,6 0-6 0,5-1-12 16,5 3 0-16,0 2-29 16,2 2 23-16,13 3-4 15,7 4-29-15,5 1 34 16,3 6 12-16,4 2-1 15,0 5 9-15,-2 2 0 16,-1 4 2-16,-1 3-4 16,-3 0 0-16,-2 6-7 15,0 12-5-15,-5 3 3 16,1 5 9-16,-5 1-2 0,-2 3 4 16,-5 0 2-1,-5 2-2-15,-2-1 0 0,-2 1 4 16,0-1-4-16,0-3 6 15,-3-1 1-15,-9-2 1 16,-5-4 5-16,-1-1 0 16,-3-3 8-16,-4-4-10 15,-2-2 20-15,0-7-12 16,-3-3-6-16,0-1 2 16,1 0 14-16,0-11-1 15,1-7 5-15,1-5 0 16,2-4 1-16,4-3-11 15,5-3 1-15,1-3 14 0,6 2-38 16,1-1-4-16,5 4-11 16,3 3 15-16,0 4-33 15,0 3 3-15,14 4 13 16,5 2 1-16,5 1-36 16,2 4 46-16,5 1 12 15,-1 3-3-15,0 2-3 16,-4 4-6-16,0 0-9 15,-1 0 9-15,-3 10-27 16,-4 6 18-16,1 2-18 16,-3 6 21-16,-2 4 12 15,-5 1-9-15,-1 1 4 16,-2 0 5-16,-6 0 0 16,0-3 11-16,0-4-6 0,0 2-1 15,-4-4 9-15,-7-2-5 16,-4-1 0-16,-6 0 7 15,-4-3 6-15,-2-3-8 16,-3-4-1-16,2-5 6 16,4-3 17-16,-2 0-22 15,1-6 17-15,0-11 0 16,-1-4 13-16,7-6-24 16,1-4 30-16,4-3-49 15,3-1 0-15,3 0-4 16,5 1 1-16,3 5-24 0,0 0-43 15,3 6 47 1,15 1-28-16,3 2 7 16,10 3 26-16,5 3 18 15,4 3-17-15,-1 4 14 0,-3 4 3 16,-2 3-15-16,-4 0 7 16,-3 4-7-16,-3 11-3 15,-3 3-4-15,-5 7-4 16,-4 0 19-16,-2 2 7 15,-5 1-4-15,-3 1 1 16,-2 0 3-16,0 3 9 16,-7-3 0-16,-10 1 0 15,-4-2 4-15,-8-1 4 16,-4-3 8-16,0-7-12 0,0-3 2 16,4-6-2-16,5-7-1 15,2-1 27-15,0 0 4 16,-2-9 21-16,1-10-23 15,-1-4 0-15,2-3 4 16,4-2-45-16,2-2 12 16,5-1 17-16,4 0-29 15,3 0 0-15,4 3-8 16,0 0-17-16,0 4-24 16,13 2 11-16,9 6-17 15,4 0 21-15,5 5 31 16,4 2-7-16,1 6 3 15,-1 0 1-15,-4 3-14 0,-3 0 3 16,-1 8-1 0,-6 9-3-16,-3 2-4 0,-3 5-6 15,-3 2 24-15,-6 2 4 16,-2 0 3-16,-4 0 0 16,0 1 5-16,0-3-5 15,0 0 5-15,-9-2 8 16,-5-3 10-16,-5-3-15 15,-3-3-2-15,-3-2 39 16,-3-3-18-16,-2-5 9 16,3-5-15-16,1 0 17 15,1 0 58-15,1-15 24 16,0-4-21-16,6-5-21 16,2-4-62-16,2-3 51 0,3 0-67 15,3-1-15-15,2 0-11 16,6 4-16-16,0 0-12 15,0 5-18-15,18 0-49 16,6 4 59-16,7 2 35 16,7 5-19-16,2 4 3 15,0 5-17-15,1 3 50 16,-6 0-10-16,-4 7-1 16,-6 9 6-16,-5 4-10 15,-3 3-1-15,-7 4 21 16,-1 3-3-16,-4 1 16 0,-4 1-8 15,-1 2 2 1,0 2 3-16,-6-3-2 16,-7-2 2-16,-5-1 8 15,-2-5 0-15,-2-2 2 0,0-6 9 16,-2-5-15-16,1-5 34 16,-1-5-9-16,1-2 59 15,-1 0 12-15,-1-11 30 16,0-9-51-16,0-4-13 15,3-6-40-15,1-2 6 16,5-6-27-16,2 0-5 16,7-2-5-16,4 3-31 15,3 4 26-15,0 0-6 16,1 3-36-16,15 4 16 0,4 2-57 16,7 2 22-16,3 7 48 15,6 4-1-15,2 5 15 16,3 6-10-16,-1 0 14 15,-3 2-26-15,-5 13-7 16,-6 5 28-16,-2 5-36 16,-3 5-32-16,-6 5 62 15,-3 0 11-15,-9 6 0 16,-3-1-4-16,0 1-7 16,-9-3 11-16,-6-4 7 15,-4-5 9-15,1-2-1 16,-6-4 7-16,0-5 5 15,-3-7 5-15,-1-5 10 0,1-4 47 16,-3-2 10-16,0-5-4 16,0-13-16-16,-1-9 13 15,1-3-27-15,3-5-31 16,5-3 0-16,8 0-34 16,4 2-6-16,7 1-22 15,3 5 0-15,0 3 0 16,15 1-21-16,8 3 16 15,5 5-5-15,6 6 33 16,5 3 0-16,0 9-42 16,0 0 31-16,-5 0-20 15,0 17 5-15,-7 3 26 16,-8 5-39-16,-5 4 0 16,-7 3 30-16,-5 3-32 0,-2 2 28 15,-2-1 4-15,-17 1 14 16,-5-4 18-16,-3-8 1 15,-1-9 26-15,5-4-30 16,3-7 54-16,-1-5 64 16,4 0 41-16,-1-2-33 15,2-13 107-15,1-4-195 16,3-8-53-16,2-2 0 16,7-4 0-16,1 0 0 15,2 1 0-15,3 1-419 16,21 3-293-16,3 1 133 15,-2 2 265-15</inkml:trace>
  <inkml:trace contextRef="#ctx0" brushRef="#br2" timeOffset="119414.87">15023 2606 18 0,'0'0'48'15,"0"0"-12"-15,0 0-1 16,0 0-2-16,0 0-9 15,0 0-1-15,0 0-6 16,0-5-10-16,0 5 0 16,-1 0-3-16,-1 0-3 15,1 8 1-15,-2 0 3 16,0 0-1-16,0-3 5 16,0-1 0-16,2 0-5 15,-2-1 7-15,0-1 4 16,0-2 3-16,-1 1 3 0,0-1-1 15,-1 0 8 1,0 0 8-16,-1 0 5 0,0 0 7 16,1-6 18-16,1-1-16 15,1-3 9-15,1 1-15 16,0-2-2-16,2 2-1 16,0-1-28-16,0 2 3 15,0 1-16-15,5 0 0 16,0 2 0-16,1 2 0 15,0 2-3-15,-2 1-7 16,1 0-9-16,2 0 11 16,-3 0-19-16,3 3 21 15,-3 5 3-15,1 2-15 16,-2 0 18-16,-2 2 0 0,-1-1 3 16,0-2-3-16,0 2 3 15,0-5 9-15,0 0-9 16,0-3-3-16,0-2 3 15,0 1 27-15,-3-2-22 16,-4 0 21-16,-3 0-2 16,-3 0-20-16,3 0 13 15,2 0-20-15,4 0 10 16,1-3 16-16,1-6-4 16,0-1-10-16,0-1 10 15,2-1-18-15,0-1-4 16,0 3-4-16,0 1-11 15,0 0 8-15,7 3-35 16,1 0 34-16,1 4 1 16,2 0-20-16,0 2 10 0,0 0 1 15,0 0-8 1,-2 0 15-16,2 8-14 0,-2 1 23 16,-2 2-3-16,-1 1 3 15,0 1-3-15,-3-1 3 16,-1 2 0-16,-2 0 12 15,0 0-9-15,0-2-3 16,0 2 8-16,-8-3-2 16,-1-1 20-16,-1-3-9 15,2-2-11-15,-1 0 25 0,-1-4-25 16,0 0 20 0,-1-1-4-16,0 0-14 0,3 0 33 15,0 0-16-15,1-2 30 16,2-8 52-16,-2-3-30 15,4-1-13-15,1-1-22 16,2 0-21-16,0 1 5 16,0 2-26-16,0-1-10 15,2 3-1-15,5 3-5 16,1 0 1-16,1 2 4 16,1 2-9-16,2 3 4 15,-1 0-38-15,2 0-14 16,-3 4 45-16,1 10 5 0,-1 0 14 15,-2 0-19 1,-4 1 23-16,-1 0-5 0,-3-2 1 16,0 1 4-16,0 0-9 15,0-2 27-15,-4 1-14 16,-7-2 15-16,-1-1-15 16,2-3 28-16,1-1-32 15,-3-5 5-15,3 1 33 16,0-2-19-16,-1 0 6 15,2 0 4-15,-1-9 7 16,3-2 47-16,-1-2-2 16,2-2-32-16,2-2 18 15,2 0-62-15,1 1 6 16,0 4 1-16,0 0-12 16,0 4 5-16,3 1-5 0,3 1-17 15,6 1 12-15,-2 1-35 16,1 4 13-16,3 0 5 15,-1 0-16-15,3 0 21 16,-3 6-57-16,2 6 58 16,-3 0 6-16,-3 0 4 15,-2-4-14-15,-2 1 20 16,-4-3 0-16,-1-2-11 16,2-3 11-16,-2 1 0 15,0-2 16-15,0 0-11 16,0 0 21-16,0 0 5 15,0 0 18-15,0 0-6 16,0 0-10-16,0 0 11 16,0 0 29-16,0 0-50 15,0 0 11-15,0 0-34 16,-2-5 0-16,-2-3-185 0,-2-1-281 16,2 1-70-16,1 0 267 15,-2 3 108-15</inkml:trace>
  <inkml:trace contextRef="#ctx0" brushRef="#br2" timeOffset="130395.6">15034 2588 23 0,'0'0'52'0,"0"0"-13"0,0 0 9 16,0 0-4-16,0 0 0 16,0 0-9-16,0 0 3 15,0-3-10-15,0 3 1 16,0 0-17-16,0 0-12 15,-2 0 0-15,1 9-8 16,-1 3 8-16,1 1 4 16,-2-2-2-16,1-3 0 15,1-2-2-15,-1-2 0 16,1-4 6-16,-1 0-1 16,1 0 0-16,-2 0 10 15,3 0 12-15,-1 0 33 16,-2-3 57-16,-2-5 59 15,1-4-67-15,-3-3-57 16,4 0-22-16,3-2 14 0,0 7-27 16,0 1-17-16,0 5-8 15,0 3-9-15,0 1 13 16,0 0-43-16,0 0 2 16,0 0 45-16,5 0-22 15,3 0-11-15,1 4 33 16,2 5-40-16,-3 2 36 15,-2 5-11-15,-3-1 15 16,-1 1 0-16,-2 0 3 16,0 0-9-16,0-2 6 0,0-3 0 15,-8-2 6 1,-1-1 3-16,0-2-9 0,-6-2 23 16,0-3-13-1,-1 1 14-15,-1-2-24 0,1 0-3 16,4-2-4-16,-1-9 0 15,2-3 4-15,3-3-4 16,0-1 7-16,5-2 0 16,0 0 0-16,3 4-13 15,0-3 9-15,0 2-18 16,1 0-22-16,8 1 23 16,3 1-4-16,2 5-19 15,0 3 35-15,0 3-16 16,1 4 16-16,0 0 3 15,1 0 1-15,1 3-3 0,-1 10-12 16,-1 2 10-16,-2 3 6 16,-1 1 4-16,-1 1 4 15,-3-1-4-15,-5-1 0 16,-1 1 0-16,-2-2 10 16,0 0-12-16,0-4 4 15,0-2 1-15,-5-3 9 16,-5-1-12-16,0 0 2 15,-1-4 14-15,-2 0 6 16,1-3 8-16,0 0 11 16,2 0-13-16,-1 0 14 15,-1-9-3-15,5-2 28 0,1-1-4 16,0-4-9-16,3 0 4 16,0-1-37-16,3-1-21 15,0-1-4-15,0 3-17 16,0-1 17-16,6 4-46 15,4 1-4-15,3 1 39 16,1 5 11-16,1 1-23 16,3 3 20-16,0 2-6 15,-2 0-11-15,3 7 1 16,-2 6-10-16,-1 3 30 16,-2 4 0-16,-2-1 3 15,-5-1 9-15,-1 1-9 16,-3 1 0-16,-3-1 0 15,0-1 6-15,0 0 8 16,-3-1 9-16,-7-1-16 0,-5-4 20 16,1-3-27-16,0-2 20 15,-1-3 3-15,0-2 4 16,3-2 10-16,1 0-16 16,1 0 21-16,1-7 37 15,0-5-42-15,0-2 24 16,2-4-41-16,4-1 5 15,0-2-1-15,3-1-24 16,0-1-14-16,0 2 14 16,0 1-5-16,4 5-15 15,8 2 0-15,-2 3-24 16,1 1 39-16,1 4-4 16,0 2-14-16,0 3 23 15,-1 0-45-15,2 0-3 0,1 10 10 16,0 5 5-16,-1 1 17 15,-4 3 16-15,-3 0 4 16,-3 2 16-16,-3-2-16 16,0 1 13-16,0-2-5 15,-3-4 5-15,-7-1 39 16,-2-4-10-16,0-1-23 16,-3-4 79-16,3-2-47 0,-2-2 93 15,1 0 19 1,0 0-2-16,-2-5-9 0,1-8-103 15,0-4-53-15,2-2 0 16,2-4 0 0,3 0 0-16,6-5 0 0,1 4 0 15,0 0 0-15,0 4 0 16,0 3 0-16,7 5 0 16,4 2 0-16,-1 4 0 15,2 2 0-15,0 3 0 16,0 1 0-16,3 0 0 15,0 4 0-15,0 11 0 16,-2 2 0-16,0 4 0 16,-4 2 0-16,-3 0 0 15,-4 2 0-15,-2-2 0 0,0-1 0 16,0-2 0-16,-9-5 0 16,-5 0 0-16,-2-4 0 15,-2-3 0-15,2-2 0 16,-2-3 0-16,0-3 0 15,0 0 0-15,0 0 0 16,0-10 0-16,3-6 0 16,0-5 0-16,3-2 0 15,4 0 0-15,2-2 0 16,4 3 0-16,2 0 0 16,0 0 0-16,0 1 0 15,8 1 0-15,6 2 0 16,5 1 0-16,4 2 0 15,3 3 0-15,0 4 0 0,1 5 0 16,-2 3 0-16,0 0 0 16,0 4 0-16,0 12-42 15,-1 5 2-15,-2 4 28 16,-5 2 12-16,-2 0 0 16,-8 1 0-16,-5 0 0 15,-2 1 6-15,0 2 0 16,-3-6 5-16,-14 1 24 15,-2-2-29-15,-7-3-6 16,0-5 30-16,-4-1-30 16,3-8 0-16,2-4 0 15,4-3 0-15,3 0 0 16,0 0 0-16,3-12 0 0,-3-8 0 16,3 1 0-1,-1-5 0-15,2-3 0 0,4 0 0 16,-2-1 0-16,3-2 0 15,7 2 0-15,2 0 0 16,0 0 0-16,2 2 0 16,15 1 0-16,3 1 0 15,6 4 0-15,0 6 0 16,3 3 0-16,-1 5 0 16,2 6 0-16,-4 0 0 15,2 1 0-15,-3 15 0 16,-1 4 0-16,-2 5 0 0,-5 3 0 15,-1 0 0-15,-4 1 0 16,-4 0 0-16,-5-2 0 16,-2-1 0-16,-1-4 0 15,0 1 0-15,0-5 0 16,-6 1 0-16,-6-4 0 16,-4 1 0-16,-4-4 0 15,-3-1 0-15,-1-4 0 16,0-4 0-16,4-3 0 15,0 0 0-15,-4 0 0 16,1-10 0-16,-2-5 0 16,0-2 0-16,2-3 0 15,2-2 0-15,3-1 0 0,6-1 0 16,4 0 0 0,3-2 0-16,4 0 0 0,1-1 0 15,0 0 0-15,1 2 0 16,12 4 0-16,1 4 0 15,4 3 0-15,0 4 0 16,2 3 0-16,0 1 0 16,4 5 0-16,0 1 0 15,-1 0 0-15,1 16 0 16,-3 7 0-16,0 4 0 16,-4 4 0-16,-4 2 0 15,-4-2 0-15,-7-2 0 16,-2 1 0-16,0-5 0 15,-2 0 0-15,-12-2 0 16,-3 0 0-16,-1-3 0 0,-3-4 0 16,-4 0 0-16,1-6 0 15,-3-4 0-15,0-2 0 16,-3-4 0-16,-3 0 0 16,-4-4 0-16,1-8 0 15,3-8 0-15,5-1 0 16,6-1 0-16,5-4 0 15,5-2 0-15,2-1 0 16,5-3 0-16,4-3 0 16,1 0 0-16,0 1 0 15,3 3 0-15,12 1 0 16,4 5 0-16,5 5 0 16,3 2 0-16,1 6 0 15,2 4 0-15,1 4 0 0,1 2 0 16,-1 2 0-16,3 2 0 15,1 14 0-15,-2 5 0 16,-4 4 0-16,-3 5 0 16,-4 4 0-16,-5 2 0 15,-3-3 0-15,-3-1 0 16,-5 3 0-16,-6-5 0 16,0 2 0-16,0-3 0 15,-8-1 0-15,-9-1 0 16,-3-2 0-16,-4-2 0 0,-1-6 0 15,-2-3 0-15,-1-9 0 16,0-2 0-16,-4-3 0 16,2 0 0-16,-4-3 0 15,1-12 0-15,3-8 0 16,2-1 0-16,5-5 0 16,6-1 0-16,4-1 0 15,6-2 0-15,6-3 0 16,1-1 0-16,0 4 0 15,3-2 0-15,12 4 0 16,4 2 0-16,5 5 0 16,4 4 0-16,5 4 0 15,0 5 0-15,0 4 0 0,-2 5 0 16,2 2 0-16,-2 0 0 16,-4 7 0-16,-2 6 0 15,-1 8 0-15,-3 6 0 16,-4 5 0-16,-1 4 0 15,-6-1 0-15,-4 2 0 16,-4 0 0-16,-2-3 0 16,0-2 0-16,-3-5 0 15,-9-4 0-15,-6-2 0 16,0-2 0-16,-6 0 0 16,-6-3 0-16,-1-2 0 15,-3-6 0-15,-1-3 0 16,4-5 0-16,0 0 0 15,1-2 0-15,0-15 0 16,0-6 0-16,5-5 0 0,1-3 0 16,6-1 0-16,5-4 0 15,5 1 0-15,4 1 0 16,4 2 0-16,0-1 0 16,0 2 0-16,7 2 0 15,11 0 0-15,3 4 0 16,6 2 0-16,1 7 0 15,4 4 0-15,-1 5 0 16,2 5 0-16,-2 2 0 16,-1 0 0-16,1 15 0 15,-1 5 0-15,-3 7 0 16,-5 5 0-16,-5 2 0 0,-4-1 0 16,-5 0 0-1,-4-4 0-15,-2-2 0 0,-2-2 0 16,0-2 0-1,-3-2 0-15,-11 1 0 0,-2-2 0 16,-5-4 0-16,1-3 0 16,0-3 0-16,0-8 0 15,4-2 0-15,-4 0 0 16,2 0 0-16,-2-7 0 16,-1-6 0-16,3-4 0 15,0-2 0-15,6-2 0 16,3-2 0-16,2 0 0 0,4-3 0 15,3 1 0-15,0-3 0 16,0-2 0-16,16 3 0 16,2 2 0-16,9 4 0 15,-3 4 0-15,-1 8 0 16,0 6 0-16,1 3 0 16,0 0 0-16,1 9 0 15,-1 11 0-15,-2 5 0 16,-4 3 0-16,-4 5 0 15,-6-1 0-15,-6 3 0 16,-2-1 0-16,-3-2 0 16,-15-3 0-16,-3-5 0 15,-3-3 0-15,-4-6 0 0,-2-2 0 16,0-7 0-16,3-5 0 16,2-1 0-16,3 0 0 15,-1-5 0-15,1-11 0 16,3-4 0-16,2-2 0 15,2-4 0-15,9-3 0 16,3-2 0-16,3-2 0 16,0 2 0-16,0-1 0 15,11 3 0-15,5 5 0 16,5 2 0-16,6 7 0 16,4 5 0-16,4 8 0 15,0 2 0-15,-5 0 0 16,-3 16 0-16,-5 4 0 15,-2 5 0-15,-5 5 0 16,-5 1 0-16,-9 2 0 0,-1 4 0 16,-3-2 0-16,-16-1 0 15,-6-4 0-15,-3-3 0 16,-4-8 0-16,5-4 0 16,5-7 0-16,7-5 0 15,4-3 0-15,-2 0 0 16,1-3 0-16,-4-14 0 15,-2-6 0-15,-1-6 0 16,2-4 0-16,2-3 0 16,8 1 0-16,4-1 0 0,3 3 0 15,0-3 0 1,16 4-169-16,16 2-1043 16,5 0 728-16</inkml:trace>
  <inkml:trace contextRef="#ctx0" brushRef="#br2" timeOffset="133276.87">1044 4672 52 0,'0'0'43'0,"0"0"14"16,0 0 4-16,0 0 24 16,0 0 18-16,0 0 26 15,0 0 71-15,0 0-71 16,-13 1 46-16,13 1-36 15,0-1-73-15,0-1 7 16,0 2-53-16,0-2-15 16,0 0 16-16,0 0-21 15,4 0-31-15,11 0-57 0,13 1 41 16,16 0 28-16,11-1 38 16,3 0 18-16,-6 0 2 15,-10 0-29-15,-11 0 20 16,-7 0-30-1,-9 0 4-15,-5 0 21 0,-8 0-25 16,1 0 0-16,-3 0 37 16,0 0-16-16,0 0 5 15,0 0-26-15,0 0-94 16,0 0-203-16,0 0-117 16,0 0 110-16,0 0 91 15</inkml:trace>
  <inkml:trace contextRef="#ctx0" brushRef="#br2" timeOffset="133758.59">1541 4530 141 0,'0'0'112'0,"0"0"0"16,0 0 209-16,0 0 139 15,0 0-78-15,0 0-124 16,-2-17-50-16,2 17-155 16,0 0-53-16,0 0 0 15,0 0 0-15,0 0-13 16,0 4-27-16,11 4 28 16,5 2-11-16,2 3 40 0,3 1-17 15,6 0 0-15,1 0 18 16,2-1 11-16,0 0-29 15,-8-2 0-15,-1 1 0 16,-3-2 24-16,-9-1-42 16,-3-3 18-16,-1-1 0 15,-5-2 0-15,0-2 0 16,0-1 0-16,0 3 0 16,-2 1 0-16,-7 5 0 15,-2 7 18-15,-6 0-18 16,-3 7 0-16,-2 0 0 15,-2 1 0-15,5-1 0 16,-1 0 0-16,4-3 0 16,2-4 0-16,3-4 0 15,0 1-82-15,2-4-664 0,0 1 9 16,-3-3 451-16</inkml:trace>
  <inkml:trace contextRef="#ctx0" brushRef="#br2" timeOffset="134556.47">1069 5816 91 0,'0'0'53'15,"0"0"8"-15,0 0 14 16,0 0 14-16,0 0 29 15,0 0 81-15,-44 20 7 16,39-18 146-16,2-1-79 16,0 1-89-16,3-1-47 15,0-1-80-15,0 0 13 16,0 0-70-16,5 0 0 16,17 0-29-16,18 0-81 15,14 0 110-15,7 0 29 16,2-3-29-16,-11 0 29 0,-12 2-29 15,-10 1 0 1,-13-3 35-16,-7 3-30 16,-7 0-5-16,-3 0 29 15,0 0-17-15,0 0 28 0,0 0 2 16,0 0-42-16,0 0 0 16,0 0-94-16,-3 0-298 15,-2 0-171-15,0 0-63 16,0-9 377-16</inkml:trace>
  <inkml:trace contextRef="#ctx0" brushRef="#br2" timeOffset="135006.43">1472 5630 194 0,'0'0'96'15,"0"0"135"-15,0 0 341 16,0 0 161-16,0 0-512 16,0 0-221-16,-3-37 0 15,3 37 0-15,0 0 0 16,0 0 0-16,0 10 0 16,14 3 0-16,5 2 0 15,6 1 0-15,1 0 0 16,2-1 0-16,-1 2 0 15,3-2 0-15,-5 1 0 16,-4-2 0-16,-9-2 0 0,-1-4 0 16,-6-1 0-16,-2-4 0 15,-3-1 0-15,0 0 0 16,0 1 0-16,0-1 0 16,0 4 0-16,0 6 0 15,0 0 0-15,-10 7 0 16,1-1 0-16,-2 3 0 15,-3 0 0-15,0 2 0 16,-4 0 0-16,2 0 0 16,-5 1 0-16,7-2 0 15,0-3-971-15,3-3 242 16,5-8 464-16</inkml:trace>
  <inkml:trace contextRef="#ctx0" brushRef="#br2" timeOffset="152218.09">19466 6526 22 0,'0'0'26'16,"0"0"3"-16,0 0-6 16,0 0-2-16,0 0-4 15,0 0-8-15,0 0-4 16,0 0-1-16,-3 0-4 15,0 0 0-15,0 0 2 16,0 2 0-16,2-2-2 16,1 1 1-16,0-1-1 15,-2 0 3-15,2 0-1 0,-1 0 3 16,1 0 4-16,0 0 3 16,0 0 2-16,0 0 5 15,0 0 5-15,0 0-4 16,0 0 7-16,0-4 0 15,0 1-14-15,0-1 6 16,0 4 9-16,0 0-8 16,0 0 0-16,0 0-14 15,0 0-6-15,0 0-14 16,0 0 7-16,0 0-6 16,3 0 2-16,-3 8-2 15,0 4 12-15,0-1-4 16,0 0 4-16,0 1 1 0,-10 0 1 15,-1-1 2 1,-1-4-3-16,2-1 1 0,1-3-1 16,3-2 1-16,1-1 1 15,-2 0 5-15,1 0-6 16,1-3 5-16,1-6-2 16,2-2 4-16,2-1 0 15,0-2-3-15,0 1-3 16,0 2 3-16,5 3-5 15,3 0-1-15,3 3-2 0,0 3-7 16,1 1 1 0,3 1 9-16,-3 0 4 0,1 0-4 15,-3 0-4-15,-2 7 0 16,1 2 3-16,-2 1-3 16,-2 2 1-16,-4-2 0 15,-1 2 3-15,0 1-1 16,0-3-1-16,-1 1 2 15,-8 1-1-15,-5-4 6 16,-1-1-1-16,-1-2 0 16,2-1-3-16,3-3 3 15,0-1 0-15,4 0 1 16,-2 0 5-16,3-3 13 16,0-8-3-16,1-3 10 15,4-2 0-15,1-2 13 16,0 1-1-16,0 3 1 0,0 1-18 15,7 2 10-15,4 3-6 16,2-1-27-16,4 3 14 16,1 3-16-16,-1 2-6 15,-2 1-4-15,0 0 5 16,-3 0-8-16,0 9-12 16,0 2 15-16,0 2 3 15,-3-1 1-15,0 2 12 16,-3-3-4-16,-5 2-2 15,1-3-8-15,-2 2 5 16,0-4 1-16,0 2-4 16,-5 0 6-16,-6-2 0 15,-3 1 2-15,-4-4 15 0,2 1-14 16,0-3 21-16,0-3-24 16,3 0 26-16,3 0-8 15,-3-3-2-15,3-7 55 16,1-3-14-16,2 0 15 15,2-3 36-15,2-1-75 16,3 1 26-16,0 3-4 16,0-2-6-16,0 3-19 15,6 0-1-15,3 2-19 16,0 3-10-16,0 1-10 16,-1 2 0-16,-1 3-4 15,1 1 4-15,0 0-20 16,1 0 20-16,1 0-38 15,0 0 25-15,0 0 1 16,-1 8 8-16,-3-5 5 0,0 3 4 16,-1 0-8-16,-4-2-5 15,4 3 18-15,-4 1-8 16,2 2 4-16,-1 1-5 16,-2 0 9-16,0 5-8 15,0-6-9-15,0 1 17 16,-6 1 0-16,-5-5 0 15,-2 1 0-15,1-3 4 16,-4 0 17-16,-1-2 13 16,2-3-25-16,0 0-4 0,3 0-5 15,3-4 9-15,0-9 18 16,2-1-13-16,1-4 22 16,6 2 3-16,0 0-19 15,0 1 24-15,0 0-44 16,10 2 0-16,4 0-9 15,3 1-11-15,2 4 0 16,-2 1 10-16,-1 5-29 16,-3 0 12-16,-3 2-5 15,2 0 4-15,-1 10-20 16,-1 5 32-16,-2 1-5 16,-1 2-8-16,-4 2 20 15,-3-1 6-15,0 1-12 0,0 2 15 16,-6-4-12-16,-6 0 9 15,-5-1 3-15,0-3 7 16,-1-7 8-16,-2-2 5 16,-2-5-16-16,0 0 12 15,1 0 5-15,-2-3-8 16,4-11-9-16,6-5 9 16,2-2 21-16,2-1-11 15,8-1-5-15,1 0 23 16,0 2-7-16,0 2-5 15,15 2-9-15,4 1-20 16,3 5-20-16,4-1 1 16,2 4 14-16,-1 3 0 15,0-1-10-15,-2 3-4 0,1 3 6 16,-3 0-19-16,0 0 22 16,-4 11-3-16,-1 6-5 15,-4 4 9-15,-3 1 9 16,-3 2-9-16,-4-1 9 15,-4 1 0-15,0-1-4 16,0-2 8-16,-7 0 0 16,-8-2 14-16,-3-2-9 15,-6-2-9-15,-1-5 28 16,-2-4 8-16,0-3-36 16,0-3 33-16,3 0-13 15,1-1-1-15,2-14-4 16,4-5 45-16,3-4 33 15,4-1 16-15,4-2-10 16,3 2 14-16,3 0-49 0,0 3-13 16,0 1 1-16,2 0-5 15,13 2-13-15,7 1-34 16,2 4-23-16,3 3 17 16,1 3 6-16,0 2-34 15,0 4 11-15,-1 2-1 16,-4 0 19-16,0 4-13 15,-4 12-28-15,-3 2 23 16,-3 2 18-16,-2 1 5 16,-5 2-6-16,-3-1 6 0,-3 1 0 15,0-1 6-15,0 1-1 16,-6 0 13-16,-8-2-7 16,-3-3-11-16,-4-2 29 15,-1-2-23-15,-1-5 17 16,-1-3-6-16,2-2 0 15,1-4 18-15,0 0-23 16,-1 0 17-16,0-11-24 16,0-5 19-16,3-7-6 15,3-6-18-15,-1-3 0 16,7-5 0-16,0 2 0 16,5 1 0-16,5 6 0 15,0 4 0-15,0 3 0 0,10 2 0 16,4 4 0-16,5 2 0 15,1 2 0-15,4 4 0 16,1 4 0-16,0 3 0 16,-1 0 0-16,0 2 0 15,0 13 0-15,-3 2-30 16,-3 4 13-16,0 2 11 16,-6-1 6-16,-2 2-23 15,-4 0 17-15,-5 0 6 16,-1 0 0-16,0 0 17 15,-1-1 1-15,-14-1-1 16,-1-1-11-16,-5-1 18 16,-1-3-24-16,0-4 0 15,0-4 0-15,0-6 0 0,2-3 0 16,-1 0 0-16,2 0 0 16,-1-9 0-16,0-8 0 15,-1-6 0-15,4-4 0 16,1-3 0-16,4-4 0 15,6-2 0-15,0 2 0 16,6 2 0-16,0 3 0 16,0 1 0-16,12 6 0 15,5 1 0-15,3 4 0 16,4 3 0-16,3 2 0 16,3 4 0-16,-2 5 0 15,-1 3 0-15,2 0 0 16,-2 7 0-16,-2 12 0 15,-1 3 0-15,-5 5 0 16,-3 3 0-16,-3-1 0 0,-5 3 0 16,-3 0 0-16,-5-1 0 15,0-2 0-15,0 0 0 16,-6-4 0-16,-8-1 0 16,-1-1 0-16,-5-3 0 15,-3-4 0-15,-2-3 0 16,1-5 0-16,-1-4 0 15,-1-2 0-15,1-2 0 16,-2 0 0-16,3-11 0 16,-3-6 0-16,3-4 0 0,4-5 0 15,3-1 0-15,2-3 0 16,5-2 0-16,4 0 0 16,1 1 0-16,5 4 0 15,0 0 0-15,0 5 0 16,3-1 0-16,9 2 0 15,7 3 0-15,3 4 0 16,1 2 0-16,7 7 0 16,0 5 0-16,0 0 0 15,0 7 0-15,-5 14 0 16,-3 2 0-16,-5 6 0 16,-5 2 0-16,-3 1 0 15,-5 3 0-15,-4 1 0 0,0 3 0 16,0-4 0-1,-6 2 0-15,-8-4 0 0,-3-5 0 16,-2-5 0-16,-1-3 0 16,1-5 0-16,-4-2 0 15,0-6 0-15,0-4 0 16,1-3 0-16,1 0 0 16,1-10 0-16,1-12 0 15,1-7 0-15,3-3 0 16,5-7 0-16,-1-3 0 15,4 0 0-15,5 1 0 16,2 3 0-16,0 2 0 16,5 6 0-16,13 1 0 15,3 6 0-15,7 5 0 0,5 4 0 16,3 6 0-16,4 4 0 16,-1 4 0-16,0 0 0 15,1 1 0-15,-6 16 0 16,-3 4 0-16,-4 4 0 15,-4 4 0-15,-4 1 0 16,-5 2 0-16,-3 0 0 16,-8-1 0-16,-3 0 0 15,0 0 0-15,0 0 0 16,-13-1 0-16,-6-3 0 16,-4-4 0-16,-2-4 0 15,1-4 0-15,2-9 0 16,-2-1 0-16,2-5 0 0,0 0 0 15,0-6 0 1,0-11 0-16,1-5 0 0,3-1 0 16,2-8 0-16,7-2 0 15,1-2 0-15,6-2 0 16,2 2 0-16,0 4 0 16,4 5 0-16,9 4 0 15,8 4 0-15,1 2 0 16,1 3 0-16,1 5 0 15,-1 5 0-15,1 3 0 0,3 0 0 16,-3 10 0 0,0 9 0-16,-5 2 0 0,-5 6 0 15,-3 4 0-15,-6 1 0 16,-5 0 0-16,0 2 0 16,0-2 0-16,-9 0 0 15,-4-7 0-15,-1-3 0 16,-4-6 0-16,2-5 0 15,0-5 0-15,-4-3 0 16,1-3 0-16,-4 0 0 16,1 0 0-16,2-14 0 15,0-2 0-15,2-7 0 16,6-2 0-16,1-2 0 16,6-1 0-16,3 2 0 0,2 1 0 15,0 4 0-15,10 4 0 16,4 2 0-1,1 4 0-15,0 5 0 0,4 2 0 16,4 4 0-16,2 0 0 16,2 11 0-16,-2 6 0 15,-6 2 0-15,-5 4 0 16,-8-3 0-16,-4 3 0 16,-2-2 0-16,0 1 0 15,-16-2 0-15,-4-4 0 16,-3-5 0-16,1-5 0 15,-4-6 0-15,1 0 0 16,3-2 0-16,2-12 0 16,2-3 0-16,5-3 0 15,4-1 0-15,3-1 0 0,6-1 0 16,0-1 0-16,0 1 0 16,0 3 0-16,9 4 0 15,1 3 0-15,-1 7 0 16,-1-1 0-16,-1 6 0 15,1-1 0-15,-7-2-710 16,-1-5-241-16,-19-4 615 16</inkml:trace>
  <inkml:trace contextRef="#ctx0" brushRef="#br2" timeOffset="154017.79">19459 6518 1 0,'0'0'39'0,"0"0"-12"16,0 0 9-16,0 0 1 16,0 0 9-16,0 0 4 15,0 0-6-15,0 0-17 16,0 0-12-16,0 0-9 15,0 3-6-15,0-1-4 0,0 1 0 16,-5 2 4 0,-2-1 6-16,1-1-6 0,2-3 2 15,2 1 3-15,1-1 2 16,1 0 7-16,0 0 25 16,-2 0 44-16,2-6 83 15,-1-6 9-15,-1-3-127 16,2 1-17-16,0 1-1 15,0 5-30-15,8 0 0 16,-2 4-3-16,2 1-18 16,1 3-29-16,4 0 7 15,4 1 13-15,1 13 2 16,2 4 12-16,-3 5-7 16,-5 1 23-16,-2 3-2 0,-7-2 2 15,-3-1-8-15,0-1 0 16,0-4 6-16,-5-3-10 15,-6-5 12-15,2-2-5 16,-2-5 5-16,2-3 11 16,-4-1 15-16,-1 0 13 15,-3-2-5-15,-2-14 30 16,0-5 6-16,-1-3-6 16,4-2-34-16,4-3 8 15,3 2-30-15,8 2 1 16,1 2-9-16,0 4-21 15,10 0-28-15,9 4-15 16,8 4 5-16,5 2 13 16,2 7 20-16,1 2 5 15,-2 0-3-15,-5 13 17 16,-5 6-19-16,-5 0 21 16,-6 3 5-16,-7 0-13 0,-5 1 3 15,0-1 5-15,0-1-12 16,-14-2 17-16,-4-5 0 15,0-4 7-15,-1-6 5 16,2-4 32-16,-1 0-24 16,3-1 22-16,2-15 88 15,3-2-62-15,2-4-68 16,2-3-175-16,6-7-219 16,0-11 87-16</inkml:trace>
  <inkml:trace contextRef="#ctx0" brushRef="#br1" timeOffset="160626.5">1274 6866 19 0,'0'0'51'0,"0"0"-6"16,0 0 4-16,0 0 6 15,0 0 6-15,0 0 8 16,0 0 21-16,-57-1 14 15,44 1 68-15,2 0 5 16,-2 0-43-16,5 1 84 0,1 1-104 16,-1 0 62-16,-2 0-43 15,4-1-43 1,0 1 118-16,3-1-126 16,1-1-82-16,1 0 0 0,1 0 0 15,0 0 0-15,0 0 0 16,0 0 0-16,0 0 0 15,3 0 0-15,12 0 0 16,18-3 0-16,22-8 0 16,11 0 0-16,-2-2 0 15,-6 3 0-15,-12 3 0 16,-13 4 0-16,-9 3 0 16,-8 0 0-16,-8 0 0 15,-1 0 0-15,-4 0 0 16,-3 0 0-16,0 0 0 0,0 0 0 15,0 0 0-15,0 0 0 16,0 0 0-16,0 0 0 16,0 0-76-16,0 0-722 15,0 0 74-15,0 0 459 16</inkml:trace>
  <inkml:trace contextRef="#ctx0" brushRef="#br1" timeOffset="161129.23">1693 6614 144 0,'0'0'63'0,"0"0"87"15,0 0 133-15,0 0 170 16,0 0 104-16,0 0-160 16,-16-22-397-16,16 22 0 15,0 0 0-15,0 0 0 16,0 0 0-16,0 0 0 16,0 0 0-16,0 0 0 15,0 6 0-15,10 7 0 16,14 4 0-16,7 2 0 15,11 2 0-15,7 1 0 0,-1-2 0 16,1-2 0-16,-10-3 0 16,-3-4 0-16,-9-2 0 15,-10-4 0-15,-9-1 0 16,-8-3 0-16,0-1 0 16,0 1 0-16,0 1 0 15,0 2 0-15,0 7 0 16,-12 8 0-16,-12 7 0 15,-4 4 0-15,-2 0 0 16,3-4 0-16,3-1 0 16,5-1 0-16,1-4-128 15,3 3-872-15,-6-6 395 0,0-3 368 16</inkml:trace>
  <inkml:trace contextRef="#ctx0" brushRef="#br1" timeOffset="174893">19141 2595 22 0,'0'0'84'16,"0"0"-41"-16,0 0 11 16,0 0-12-16,0 0-5 15,0 0-11-15,0 0-9 16,0 0-4-16,0 0-8 15,0 0-3-15,0 3-2 16,0 5 4-16,0 2 4 16,0-1 0-16,-4-1-5 15,1-1 3-15,0-3 0 16,0 0-5-16,1-4 4 16,2 0-1-16,-1 0 7 15,-1 0 21-15,1 0 49 0,-2-4 49 16,0-5-57-16,3 0-20 15,0-4-14-15,0 1 1 16,0-1-10-16,0-1 7 16,4 4-8-16,4 1 9 15,-1 3-12-15,2 5-17 16,-1 1-5-16,-1 0-4 16,4 0-28-16,0 1 2 15,2 10 26-15,-2 4-8 16,-2-1 5-16,-3 0-5 15,-3 0 1-15,-3 2-5 16,0-1 12-16,0 0 0 0,-6-1 4 16,-7 0 0-16,-4-3 7 15,2-3-3-15,-1-4-1 16,4-4-3-16,-1 0 7 16,4 0 48-16,1-7-8 15,3-5 24-15,0-5-20 16,2-1-11-16,1-1 1 15,2-2-26-15,0 4 12 16,0 2-10-16,0 4 5 16,5 2 0-16,4 3-10 15,1 3-16-15,1 2-5 16,4 1-6-16,-2 0-10 16,2 1 11-16,-3 9-16 15,0 3 10-15,0 1 6 0,-5-1-11 16,-1 1 16-16,-1 1-14 15,-4 0-6-15,-1-1 25 16,0-1 0-16,0 0-5 16,0-4 5-16,-10 2 25 15,-1-4-11-15,-2-1 6 16,1-5 1-16,0-1 21 16,-3 0 42-16,3 0 9 15,0-10 36-15,3-2-27 16,2-4-15-16,2 0-29 15,0-2-30-15,5 0 13 16,0 1-11-16,0 3-30 16,2 3 0-16,7 3 0 15,2-1 0-15,2 6-13 16,1 3 13-16,2 0 0 0,-3 0-34 16,4 6 16-16,-2 7-5 15,1 3-17-15,-2 1 22 16,-4 0 12-16,-1-1-17 15,-8 2 6-15,-1-1-23 16,0 0 40-16,0-2 6 16,-7 1-1-16,-5-3 7 15,-2-2-6-15,1-3-6 16,1-5 23-16,1-1-18 16,0-2 13-16,0 0 11 0,0-9 11 15,2-5 6-15,0-4-4 16,4-2-42-16,2-1 0 15,0-3 0-15,3 3 0 16,0 1 0-16,0 3 0 16,0 4 0-16,9 2 0 15,0 2 0-15,3 4 0 16,1 1 0-16,3 4 0 16,0 0 0-16,0 0 0 15,2 11 0-15,-3 5-18 16,-2 3-29-16,-4-1 41 15,-4 1-28-15,-2 1 22 16,-3-2 1-16,0 1-7 0,-1-1 18 16,-12 0-6-1,-3-2 6-15,0-2-11 0,-4-6 17 16,4-2-18-16,-2-4 24 16,0-2-12-16,-1 0 11 15,-1-3-11-15,2-12 12 16,0-3 63-16,6-3-75 15,1-4 41-15,5-2-23 16,4 0-18-16,2 0 0 16,0 1 0-16,3 6 0 15,12-1 0-15,2 3 0 16,2 1 0-16,3 2 0 16,-1 4 0-16,1 2-13 15,2 5 13-15,0 4-5 0,-3 0-7 16,0 1-11-16,0 13 5 15,-3 5-16-15,0 3 5 16,-6 4 6-16,-3-1-18 16,-5 3 13-16,-4-2 16 15,0 1 1-15,-9-2 11 16,-9-2-6-16,-3-1 12 16,2-5-18-16,-1-4 6 15,3-6-5-15,1-3 22 16,2-4 12-16,0 0 0 15,-2 0-5-15,2-6-7 16,0-9 41-16,0-5 12 16,2-4 12-16,2-2-76 15,2-1 0-15,7-3 0 16,1 0 0-16,0 2 0 0,1 3 0 16,13 3 0-16,4 5 0 15,2 3 0-15,3 2 0 16,4 5 0-16,1 4 0 15,-1 3 0-15,-2 0 0 16,0 7-18-16,-2 11-17 16,-2 7 6-16,-2 4-23 15,-5 3 34-15,-8-1-10 16,-5 2-7-16,-1-2 35 16,-3-2-6-16,-12-1 6 0,-4-5 0 15,-3-1 0 1,-3-5 0-16,0-4-5 0,-2-3-1 15,1-5 6-15,-3-5-23 16,4 0 23-16,1-6 23 16,-1-13-23-16,1-6 0 15,3-3 6-15,6-5 11 16,3 1-6-16,8 1-11 16,4 1 12-16,0 2-12 15,0 4 0-15,10-1 34 16,5 3-34-16,6 3-11 15,4 1-6-15,3 5 17 16,4 3-12-16,0 6 1 0,3 4 11 16,-2 0 0-1,-3 1-18-15,-2 16-5 0,-4 6-5 16,-2 2 10-16,-2 5 1 16,-8 1 17-16,-6-1 0 15,-6 2 17-15,0 1-11 16,-15-4 11-16,-11-1-5 15,-2-1-1-15,-3-5 1 16,-2-3 11-16,3-7-17 16,2-6-6-16,2-6 5 15,7 0-5-15,-1 0 35 16,2-16 23-16,1-5 0 16,0-7-11-16,4-3-47 15,1-2 0-15,3-3 0 0,6-1 0 16,3 2 0-16,0 2 0 15,0 2 0-15,15 5 0 16,0 5 0-16,4 1 0 16,3 4 0-16,4 5 0 15,2 3 0-15,2 8 0 16,0 0 0-16,0 4 0 16,0 14 0-16,-2 5 0 15,-4 4 0-15,-5 2 0 16,-4-1 0-16,-4 2 0 15,-10-1 0-15,-1 1 0 16,0-1 0-16,-9-2 0 16,-12 2 0-16,-3-3 0 15,-3-5 0-15,-1-1 0 16,1-5 0-16,-1-5 0 0,4-6 0 16,-1-4 0-16,2 0 0 15,1-4 0-15,-3-11 0 16,1-5 0-16,1-4 0 15,4-5 0-15,7-1 0 16,3-2 0-16,8-3 0 16,1-1 0-16,0 3 0 15,11-3 0-15,6 3 0 16,4 3 0-16,4 4 0 16,3 7 0-16,2 5 0 0,3 7 0 15,-2 2 0-15,2 5 0 16,-3 0 0-16,1 10 0 15,-2 11 0-15,-4 6 0 16,-4 6-18-16,-3 4-23 16,-8 2 18-16,-5 0-18 15,-3-1 1-15,-2 1 34 16,-4-4 0-16,-14-4 6 16,-5-2 0-16,-6-5 6 15,1-4-6-15,-2-6 0 16,-1-6 6-16,2-8-6 15,3 0 11-15,0-9 7 16,2-12 5-16,0-8 6 16,1-4 29-16,3-6-47 15,5 0 2-15,6-1-13 0,6 1 0 16,3 2 0-16,0 3 0 16,9 2 0-16,9 4 0 15,5 4 0-15,3 4-13 16,3 6 8-16,1 6-36 15,1 4 29-15,0 4 7 16,-1 0-18-16,0 15-6 16,-2 9-23-16,-3 5-12 15,-5 7 47-15,-5-1-17 16,-11 2 5-16,-4-1 1 16,0-2 28-16,-13-4-17 15,-6-4 17-15,-8-1 0 0,-2-7 17 16,-2-4 0-16,1-4 11 15,2-7-28-15,1-3 17 16,6 0 35-16,2-6-35 16,1-10 29-16,3-7 18 15,4-4-24-15,1-7 18 16,4-4-58-16,5-1 13 16,1 0-26-16,1 3 2 15,15 2-18-15,7 9 29 16,4 4-87-16,6 8 87 15,0 4-46-15,1 6 11 0,3 3 30 16,-4 0-36 0,-1 16 7-16,-2 9 11 15,-3 5-22-15,-9 5 0 16,-6 4 17-16,-9 0-11 0,-3 0 34 16,-2-2-22-16,-18-5 27 15,-4-5-6-15,-1-5 12 16,-1-10 10-16,2-3-11 15,-1-8 12-15,0-1-6 16,-1 0 56-16,4-11-61 16,-2-9 50-16,3-6-28 15,7-6 41-15,1-6-63 16,7-4-6-16,6-2-17 16,0-1-12-16,0 2 29 0,18 5-6 15,5 6-45-15,5 6 51 16,6 6-23-16,5 10-16 15,0 4 33-15,-2 6-27 16,-1 0 16-16,-2 9-16 16,-2 14-22-16,-5 8 34 15,-8 6-33-15,-7 4 2 16,-8 4 21-16,-4 0 10 16,0-1 21-16,-18-3 5 15,-10-6 0-15,-6-7 1 16,-5-4-1-16,-3-7 31 15,5-7-15-15,-1-7-21 16,5-3 0-16,4-4 52 16,0-13-41-16,7-7 55 15,0-6 28-15,5-7-61 0,4-2 29 16,4-5-45-16,7-1-17 16,2 3 63-16,0 3-51 15,18 10-12-15,3 9 6 16,8 6-6-16,4 6-18 15,5 6 7-15,2 2-1 16,4 1-5-16,-7 14-6 16,-4 5-5-16,-9 5-28 15,-11 4 16-15,-8 7-21 16,-5 0-9-16,-5 3 70 16,-17-4-6-16,-8-6 22 15,-4-3-26-15,1-8 20 0,3-8-15 16,3-6 10-16,8-3 17 15,5-1-16-15,2 0 76 16,0-5-3-16,3-8-40 16,-1-5 7-16,-2-3-46 15,2-3-301-15,-1-3-344 16,2-3 119-16,0-2 291 16</inkml:trace>
  <inkml:trace contextRef="#ctx0" brushRef="#br0" timeOffset="181541.9">14412 7513 89 0,'0'0'61'15,"0"0"16"-15,0 0 8 16,0 0 7-16,0 0 43 16,0 0 23-16,0 0-32 15,0 0-37-15,0 0-25 16,-9 11-34-16,-12 11-30 15,-7 11 45-15,-4 5 73 16,2 6-34-16,5 1 32 16,7 3-69-16,2 7-11 15,5 0-9-15,7-2-11 16,4-1-5-16,0-10-11 16,15-4-5-16,10-6 5 0,5-5 22 15,0-4 16-15,-2-8 17 16,0-4 18-16,-8-5 24 15,-7-3 18-15,-5-2 1 16,-7-1-86-16,-1 2-30 16,0-2 0-16,0 0 0 15,0 0 0-15,0 0 0 16,0 0 0-16,0 0 0 16,0 0 0-16,-1 0-374 15,-8 0-635-15,-5 0 542 16</inkml:trace>
  <inkml:trace contextRef="#ctx0" brushRef="#br0" timeOffset="182768.94">14543 7801 94 0,'0'0'59'15,"0"0"9"-15,0 0 15 16,0 0-8-16,0 0-25 16,0 0-12-16,0-11-11 15,0 11-27-15,8 0-14 16,8 0 14-16,3 0 17 15,1 3 16-15,-3 6-13 16,-4 3-11-16,0 4-7 16,-6 4 10-16,-2 2-9 15,-2 2 11-15,-3 0-12 0,0 1 3 16,0-6 3 0,-2-1 9-16,-4-2-15 0,2-6 9 15,-1-5 7-15,1-2-11 16,3-3 32-16,1 0 5 15,0 0 33-15,0 0 15 16,0-5 26-16,0-10-89 16,0-4-24-16,8-4-10 15,6-1-28-15,4-2 25 16,0-1 8-16,-2 0-5 0,6 1-2 16,-5 1 3-1,2 3-15-15,-1 3-7 0,-2 6 26 16,-3 4-27-1,-9 5 27-15,-4 3 0 0,0 1 0 16,0 0-4-16,0 0-13 16,0 0 10-16,0 5-6 15,-1 9 13-15,-8 4 41 16,-2 2-14-16,-1 2 42 16,3 2 2-16,3-1-31 15,2 1 37-15,1-3-3 16,3 1-19-16,0-4 49 15,0-2-61-15,0-2-16 16,7-1-16-16,2-2-11 16,2-3 0-16,5 0-76 0,2-5-253 15,1-3-56-15,2 0 1 16,-3 0 190-16,0-9 45 16</inkml:trace>
  <inkml:trace contextRef="#ctx0" brushRef="#br0" timeOffset="183140.31">15101 7774 124 0,'0'0'109'15,"0"0"68"-15,0 0 192 16,0 0 150-16,0 0 38 15,0 0-365-15,2-32-192 16,-2 32 0-16,0 0 0 16,0 0 0-16,0 5 0 15,1 10 0-15,2 8 0 16,0 5 0-16,-2 1 0 16,1-1 0-16,-1-3 0 15,1-3 0-15,-1-3 0 16,1-3 0-16,-1-4 0 15,-1-2 0-15,2-5 0 16,-2 0 0-16,0-4 0 16,0 0 0-16,0-1 0 15,0 0 0-15,0 0 0 0,3 0-1124 16,3 0 486-16,-1 0 417 16</inkml:trace>
  <inkml:trace contextRef="#ctx0" brushRef="#br0" timeOffset="183472.53">15371 7850 161 0,'0'0'101'0,"0"0"95"15,0 0 104-15,0 0 88 16,0 0-44-16,0 0-128 16,21-7-182-16,-6 7-28 15,9-1 0-15,1 1 17 16,-3 0-23-16,-5 0-136 15,-8 0-497-15,-6 11 129 0,-3 7 285 16,-3 1 90 0,-15 4-4-16</inkml:trace>
  <inkml:trace contextRef="#ctx0" brushRef="#br0" timeOffset="183633.2">15380 7998 106 0,'0'0'68'15,"0"0"26"-15,0 0-15 0,0 0-9 16,0 0-19-16,0 0-47 16,61-6-4-16,-37 6-44 15,1 0-88-15,2 0 21 16,1-3-16-16</inkml:trace>
  <inkml:trace contextRef="#ctx0" brushRef="#br0" timeOffset="184040.2">15862 7793 108 0,'0'0'100'16,"0"0"76"-16,0 0 243 16,0 0 121-16,0 0-28 15,0 0-320-15,-14-39-192 16,3 44 0-16,-5 14 0 15,-3 6 0-15,3 5 0 16,-1 4 0-16,8-2 0 16,6-2 0-16,3-6 0 15,0-7 0-15,0-5 0 0,11-5 0 16,1-4 0-16,4-3 0 16,3 0 0-16,1 0 0 15,4-7 0-15,0-6 0 16,-3-3 0-16,0-4 0 15,-5-1 0-15,-6-2 0 16,-4 1 0-16,-6-1 0 16,0 0 0-16,0 1 0 15,-10 1 0-15,-6 2 0 16,0 7 0-16,2 6 0 16,3 6 0-16,4 0-535 15,4 8-474-15,3 7 680 0</inkml:trace>
  <inkml:trace contextRef="#ctx0" brushRef="#br0" timeOffset="184537.1">16117 8003 46 0,'0'0'96'16,"0"0"-22"-16,0 0 66 15,0 0-4-15,0 0 30 16,0 0-9-16,12-15-30 16,-12 13-14-16,0 1 1 0,0 0-20 15,0-1 17-15,0 2-33 16,0-1-24-16,0 1 6 16,0 0-32-16,0 0-6 15,0 0 1-15,0 0 33 16,0 0-45-16,0 0 63 15,0 0-51-15,0 0 18 16,0-2 10-16,0 0-51 16,0 0 0-16,0 1 0 15,0-1 18-15,0 1 22 16,0 1 24-16,0 0-34 16,0-1-30-16,0 0 0 0,4-1 0 15,4 0 0-15,5 1 0 16,-1 1 0-16,2 0 0 15,-1 0 0-15,-4 5 0 16,-1 4 0-16,-5 1 0 16,-3 4 0-16,0 2 0 15,-2 1 0-15,-15-1 0 16,-5 0 0-16,0-3-290 16,4-5-469-16,0-4 159 15,4-4 344-15</inkml:trace>
  <inkml:trace contextRef="#ctx0" brushRef="#br0" timeOffset="185828.21">16372 7775 45 0,'0'0'28'16,"0"0"25"-16,0 0 14 0,0 0 1 16,0 0 15-16,0 0 8 15,42-21-8-15,-27 21 43 16,3 0-6-16,1 8 25 15,-1 5 14-15,0 1-45 16,-6 4-28-16,-2 2-37 16,-5 4-3-16,-5 2 7 15,0 1-17-15,-5-1-9 16,-10-4 0-16,5-9 1 16,1-6-12-16,6-4 0 0,3-3 46 15,0 0-23-15,0-4 63 16,0-10 94-16,3-4-179 15,10-2-17-15,4-3-23 16,2-1 23-16,2 1 17 16,-1-2-5-16,-1 2 0 15,-4 1-12-15,0 4 17 16,-8 2-11-16,-1 5-6 16,-3 2 6-16,-3 5 12 15,3 3-18-15,-3 1 0 16,0 0 0-16,0 0 0 15,0 4-53-15,-10 12 35 0,-2 5-10 16,-1 3 39 0,3 2-22-16,4 2 11 0,2-2 0 15,4-1 5-15,0 1 1 16,0-6 6-16,4 0-12 16,8-5 0-16,6-4-12 15,3-4-375-15,2-4-179 16,3-3 63-16,1 0 268 15,-5 0 97-15,-6-11 8 16</inkml:trace>
  <inkml:trace contextRef="#ctx0" brushRef="#br0" timeOffset="186186.25">16785 7724 57 0,'0'0'88'0,"0"0"22"16,0 0 40-16,0 0 65 16,0 0-6-16,0 0-55 15,51-23-57-15,-36 37-8 16,-2 6 85-16,-2 7-11 16,-5 7 9-16,-6 1-52 15,0 4-5-15,-12-6-23 16,-6-4-63-16,3-9-16 15,5-8-13-15,4-5 0 16,4-6 0-16,2-1 0 16,0 0 0-16,0 0 0 15,0 0 0-15,3 0 0 0,13 0 0 16,7 0 0-16,6 0 0 16,-3 0 0-16,-2-1 0 15,-3 1-595-15,-3 0-211 16,4 0 448-16,-3-2 178 15</inkml:trace>
  <inkml:trace contextRef="#ctx0" brushRef="#br0" timeOffset="186434.58">17118 7870 128 0,'0'0'97'0,"0"0"82"15,0 0 10-15,0 0-37 16,0 0-52-16,0 0-73 16,58-21-24-16,-40 21-6 15,2 0-69-15,-5 0-170 16,-5 0 0-16,-9 8 58 15</inkml:trace>
  <inkml:trace contextRef="#ctx0" brushRef="#br0" timeOffset="186597.77">17161 8002 42 0,'0'0'96'0,"0"0"-10"15,0 0 78-15,0 0 13 16,0 0-45-16,0 0-102 15,50-8-30-15,-25 2-118 16,3 0-108-16,-1-2 60 16,2-5 41-16</inkml:trace>
  <inkml:trace contextRef="#ctx0" brushRef="#br0" timeOffset="186958.67">17479 7765 78 0,'0'0'34'0,"0"0"47"15,0 0 23-15,0 0 50 16,0 0 143-16,0 0 87 16,0-46-90-16,-4 46-170 15,-5 5-113-15,-3 15 0 16,-6 6 0-16,4 3 5 16,3 2 18-16,3-2-34 15,7 0 6-15,1-7-6 16,0-3-11-16,13-5-18 15,6-4 29-15,5-6 6 16,0-4 0-16,3 0 44 16,-5-4-50-16,-2-9 68 15,-7-2 12-15,-4-3 41 0,-6 1-4 16,-3-1-117-16,0-1 0 16,-13-1 0-16,-7 3 0 15,-4 0 0-15,1 6 0 16,3 4 0-16,7 4-146 15,7 3-563-15,6 0-49 16,0 0 495-16</inkml:trace>
  <inkml:trace contextRef="#ctx0" brushRef="#br0" timeOffset="187283.12">17670 7645 130 0,'0'0'127'0,"0"0"126"16,0 0 96-16,0 0 21 15,0 0-76-15,0 0 119 16,70 46-302-16,-49-16-111 16,-3 7 0-16,-6 7 0 15,-9 5 0-15,-3 4 0 16,-6 2 0-16,-18-3 0 15,-3-6 0-15,2-8 0 16,7-9 0-16,5-14 0 0,7-8 0 16,3-6 0-16,3-1 0 15,0 0 0-15,0 0 0 16,0-7 0-16,0-8-813 16,0-9-99-16,0-10 590 15</inkml:trace>
  <inkml:trace contextRef="#ctx0" brushRef="#br0" timeOffset="189149.02">12491 2337 83 0,'0'0'63'0,"0"0"15"16,0 0 13-16,0 0 15 16,0 0 51-16,0 0 41 15,0-4-40-15,0 4-3 0,-8 5 29 16,-4 8-36-16,-6 6-3 15,4 4-44-15,-2 8-45 16,-1 7 13-16,3 9-6 16,2 3-46-16,3 3 47 15,6 3-52-15,3-1-12 16,0 0 11-16,4-3-11 16,14-4 0-16,6-5-6 15,3-9 29-15,-2-8-17 16,-1-6-6-16,-6-5 0 15,-2-6 6-15,-5-3 11 16,-4-4-11-16,-5-2 17 16,1 0-10-16,1 0-13 15,-1 0 0-15,3-1 0 16,2-11-215-16,-1-4-471 16,2-1 1-16,-6-3 396 0</inkml:trace>
  <inkml:trace contextRef="#ctx0" brushRef="#br0" timeOffset="190370.51">12413 2610 73 0,'0'0'54'0,"0"0"18"16,0 0 7-16,0 0 14 15,0 0 8-15,0 0 20 16,31-46-68-16,-19 46-33 15,4 4-11-15,-1 13-7 16,0 5 18-16,-1 5-7 16,-4 3-3-16,-3 2 5 15,-5 2-15-15,-2-1 8 16,0-2 22-16,0-7-30 0,-2-7 12 16,-2-7-3-1,2-6 6-15,1-4 8 0,1 0 20 16,0 0 42-16,0-13 204 15,0-7-230-15,0-3-55 16,4-6-8-16,10-3-31 16,7-1 30-16,1 1-5 15,-4 0 10-15,1 4 5 16,-5 2 5-16,2 3-10 16,-7 3 5-16,-3 8 0 15,-3 3 20-15,-3 5-16 16,0 4 1-16,0 0 37 15,0 0-21-15,0 0-52 0,0 0 10 16,0 10-34 0,-7 6 50-16,-2 9-5 0,0-1 5 15,0 0-5-15,6 1 15 16,1 1 19-16,2 0-13 16,0-1 0-16,0 1 15 15,3-2-31-15,6-3 0 16,2-4 5-16,-4-3 16 15,2-7-26-15,0-2 5 16,2 0-11-16,-1-5-4 16,5 0-291-16,0 0-171 15,0 0 171-15,-5-11 124 16</inkml:trace>
  <inkml:trace contextRef="#ctx0" brushRef="#br0" timeOffset="190700.7">12877 2543 45 0,'0'0'109'0,"0"0"15"16,0 0 119-16,0 0 212 16,0 0 92-16,0 0-255 15,0-31-177-15,0 31-22 16,1 7-93-16,2 15 0 15,0 8 24-15,0 6-24 0,1 1 0 16,1-3 0-16,-2-3 0 16,0-6 0-1,0-3 0-15,0-5 0 0,1-3 0 16,-2-2 0-16,1-3 0 16,-3-4 0-16,3-2 0 15,-3-1 0-15,3-2 0 16,-2 0-668-16,5 0-106 15,3-6 400-15,0-8 198 16</inkml:trace>
  <inkml:trace contextRef="#ctx0" brushRef="#br0" timeOffset="190950.24">13109 2577 22 0,'0'0'112'0,"0"0"-21"15,0 0 32-15,0 0 2 16,0 0-12-16,0 0-17 16,64-45-76-16,-44 41-7 15,1 2-13-15,-2 2-66 16,-4 0-169-16,-6 12 79 15,-9 10 36-15,0 5 34 16</inkml:trace>
  <inkml:trace contextRef="#ctx0" brushRef="#br0" timeOffset="191097.84">13139 2753 63 0,'0'0'62'0,"0"0"4"16,0 0-4-16,0 0-3 15,0 0-47-15,82-30-12 16,-56 23-14-16,-3-3-84 16,0-1-4-16</inkml:trace>
  <inkml:trace contextRef="#ctx0" brushRef="#br0" timeOffset="191496.78">13518 2364 92 0,'0'0'70'16,"0"0"61"-16,0 0 95 15,0 0 127-15,0 0 38 16,0 0-233-16,0-27-137 16,-3 39-21-16,-5 9-16 15,-3 9 11-15,0 1 5 16,4 4 0-16,-2-1 0 15,9-3-5-15,0-5-11 16,0-8-26-16,7-6 11 0,4-8 2 16,1-4 29-16,1 0 0 15,2 0 10-15,3-9 61 16,-3-6 89-16,1-4-49 16,-4-2 37-16,-4-3 13 15,-3-1-73-15,-5 0-88 16,0 2 0-16,0 0 0 15,-13 5 0-15,3 5 0 16,-1 4 0-16,4 6 0 16,1 3 0-16,3 0-663 15,3 11-296-15,0 7 676 16</inkml:trace>
  <inkml:trace contextRef="#ctx0" brushRef="#br0" timeOffset="191998.44">13776 2666 189 0,'0'0'66'16,"0"0"76"-16,0 0 0 16,0 0-46-16,0 0-56 15,0 0 2-15,0 0-39 16,0 0 4-16,0 0 19 15,0 0-15-15,0 0 22 16,0 0 69-16,0 0 8 0,0 0 54 16,0 0-25-16,0 0 44 15,0 0-62-15,0 0-109 16,0 0-12-16,0 0-40 16,0 0-14-16,0 0 26 15,0 1 1-15,0 2 27 16,0-2 22-16,-3-1-17 15,0 0 61-15,2 0-33 16,-1 0 1-16,2 0 39 16,0-3-45-16,0-5-11 15,0 3 41-15,0 0 17 16,0 0-29-16,0 4 23 16,0 1-51-16,5 0-18 15,4 0 0-15,2 0-29 16,0 1 23-16,-2 11 6 0,-2 4-17 15,-5 0 11-15,-2 5 12 16,0 1-12-16,-10 0-144 16,-7-2-357-16,-2-5-179 15,1-4 301-15,0-3 160 16</inkml:trace>
  <inkml:trace contextRef="#ctx0" brushRef="#br0" timeOffset="192933.93">13775 2352 38 0,'0'0'77'15,"0"0"-14"-15,0 0 6 16,0 0-19-16,0 0-7 16,0 0-4-16,67-15-5 15,-42 15 7-15,1 8 3 16,-6 4-23-16,-5 6 8 15,-3 3-14-15,-9 6-3 16,-3 1-3-16,0 3 4 16,-1-1 2-16,-11-5-5 15,4-10 3-15,2-7 5 16,6-6-5-16,0-2 54 16,0-2 86-16,0-14 80 15,0-8-128-15,8-3-105 16,7-3 0-16,-2 2 5 0,-1 2-5 15,3-1 0-15,-1 2 39 16,-3 1-34-16,0 4 10 16,-5 0 0-16,-3 4 19 15,4 5 114-15,-7 2-72 16,2 5 52-16,-2 2 44 16,0 2-33-16,0 0-92 15,0 0-47-15,0 0 0 16,0 0 0-16,0 9-59 15,0 7 47-15,0 2-5 0,0 3 6 16,0 2-1-16,0-1 6 16,0 1 6-16,6-2 6 15,1-1 6-15,1-3-24 16,0-3 24-16,0-3-12 16,1-8 0-16,3-1-47 15,4-2-293-15,7 0-395 16,-5 0 243-16,-5-11 260 15</inkml:trace>
  <inkml:trace contextRef="#ctx0" brushRef="#br0" timeOffset="193280.13">14161 2180 74 0,'0'0'113'0,"0"0"0"16,0 0 71-16,0 0-15 16,0 0-77-16,0 0-31 15,69-27-25-15,-53 41 4 16,-7 7 4-16,0 5-2 16,-6 5 12-16,-3 4 21 15,0-1 24-15,-1-4-61 16,-7-10 1-16,3-8 0 15,4-10-8-15,1-2 68 16,0 0 47-16,0 0 23 0,6 0 4 16,12-6-103-16,3-7-41 15,6-1-29-15,1 0-289 16,-3 1-269-16,-1-1-15 16,-4-3 223-16,-3-1 158 15</inkml:trace>
  <inkml:trace contextRef="#ctx0" brushRef="#br0" timeOffset="193530.49">14548 2163 126 0,'0'0'91'0,"0"0"22"16,0 0 17-16,0 0-48 16,0 0-65-16,0 0-17 15,59-31-101-15,-52 31-29 16,-4 3 25-16,-3 11 29 16,0 4 30-16,0 3-13 15</inkml:trace>
  <inkml:trace contextRef="#ctx0" brushRef="#br0" timeOffset="193665.13">14559 2287 27 0,'0'0'67'0,"0"0"9"0,0 0 8 15,0 0-1-15,0 0-16 16,0 0-53-16,63-34-14 16,-39 25-104-16,-6-2-28 15,-2 0-50-15</inkml:trace>
  <inkml:trace contextRef="#ctx0" brushRef="#br0" timeOffset="193993.92">14721 2026 109 0,'0'0'90'15,"0"0"83"-15,0 0 206 0,0 0 244 16,0 0-3-16,0 0-567 15,0-9-53-15,1 9 0 16,2 0 0-16,2 9 0 16,5 7 0-16,0 7 0 15,1 4 0-15,5 2 0 16,-5 1 0-16,2-1 0 16,-2-1 0-16,-2-1 0 15,-2-3 0-15,-1-6 0 16,-2-7 0-16,-2-3 0 15,-1-6 0-15,-1-2 0 16,0 0 0-16,0 0 0 0,0-14 0 16,0-7-226-16,0-7-1093 15,-4-6 953-15</inkml:trace>
  <inkml:trace contextRef="#ctx0" brushRef="#br0" timeOffset="194331">14668 1820 158 0,'0'0'113'0,"0"0"163"16,0 0 149-16,0 0-34 16,0 0-231-16,0 0-100 15,33 6-32-15,4 10 222 16,4 6-64-16,2 2-186 0,0 5 0 15,-7 8 0-15,0 5 0 16,-8 6 0-16,-7 6 0 16,-7 4 0-16,-8-4 0 15,-5-2 0-15,-1-13 0 16,0-12 0-16,0-12 0 16,0-10 0-16,0-5 0 15,0 0 0-15,0 0 0 16,0 0 0-16,-4 0 0 15,-7 0-186-15,-4-5-1212 0,-1-7 1006 16</inkml:trace>
  <inkml:trace contextRef="#ctx0" brushRef="#br0" timeOffset="196282.57">19732 7443 88 0,'0'0'35'0,"0"0"31"16,0 0 19-16,0 0 21 15,0 0 32-15,0 0 89 16,0 0-15-16,0 0 99 15,1-11-45-15,-1 11-172 16,0 0-94-16,0 9-56 0,-13 16-26 16,-5 15 82-1,-7 12 33-15,4 5 10 0,7 7 2 16,10-1-23-16,4 1-5 16,4-3-34-16,22-9 17 15,5-7-5-15,3-10-18 16,2-5 23-16,-4-8 0 15,-6-4 11-15,-6-10 12 16,-7-4-12-16,-7-3 34 16,-1-1 23-16,-5 0-10 15,1 0 5-15,1 0-17 16,-1-8-46-16,1-6-561 0,-1 0-179 16,-1-3 348-16,0-1 175 15</inkml:trace>
  <inkml:trace contextRef="#ctx0" brushRef="#br0" timeOffset="197452.93">19942 7689 40 0,'0'0'60'15,"0"0"-15"1,0 0 12-16,0 0 7 0,0 0 2 15,0 0 13-15,-5-15 18 16,6 10 19-16,12 2-36 16,2 3-39-16,9 0-13 15,3 0 22-15,0 2-1 16,-2 9 9-16,-4 3 18 0,-2 3-39 16,-5 3 4-16,-4 2-20 15,-5 4 2-15,-5 0-5 16,0 3 0-16,0-1 5 15,-13-1-18-15,-4-3 17 16,-1-9 8-16,6-6-30 16,6-3 0-16,4-6 24 15,2 0 25-15,0 0 39 16,0-10 236-16,0-9-186 16,2-8-133-16,15-2-5 15,6-2-40-15,6-2 23 16,1 4 17-16,-2 0-23 15,-3 2 17-15,-5 5 6 16,-2 2 6-16,-8 6 0 16,-1 4-1-16,-6 3 18 0,-2 3-11 15,-1 2-12-15,0 2 23 16,0 0-17-16,0 0-6 16,0 0-64-16,-1 9-27 15,-12 7 40-15,-2 8 51 16,0 1 0-16,3 3 0 15,3 0-5-15,3 2 5 16,5-3 0-16,1 0 5 16,0-3 23-16,0-3-11 15,8-2 12-15,0-2-24 16,1-5 7-16,-3-3-7 16,-2-2 7-16,-1-5-12 15,0 0 0-15,-3-2 0 16,3 0-164-16,3 0-357 0,3-6-28 15,3-9 249-15,-2-10 74 16</inkml:trace>
  <inkml:trace contextRef="#ctx0" brushRef="#br0" timeOffset="197811.36">20492 7658 227 0,'0'0'78'0,"0"0"168"0,0 0 241 15,0 0 3-15,0 0-186 16,0 0-125-16,0-13-143 16,0 22-36-16,0 11 0 15,0 7 0-15,0 4 0 16,1 4 0-16,3 2 0 15,-1 1 0-15,0-6 0 16,0-4 0-16,-1-5 0 16,-1-6 0-16,-1-7 0 15,2-5 0-15,-2-4 0 16,0-1 0-16,0 0 0 0,1 0 0 16,-1 0 0-16,3 0 0 15,6 0-215-15,8-9-844 16,3-7 529-16</inkml:trace>
  <inkml:trace contextRef="#ctx0" brushRef="#br0" timeOffset="198016.81">20891 7774 196 0,'0'0'76'15,"0"0"75"-15,0 0 95 16,0 0-112-16,0 0-122 16,0 0-12-16,81-38-33 0,-62 38-184 15,-8 0 29-15,-8 15 43 16,-3 5 58-16,-13 2 10 16</inkml:trace>
  <inkml:trace contextRef="#ctx0" brushRef="#br0" timeOffset="198160.42">20890 7907 28 0,'0'0'48'16,"0"0"-1"-16,0 0 25 16,0 0 0-16,0 0 2 15,0 0-15-15,27 0-25 16,-5 0-34-16,5-3 0 16,4-4-94-16,0-4-65 0,-2-5-22 15</inkml:trace>
  <inkml:trace contextRef="#ctx0" brushRef="#br0" timeOffset="198479.57">21232 7622 181 0,'0'0'100'16,"0"0"114"-16,0 0 285 15,0 0 225-15,0 0-395 16,0 0-329-16,4-36 0 15,-3 36 0-15,2 18 0 16,2 5 0-16,-1 8 0 0,2 6 0 16,-1-1 0-1,-1 4 0-15,0-2 0 0,0-3 0 16,-3-4 0-16,2-5 0 16,-1-8 0-1,-1-7 0-15,1-5 0 0,-1-2 0 16,1-4 0-16,-2 0 0 15,3 0 0-15,-3 0 0 16,3 0 0-16,1 0 0 16,6 0-983-16,4-4 135 15</inkml:trace>
  <inkml:trace contextRef="#ctx0" brushRef="#br0" timeOffset="199009.15">21676 7969 105 0,'0'0'159'16,"0"0"-54"-16,0 0 208 15,0 0 52-15,0 0-149 16,0 0-74-16,0-15-68 16,0 15-36-16,0 0-32 15,0 0 5-15,0 0 38 16,0 0 69-16,0 0 65 15,0-2-20-15,0 0-163 16,0 1 0-16,0 1 0 16,0 0 0-16,0 0 0 0,0 0 0 15,0 0 0-15,0 0 0 16,0 0 0-16,0 0 0 16,0 0 0-16,0 0 0 15,0 0 0-15,0 0 0 16,0 0 0-16,0 0 0 15,0 0 0-15,0 0 0 16,0 0 0-16,0 0 0 16,0 0 0-16,0 0 0 15,0 0 0-15,0 0 0 16,0 0 0-16,0 0 0 16,0 0 0-16,1 0 0 0,4 0 0 15,3 0 0 1,2 9 0-16,-3 5 0 0,-2 2 0 15,-5 4 0-15,0 4 0 16,0 0 0-16,-16 1 0 16,-1-5-238-16,1-6-537 15,2-4 183-15,7-10 361 16,2 0 49-16</inkml:trace>
  <inkml:trace contextRef="#ctx0" brushRef="#br0" timeOffset="199581.91">21904 7717 69 0,'0'0'61'0,"0"0"30"15,0 0 41-15,0 0 122 16,0 0 115-16,0 0 91 15,20-49-110-15,-2 47-177 16,4 2-85-16,5 0-88 16,1 6 0-16,-3 11 0 15,-2 4 0-15,-5 4 0 16,-8 8 0-16,-4 2 0 0,-6 2 0 16,0-3 0-1,-9-5 0-15,-6-3 0 0,2-10 0 16,6-9 0-16,2-5 0 15,5-2 0-15,0 0 0 16,0-12 0-16,0-8 0 16,3-6 0-16,12-5 0 15,3-3 0-15,4-2 0 16,0-2 0-16,-3 1 0 16,-3 5 0-16,-4 6 0 15,-6 8 0-15,-1 6 0 16,-5 7 0-16,0 3 0 15,0 2 0-15,0 0 0 16,0 0 0-16,0 16 0 16,-10 8 0-16,-2 10 0 15,2 3 0-15,3 4 0 0,4-2 0 16,3-6 0-16,0-5 0 16,0-3 0-16,10-7 0 15,6-2 0-15,4-6 0 16,4-4 0-16,6-5-562 15,1-1-285-15,0 0 476 16,-5-10 202-16</inkml:trace>
  <inkml:trace contextRef="#ctx0" brushRef="#br0" timeOffset="199908.79">22422 7589 127 0,'0'0'66'16,"0"0"30"-16,0 0 129 0,0 0 22 16,85-33-55-16,-70 33 1 15,0 9-56-15,-3 11 22 16,-5 3-18-16,-5 7-35 16,-2 4-26-16,-6 2 12 15,-14 1-34-15,-2-7-6 16,7-9-18-16,6-10-10 15,8-5-6-15,1-6-18 16,0 0 0-16,0 0 0 0,17 0 0 16,10-3 0-16,6-5 0 15,0 1 0-15,-3 0 0 16,-5 1 0-16,1 3-996 16,-1 1 380-16,-3-4 374 15</inkml:trace>
  <inkml:trace contextRef="#ctx0" brushRef="#br0" timeOffset="200170.76">22868 7671 49 0,'0'0'148'0,"0"0"-59"16,0 0 83-16,0 0 158 16,0 0-112-16,0 0-55 15,72-23-108-15,-54 21-45 16,-1 2-10-16,-4 0-304 16,-5 12-132-16,-5 5 208 15,-3 4 99-15,-1 0 15 16</inkml:trace>
  <inkml:trace contextRef="#ctx0" brushRef="#br0" timeOffset="200309.94">22908 7836 76 0,'0'0'53'0,"0"0"12"15,0 0 38 1,0 0 5-16,0 0 5 0,0 0-47 16,81-6-38-16,-63 6-28 15,1 0-69-15,2 0-96 16,5-1-13-16,5-7 27 15</inkml:trace>
  <inkml:trace contextRef="#ctx0" brushRef="#br0" timeOffset="200677.99">23396 7563 66 0,'0'0'89'0,"0"0"17"16,0 0 105-16,0 0 199 0,0 0 56 15,0 0-198-15,-15-17-166 16,-1 24-91-16,-7 9 58 16,-3 5-41-16,0 4-10 15,5 6 22-15,3 1-5 16,9-2-24-16,8 0 24 16,1-4 0-16,0-5 12 15,3-3-47-15,9-7 0 16,1-4 0-16,4-4 0 15,5-3 0-15,2 0 0 16,0-7 0-16,-3-8 0 0,-5-5 0 16,-4-3 0-1,-6-1 0-15,-3-3 0 0,-3 0 0 16,0 2 0-16,-1 4 0 16,-7 6 0-16,-2 4-59 15,-1 6-1033-15,4 0 502 16,1-1 354-16</inkml:trace>
  <inkml:trace contextRef="#ctx0" brushRef="#br0" timeOffset="200959.37">23545 7351 126 0,'0'0'109'0,"0"0"53"15,0 0 81-15,0 0 6 16,99 26 205-16,-69 11-11 16,-2 6-182-16,-5 8-261 15,-4 6 0-15,-9 2 0 16,-8 2 0-16,-2-4 0 16,-3-3 0-16,-15-8 0 15,-5-11 0-15,1-6 0 16,-2-9 0-16,2-4 0 15,-4-6-111-15,0-5-1064 16,-4-5 669-16</inkml:trace>
  <inkml:trace contextRef="#ctx0" brushRef="#br0" timeOffset="202327.81">19330 1207 12 0,'0'0'146'0,"0"0"-59"0,0 0 48 15,0 0 90-15,0 0 89 16,0 0 45-16,0-6-21 16,0 6-139-16,0 0-72 15,0 0-116-15,-4 7-11 16,-6 16-81-16,-2 17 70 15,-3 13-12-15,3 10 23 16,6 2-12-16,4-5 1 16,2-6 11-16,0-6-17 15,6-9-6-15,10-7 17 16,-3-7 6-16,0-8 6 16,-3-7-1-16,-3-3-10 15,-1-7 5-15,1 0-40 0,9 0-238 16,7 0-120-16,11-10-32 15,2-5 117-15,-6-2 123 16</inkml:trace>
  <inkml:trace contextRef="#ctx0" brushRef="#br0" timeOffset="202875.34">19496 1383 155 0,'0'0'56'0,"0"0"16"15,0 0 105-15,0 0-27 16,0 0-102-16,0 0 1 0,16-13-49 16,-5 28 3-16,3 4 45 15,2 3 0-15,-4 4-12 16,-2-2 31-16,-4 2-67 15,-4 0 40-15,-2-1-10 16,0-5-7-16,0-6 1 16,0-7-16-16,0-7-4 15,0 0 34-15,0 0-17 16,0 0 165-16,6-13 159 16,1-6-60-16,5-8-239 0,-1-3-46 15,1 0 0-15,-1-6 6 16,0 4 0-16,1-1-6 15,-5 5 5 1,-2 6 1-16,-2 8 6 0,-3 6 5 16,0 2-11-16,0 6 24 15,0 0-30-15,0 0 0 16,0 0 0-16,0 0 0 16,0 9 0-16,-3 8-42 15,-3 7 42-15,-3 6-17 16,5 2 17-16,2-1-6 15,2 0 6-15,0-1-40 16,0-5 40-16,9-3-47 0,3-3-459 16,4-5 19-16,4-8 54 15,3-5 223-15,1-1 86 16</inkml:trace>
  <inkml:trace contextRef="#ctx0" brushRef="#br0" timeOffset="203208.46">19872 1220 124 0,'0'0'92'0,"0"0"97"16,0 0 191-16,0 0 162 16,0 0-100-16,0 0-235 15,3-18-136-15,-3 18-71 0,2 3 0 16,3 9 0-16,0 7 0 15,1 5 0-15,2 5 0 16,-1 6 0-16,3 4 0 16,-4 2 0-16,0 0 0 15,-2-2 0-15,-1-2 0 16,-2-11 0-16,1-9 0 16,0-8 0-16,0-7 0 15,1-2 0-15,0 0 0 16,4-4 0-16,4-10-226 15,5-9-616-15,1-9 211 16,-1-1 400-16</inkml:trace>
  <inkml:trace contextRef="#ctx0" brushRef="#br0" timeOffset="203402.94">20190 1187 151 0,'0'0'70'16,"0"0"30"-16,0 0 55 16,0 0-39-16,0 0-81 15,0 0-35-15,52-30-22 16,-35 30-149-16,-4 1 17 16,-8 15 45-16,-5 4 15 0</inkml:trace>
  <inkml:trace contextRef="#ctx0" brushRef="#br0" timeOffset="203539.57">20205 1353 51 0,'0'0'37'16,"0"0"-1"-16,0 0 27 15,0 0-5-15,0 0-14 16,0 0-9-16,39-4-20 16,-17-5-15-16,0-1-77 15,0-7-40-15</inkml:trace>
  <inkml:trace contextRef="#ctx0" brushRef="#br0" timeOffset="203890.63">20478 978 107 0,'0'0'88'15,"0"0"46"-15,0 0 272 16,0 0 238-16,0 0 24 15,0 0-668-15,0-38 0 16,0 38 0-16,0 0 0 16,0 9 0-16,1 12 0 15,7 11 0-15,4 3 0 16,0 2 0-16,-2 2 0 16,2-4 0-16,-3-1 0 15,-1-2 0-15,-2 0 0 0,1-5 0 16,-3-6 0-16,-1-7 0 15,-3-7 0-15,2-6 0 16,-2-1 0-16,0 0 0 16,0 0 0-16,0 0 0 15,0 0 0-15,0-3 0 16,1-11-1335-16,4-5 787 16</inkml:trace>
  <inkml:trace contextRef="#ctx0" brushRef="#br0" timeOffset="204221.26">20893 1174 131 0,'0'0'85'16,"0"0"4"-16,0 0 69 0,0 0-65 16,0 0-48-16,0 0-15 15,0-3-30-15,0 3 0 16,0 0 18-16,0 0-12 15,0 0 19-15,0 0 38 16,0 0 93-16,0 0 91 16,0 0 23-16,0 0-19 15,0 0 18-15,0 0-158 16,0 0-111-16,7 0 0 16,2 1 0-16,0 8 0 0,-1 1 0 15,-4 4 0-15,-4 1 0 16,0 1 0-16,0 1 0 15,-13-3-408-15,-2-4-349 16,-2-4 219-16,2-6 316 16</inkml:trace>
  <inkml:trace contextRef="#ctx0" brushRef="#br0" timeOffset="204809.69">21044 817 140 0,'0'0'82'0,"0"0"36"16,0 0 50-16,0 0-5 15,0 0 15-15,0 0-63 16,14-4-49-16,6 4-41 15,5 11 4-15,2 5 74 16,0 3-51-16,-7 3 17 16,-3 6 2-16,-4 2-24 15,-8 0 1-15,-5 1-10 16,0-1-33-16,0-6 55 16,-9-7-60-16,6-7 0 15,2-9 56-15,1-1-50 0,0 0 56 16,0-14 46-16,0-8-50 15,3-4-58-15,7-2-12 16,-1-5 12-16,2 1-11 16,2-1 34-16,-3-1-23 15,2 7 0-15,-4 2 0 16,-4 8 23-16,-1 6-23 16,-3 5 0-16,0 3 52 15,0 3-23-15,0 0 47 16,0 0-76-16,0 0 0 15,0 6 0-15,0 12-157 16,-1 8 145-16,-2 2-17 16,3 2 29-16,0-3 0 15,1-3 0-15,10-2 0 16,3-2 46-16,2-3-46 0,1 0-11 16,0-4-6-16,2-2-93 15,0-4-483-15,3-3-34 16,1-4 355-16,-2 0 122 15</inkml:trace>
  <inkml:trace contextRef="#ctx0" brushRef="#br0" timeOffset="205126.84">21497 677 81 0,'0'0'77'0,"0"0"23"0,0 0 47 15,0 0 47-15,0 0-8 16,0 0-165-16,45-27-10 16,-32 47 1-16,1 7 68 15,-6 5 75-15,-8 5-78 16,0 4 6-16,-5-3-4 16,-7-7-45-16,1-11 13 15,6-12-47-15,5-6 21 16,0-2 185-16,0 0 50 15,0 0-76-15,14-2-180 16,13-8 0-16,4-1 0 0,4 0 0 16,-3 1-595-1,-3 0-135-15,-4-1 289 0,-3-6 223 16</inkml:trace>
  <inkml:trace contextRef="#ctx0" brushRef="#br0" timeOffset="205390.13">21976 746 106 0,'0'0'61'15,"0"0"65"-15,0 0 87 0,0 0 60 16,0 0 117-16,0 0 29 15,18-1-198-15,-12-3-100 16,6-1-121-16,0 1 0 16,4 1-29-16,-1 1-46 15,-2 2-610-15,-2 0 84 16,-7 0 301-16,-4 0 151 16</inkml:trace>
  <inkml:trace contextRef="#ctx0" brushRef="#br0" timeOffset="206010.47">22028 894 96 0,'0'0'81'0,"0"0"20"0,0 0 46 16,0 0 16-16,0 0 34 16,0 0-70-16,0 0-41 15,6 0-37-15,6 0 73 16,0 0 17-16,1 0-42 15,-2 0-66-15,-2-3 72 16,1-2-70-16,-1-2-33 16,0 1-6-16,3-1-368 15,3-1-54-15,3-4 27 16,-2 0 210-16,1-5 22 16</inkml:trace>
  <inkml:trace contextRef="#ctx0" brushRef="#br0" timeOffset="206419.94">22407 576 4 0,'0'0'207'0,"0"0"-35"16,0 0 277-16,0 0 313 16,0 0-309-16,0 0-453 15,0-9 0-15,0 9 0 16,0 0 0-16,0 0 0 0,0 0 0 16,0 0 0-16,0 6 0 15,0 8 0-15,6 7 0 16,0 7 0-16,2 3 0 15,-2 1 0-15,-1 3 0 16,-2-4 0-16,-1-2 0 16,-2-3 0-16,0-5 0 15,0-7 0-15,0-4 0 16,0-6 0-16,1-4 0 16,-1 0-910-16,0 0 201 0,0-12 503 15,0-21-15-15</inkml:trace>
  <inkml:trace contextRef="#ctx0" brushRef="#br0" timeOffset="206770.53">22527 196 123 0,'0'0'66'16,"0"0"35"-16,0 0 34 0,89 46 100 16,-46-16 107-1,2 10 217-15,3 3-271 0,-5 4-90 16,-7 4-198-16,-9 2 0 16,-11 1 0-16,-9 1 0 15,-4-1 0-15,-3-5 0 16,0-8 0-16,0-6 0 15,0-8 0-15,0-6 0 16,-3-5 0-16,-1-7 0 16,-1 0 0-16,1-5 0 15,-5 2 0-15,3 0 0 16,-4 3-76-16,-7 2-1050 16,2-4 534-16</inkml:trace>
  <inkml:trace contextRef="#ctx0" brushRef="#br0" timeOffset="-195315.87">3179 10243 101 0,'0'0'55'16,"0"0"19"-16,0 0 17 15,0 0 37-15,0 0 100 16,0 0 121-16,0-8 72 15,0 8-13-15,0-2-216 16,0 2-192-16,0-2 0 16,0 2 0-16,0 0 0 0,0 0 0 15,0 0 0 1,0 0 0-16,0 0 0 0,0 0 0 16,0 0 0-16,0 0 0 15,0 0 0-15,0 0 0 16,0 0 0-16,0 0 0 15,0 0 0-15,0 6 0 16,0 8 0-16,0 8 0 16,0 7 0-16,0 4 0 15,0 2 0-15,0-1 0 16,6-1 0-16,6-3 0 16,1-4 0-16,5-6 0 15,2-4 0-15,2-4 0 16,2-7 0-16,-2-5 0 15,2 0 0-15,-3-10 0 0,4-9 0 16,-4-8 0-16,0-6 0 16,-3-1 0-16,-1-2 0 15,-6 4 0-15,-5 3 0 16,-3 5 0-16,-3 4 0 16,0 5 0-16,0 4 0 15,0 1 0-15,0 3 0 16,0 3 0-16,0 2 0 15,0 2 0-15,0 0 0 16,-1 0 0-16,1 0 0 16,0 0 0-16,0 0 0 15,0 3 0-15,0 11 0 16,0 6 0-16,0 8 0 0,0 4 0 16,4 9 0-16,1 9 0 15,5 7 0-15,-4 1 0 16,0 6 0-16,-1-1 0 15,-2 5 0-15,-3 3 0 16,0-2 0-16,0-3 0 16,0-5 0-16,-9-6 0 15,-2-4 0-15,-4-6 0 16,-1-7 0-16,-5-8 0 16,3-8 0-16,-6-6 0 15,-3-7 0-15,-7-7 0 16,-12-2 0-16,-6 0 0 0,1-18 0 15,5-8 0 1,8-2 0-16,13-4 0 0,13-2 0 16,12-3 0-16,0-3 0 15,17 1 0-15,11 1 0 16,9 7-13-16,5 8-27 16,3 9 28-16,1 9 1 15,0 5-18-15,0 0 11 16,-2 5 18-16,0 15-40 15,-5 3 40-15,-6 7 0 16,-6 2 0-16,-8-2 6 16,-5-4 28-16,-7-3 13 0,-4-3 11 15,0-7-40 1,-3-3-18-16,0-4 0 0,0-4 0 16,0-2 0-16,0 0-203 15,0-9-586-15,0-12 25 16,2-9 489-16</inkml:trace>
  <inkml:trace contextRef="#ctx0" brushRef="#br0" timeOffset="-194788.44">4043 10487 111 0,'0'0'57'0,"0"0"36"15,0 0 24-15,0 0 81 16,0 0 88-16,0 0 96 16,0 0-38-16,0 0-54 15,0 0-121-15,3 0-169 16,7-4 0-16,10-1 0 16,5-3 0-16,3 3 0 15,2 5 0-15,-8 0 0 16,-5 0-324-16,-4 15-507 15,-7 9 356-15,-6 4 294 16,0 5 63-16</inkml:trace>
  <inkml:trace contextRef="#ctx0" brushRef="#br0" timeOffset="-194553.07">4101 10730 36 0,'0'0'87'16,"0"0"-1"-16,0 0 46 15,0 0 53-15,0 0 50 16,0 0 30-16,67-6 21 16,-40 5 1-16,-3 1-42 15,-5 0-55-15,-2 0-177 16,-8 0-13-16,-2 0 0 0,-4 0 0 16,0 0 0-16,-3 0 0 15,0 0 0-15,0 0-448 16,6 0-418-16,-3 0 419 15,2 0 232-15</inkml:trace>
  <inkml:trace contextRef="#ctx0" brushRef="#br0" timeOffset="-188870.62">7349 6743 49 0,'0'0'50'0,"0"0"5"16,0 0 7-16,0 0 15 15,0 0 29-15,0 0 70 16,0 0 78-16,0 0 67 16,0 0 8-16,0 0-85 15,0 0-72-15,0 0-62 0,0 0-68 16,0 0-42-16,0 0 0 15,0 0 0-15,0 0 0 16,15 0 0-16,18 0 0 16,22-1 0-16,18-7 0 15,9-4 0-15,3 1 0 16,-6 3 0-16,-4-1 0 16,-13 3 0-16,-11 1 0 15,-12 2 0-15,-18 1 0 16,-8 1 0-16,-10 0 0 15,-3 1 0-15,0 0 0 16,0 0 0-16,-4 0 0 0,-17-2-94 16,-12 2-581-1,-6 0-34-15,-7 0 427 0,0 0 116 16</inkml:trace>
  <inkml:trace contextRef="#ctx0" brushRef="#br0" timeOffset="-188406.73">7527 6572 69 0,'0'0'39'0,"0"0"6"0,0 0 29 15,0 0 17-15,0 0 41 16,0 0 102-16,0-39 84 16,0 39 33-16,0 0-88 15,0 0-93-15,0 0-158 16,-5 12-7-16,-9 8 1 16,-8 9 46-16,-5 4-18 15,-1 1-10-15,-2 2-13 16,-1-4 1-16,10-4-6 15,0-6 5-15,10-10-11 0,4-4 6 16,6-7 5 0,1-1-5-16,0 0 59 15,0 0-65-15,7 0 0 16,20 0 0-16,13 3 0 0,7 1 0 16,0 2 0-16,-8-1 0 15,-8 2 0-15,-4-1 0 16,-5-1 0-16,-5-1 0 15,-4 1 0-15,-4-1-704 16,-4 0-160-16,-5 1 554 16</inkml:trace>
  <inkml:trace contextRef="#ctx0" brushRef="#br0" timeOffset="-183317.35">4816 10297 11 0,'0'0'65'16,"0"0"-22"-16,0 0 5 15,0 0 8-15,0 0 6 16,0 0 21-16,0 0 54 15,0 0 40-15,-3 0-7 0,3 0 29 16,0 0 3-16,0 0-29 16,0 0-93-16,14 0-58 15,15 0-5-15,10 0 94 16,4 0-21-16,0 3 8 16,-10 7-41-16,-3 6-34 15,-5 5-34-15,-7 10 11 16,-2 8 0-16,-8 1 0 0,-5 4 11 15,-3-3-22 1,0-4-1-16,-3-4 12 0,-9-6 12 16,-3-4-1-16,3-9-11 15,5-7 18-15,4-3-7 16,3-4-5 0,0 0 29-16,0 0 18 0,0-8-53 15,0-9 0-15,0-4 0 16,7-5 0-16,11-3 0 15,6-4 0-15,3-3 0 16,3-2 0-16,1-2 0 16,-1 2 0-16,-2 5 0 15,-4 5 0-15,-3 5 0 16,-6 4 0-16,-6 3 0 16,-3 5 0-16,-5 5 0 0,1 2 0 15,-2 4 0-15,0 0 0 16,0 0 0-16,0 0 0 15,0 0 0-15,0 0 0 16,0 0 0-16,-6 7 0 16,-6 10 0-16,-6 5 0 15,6 4 0-15,-3 8 0 16,6 3 0-16,0 1 0 16,5-2 0-16,4-6 0 15,0-3 0-15,7-4 0 16,10-1 0-16,2-3 0 15,2-4 0-15,-3-1 0 0,-5-5 0 16,2-4 0 0,-6 0 0-16,-2-4 0 0,-2-1 0 15,-2 0 0-15,-3 0 0 16,3 0 0-16,0 0 0 16,0-2 0-16,0-7 0 15,3 0-983-15,-4-1 258 16,0 0 475-16</inkml:trace>
  <inkml:trace contextRef="#ctx0" brushRef="#br0" timeOffset="-182883.8">5727 10310 34 0,'0'0'138'16,"0"0"6"-16,0 0 147 15,0 0 207-15,0 0 212 16,0 0-478-16,0-63-232 16,0 63 0-16,0 0 0 15,0 0 0-15,0 0 0 16,0 0 0-16,0 13 0 0,0 9 0 15,0 11 0-15,0 2 0 16,0 5 0-16,0-1 0 16,2-1 0-16,1-2 0 15,0-6 0-15,0-1 0 16,0-5 0-16,1-5 0 16,-1-5 0-16,0-5 0 15,-3-3 0-15,1-5 0 16,-1-1 0-16,0 0 0 15,0 0 0-15,0 0 0 16,0-6 0-16,0-6 0 16,-3-5 0-16,-4 0-1271 15,1 2 676-15</inkml:trace>
  <inkml:trace contextRef="#ctx0" brushRef="#br0" timeOffset="-182492.85">6169 9862 30 0,'0'0'123'15,"0"0"-23"-15,0 0 68 16,0 0 88-16,0 0 139 16,0 0-15-16,0-41-57 15,0 41-98-15,0 0-178 16,0 0-47-16,0 0 0 15,0 7 0-15,0 5 0 16,-2 6 0-16,-5 2 0 16,-4 1 0-16,0 1 0 15,-3 4-442-15,1-2-554 16,-1-5 586-16</inkml:trace>
  <inkml:trace contextRef="#ctx0" brushRef="#br0" timeOffset="-178990.79">6443 10493 56 0,'0'0'39'0,"0"0"-1"16,0 0-5-16,0 0-8 16,0 0 0-16,0 0 3 15,0 0-14-15,0 4 4 16,0 4 4-16,0 0-4 0,0-2-6 16,0-1 3-16,0-3-4 15,-1-2 10-15,-1 2-6 16,1-2 2-16,1 0-5 15,0 0 8-15,0 0 25 16,0 0 34-16,0 0 52 16,0-4-2-16,0-2-103 15,0 0-3-15,0 2 14 16,0 1-20-16,0 2-9 16,1 0-8-16,4 1-8 15,-2 0-2-15,4 0-10 16,-1 0 3-16,-3 7-3 0,-1 0 10 15,-2-1-27 1,0-1 28-16,0-1-12 0,0-1 18 16,0 0 0-16,-3-2 3 15,-5 1 27-15,-2-2-7 16,2 0 12-16,2 0-12 16,2-5 39-16,2-3-29 15,1-1 15-15,1-2-24 16,0 2-17-16,0-1-4 15,0 2 0-15,4 3 0 16,5 3 0-16,2 2-16 16,1 0-8-16,-2 0-2 15,-1 10 15-15,0 2-1 16,-6 0-7-16,-3 3 12 16,0-2-16-16,0 3 9 0,-2-3 14 15,-9-3 0-15,0-4 10 16,-1-4 14-16,2-2 54 15,2 0 65-15,1-4 3 16,-1-10-40-16,1-2-59 16,6-1-47-16,1-2-317 15,10 2-247-15,17 0 229 16,4 1 160-16</inkml:trace>
  <inkml:trace contextRef="#ctx0" brushRef="#br0" timeOffset="-178008.3">6875 10294 75 0,'0'0'53'0,"0"0"16"0,0 0 31 16,0 0 34-16,0 0 70 15,0 0 50-15,-11-54-63 16,28 54-84-16,6 0-75 16,7 4 47-16,3 10 59 15,-3 6-35-15,-3 4-3 16,-7 5-16-16,-4 7-4 15,-9 1-34-15,-4 5-17 16,-3-2 12-16,0-1-18 16,-6-3-12-16,-6-5-11 15,1-8 29-15,0-6-23 16,3-8 23-16,5-8-17 0,3-1 6 16,-1-5-18-16,1-17 0 15,0-7 0-15,0-6 0 16,7-6 0-16,9-3 0 15,6 1 0-15,0 3 0 16,0 7 0-16,-2 5 0 16,-1 6 0-16,0 3 0 15,-5 2 0-15,-5 4 0 16,1 4 0-16,-4 0 0 16,-4 5 0-16,-1 3 0 15,-1-1 0-15,0 2 0 16,0 0 0-16,0 0 0 15,0 0 0-15,-6 16 0 16,-7 4 0-16,2 6 0 16,2 5 0-16,3 0 0 0,2 3 0 15,4 0 0-15,0-2 0 16,9 1 0-16,6-6 0 16,4-2 0-16,-1-4 0 15,0-4 0-15,0-5 0 16,-3-5 0-16,-3-5 0 15,1-2 0-15,-1 0 0 16,0 0 0-16,-3 0-105 16,0-3-696-16,0-7 89 15,-6 0 441-15</inkml:trace>
  <inkml:trace contextRef="#ctx0" brushRef="#br0" timeOffset="-177595.41">7416 10223 124 0,'0'0'84'0,"0"0"54"15,79-52 81-15,-39 42 71 16,-1 7 123-16,-3 3-42 0,-5 4-120 15,-4 17-94 1,-6 7-157-16,-9 7 0 0,-7 6 0 16,-5 7 0-16,-8 4 0 15,-16 1 0-15,-6-3 0 16,-4-7 0-16,7-10 0 16,6-10 0-16,11-11 0 15,7-6 0-15,3-5 0 16,0-1 0-16,3 0 0 15,15 0 0-15,5-1 0 16,7-6 0-16,-1-2 0 16,1-1 0-16,-3 2 0 15,-5 1 0-15,-1 2 0 16,-3-1 0-16,-4-1-414 16,-3-3-695-16,-5-4 767 0</inkml:trace>
  <inkml:trace contextRef="#ctx0" brushRef="#br0" timeOffset="-177284.22">7902 9805 130 0,'0'0'107'16,"0"0"89"-16,0 0 194 0,0 0 176 15,0 0-36-15,0 0-402 16,9-29-128-16,-9 38 0 16,0 7 0-16,0 6 0 15,0-1 0-15,-3 1 0 16,-4 2 0-16,-2 1-221 15,0 4-641-15,-3-1 237 16,-4-3 388-16</inkml:trace>
  <inkml:trace contextRef="#ctx0" brushRef="#br0" timeOffset="-175811.7">8745 10060 19 0,'0'0'43'0,"0"0"7"16,0 0-1-16,0 0 11 15,0 0 33-15,0 0 47 16,0-49 98-16,0 48 113 15,0 1 107-15,0 0-138 16,0 0-94-16,0 0-226 16,0 0 0-16,0 0 0 15,0 11 0-15,0 8 0 16,0 6 0-16,-3 6 0 16,2 8 0-16,1 1 0 15,0 4 0-15,0 1 0 16,6 1 0-16,3-5 0 15,3 2 0-15,-5-7 0 16,1-3 0-16,-4-6 0 16,-1-7 0-16,-1-9 0 0,0-4 0 15,-2-4 0-15,0-3 0 16,0 0 0-16,0 0 0 16,0 0 0-16,0-10 0 15,0-1 0-15,-8-3-1105 16,-4 1 463-16,-6 0 418 15</inkml:trace>
  <inkml:trace contextRef="#ctx0" brushRef="#br0" timeOffset="-175511.5">8452 10367 141 0,'0'0'68'0,"0"0"35"16,0 0 3-16,0 0 31 15,0 0-30-15,80-25-80 16,-8 18 24-16,10 0 44 16,0 1-48-16,-11-1 5 15,-8 0-14-15,-11 3-38 16,-16 1 26-16,-11 2-26 0,-14 1-7 15,-8 0-1-15,-3 0-49 16,0 0-102-16,0 0-84 16,-14 0 53-16,-11 0 26 15</inkml:trace>
  <inkml:trace contextRef="#ctx0" brushRef="#br0" timeOffset="-172368.78">9625 10186 83 0,'0'0'50'0,"0"0"20"15,0 0 10-15,0 0 24 16,0 0 41-16,0 0 12 16,0 0-49-16,-5-19-40 15,18 19-34-15,11 0 1 16,3 9 69-16,7 4 27 15,-3 4-47-15,-5 3 6 16,1 4-2-16,-8 6-77 0,-5 3-6 16,-6 10 16-16,-8 1-21 15,0-1 11-15,-8 0 16 16,-12-8-27-16,-2-5 6 16,1-9-6-16,9-8 0 15,3-9 5-15,7-4 17 16,2-9 67-16,0-16 6 15,0-13-89-15,20-7-6 16,11-6-45-16,5 0-11 16,3 5-6-16,-4 3 46 15,-3 9-6-15,-4 6 11 16,-7 5 11-16,-3 3 0 16,-7 5 0-16,-3 3 0 0,-3 5 0 15,-4 2 17-15,-1 4 21 16,0 1-5-16,0 0 74 15,0 0-107-15,0 0-6 16,0 6-72-16,-7 7 72 16,-2 0 6-16,0 5 28 15,3 4-5-15,3 1 27 16,0 4 13-16,1 5-40 16,2 2 75-16,0 2-46 15,0 0-35-15,3-6 36 16,5-3-35-16,3-7-18 15,0-3 0-15,1-7 0 0,-1-2 0 16,2-4 0 0,-1-3-123-16,1-1-327 15,4 0-224-15,-1-3 195 16,1-14 277-16</inkml:trace>
  <inkml:trace contextRef="#ctx0" brushRef="#br0" timeOffset="-172030.5">10390 10117 113 0,'0'0'92'0,"0"0"38"0,0 0 93 15,0 0 19-15,0 0-100 16,0 0-66-16,0 32-39 15,0-2 235-15,0 7-49 16,0 5 30-16,0 2-97 16,0 5-68-16,1 1-88 15,1-5 0-15,2-8 0 16,-1-5 0-16,0-4 0 16,0-5 0-16,0-3 0 15,0-7 0-15,-2-5 0 16,1-4 0-16,-1-4 0 15,1 0-470-15,1 0-143 16,7 0 78-16,-1-6 263 0</inkml:trace>
  <inkml:trace contextRef="#ctx0" brushRef="#br0" timeOffset="-171617.57">10807 10549 20 0,'0'0'99'0,"0"0"-51"15,0 0 1 1,0 0 3-16,0 0 5 16,0 0 9-16,0-1 18 0,0-1 25 15,0-1 37-15,0 1 13 16,0-3 41-16,3 2 19 15,0-2-59-15,2 1-73 16,-1 1-59-16,0 1 11 16,-1 2-39-16,0 0-11 15,-1 0 5-15,-1 2-5 16,-1 6-22-16,0 4 33 16,0-1 5-16,0 0 12 15,0-3-6-15,-7-3 23 16,0-2 113-16,2-3 78 15,2 0-178-15,0 0-47 0,0-3 0 16,3-10 0-16,0-1 0 16,0 0-284-16,15-2-697 15,8 1 458-15,5 0 338 16</inkml:trace>
  <inkml:trace contextRef="#ctx0" brushRef="#br0" timeOffset="-170999.22">11194 10171 151 0,'0'0'93'0,"0"0"80"15,0 0 102-15,0 0 31 16,0 0 13-16,88-22-8 16,-63 30-101-16,3 10-37 15,-2 5-137-15,-4 7-36 16,-5 6 0-16,-6 8 0 16,-6 5 0-16,-5 1 0 15,0-4 0-15,-10-6 0 16,-4-8 0-16,3-9 0 15,3-13 0-15,5-5 0 0,3-5 0 16,0 0 0-16,0-17 0 16,0-8 0-16,9-6 0 15,10-4 0-15,5-3 0 16,3-5 0-16,-1-1 0 16,0 1 0-16,-2 2 0 15,-3 7 0-15,-6 7 0 16,-4 7 0-16,-3 6 0 15,-5 6 0-15,-1 5 0 16,-2 2 0-16,0 1 0 16,0 0 0-16,0 0 0 15,0 8 0-15,-2 12 0 16,-7 6 0-16,3 10 0 16,0 6 0-16,5 6 0 15,1 1 0-15,0 0 0 0,0-8 0 16,4-6 0-16,3-10 0 15,3-7 0-15,6-6 0 16,2-5 0-16,9-4 0 16,1-3-335-16,3 0-655 15,-1 0 532-15,-8 0 273 16</inkml:trace>
  <inkml:trace contextRef="#ctx0" brushRef="#br0" timeOffset="-170632.64">11853 10146 113 0,'0'0'82'16,"0"0"46"-16,0 0 86 15,109-23 64-15,-72 23 121 16,-3 10-25-16,-2 12-199 15,-5 5-54-15,-6 9-23 16,-8 11-33-16,-13 12-65 16,0 5 0-16,-18 1 0 15,-10-5 0-15,0-11 0 0,8-14 0 16,8-14 0-16,9-11 0 16,3-9 0-16,8-1 0 15,26 0 0-15,12-14 0 16,14-5 0-16,1-4 0 15,-7 5 0-15,-11 4 0 16,-16 5 0-16,-15 5-436 16,-12 2-570-16,0 0 632 15,-14-7 181-15</inkml:trace>
  <inkml:trace contextRef="#ctx0" brushRef="#br0" timeOffset="-154774.33">4247 12674 18 0,'0'0'61'0,"0"0"-19"15,0 0 15-15,0 0-5 16,0 0 2-16,0 0 12 16,0 0 15-16,-13 2 14 15,13-2 28-15,0 0-16 16,0 0-28-16,0 0-28 0,0 0-25 15,0 0 11-15,0 0-18 16,0 0 4-16,0 0 4 16,0 0-2-16,0 0 21 15,0 0-38-15,0 0-8 16,4 0-4-16,5 0-42 16,5 0 42-16,5 0 4 15,11 0 16-15,0 0 22 16,-2 0-38-16,-6-2-215 15,-4 2-40-15,-3 0 42 0,-6 0 76 16,-3 9 35 0,-4 2 24-16</inkml:trace>
  <inkml:trace contextRef="#ctx0" brushRef="#br0" timeOffset="-154480.1">4231 12957 68 0,'0'0'32'0,"0"0"6"16,0 0 6-16,0 0-4 16,0 0 3-16,0 0-3 15,40 0 24-15,-12 0 10 0,-2 0 9 16,2-3 13-16,-4 0-26 15,-3 0-4-15,-6 3-27 16,-5-1-36-16,-2 1 0 16,-4 0 6-16,-2 0-9 15,-2 0-12-15,0 0-269 16,0 0 18-16,0 0 102 16</inkml:trace>
  <inkml:trace contextRef="#ctx0" brushRef="#br0" timeOffset="-149957.89">5611 11255 30 0,'0'0'51'16,"0"0"-17"-16,0 0 14 15,0 0-2-15,0 0-1 16,0 0 4-16,0 0-1 15,0 0 3-15,-36 5 7 16,36-5 24-16,0 2 16 16,0-2-11-16,0 0 18 15,0 0-21-15,0 0-9 0,0 0-7 16,0 0 19-16,0 0 1 16,0 0-29-1,0 2 6-15,0-2-18 0,0 0 5 16,0 0 3-16,0 0-12 15,0 0 13-15,0 0-11 16,0 0-28-16,8 0 11 16,9 0-28-16,10 0 5 15,12 0 58-15,6 0-40 16,4 0-6-16,0 0-5 16,-1 0-12-16,9 0 0 15,-2 0 5-15,3 0 1 0,0 0 0 16,-4-6 0-16,-2 3-1 15,0-2 1-15,-5 3 11 16,0 0-11-16,-2-2 6 16,1 1-12-16,1 0 0 15,0 0 11-15,-2-1-5 16,-2 0 0-16,-2-2 11 16,-4 1-5-16,-1 1-1 15,5-1-5-15,-2 4 0 16,2-2 0-16,0 1-6 15,-3 0-18-15,-4 1 13 16,-1-3 5-16,-2 1-12 16,-4 0 12-16,3-2-12 15,-3 0 12-15,-1 1 6 16,0-2-6-16,1 0-6 0,3 2 6 16,-2 0 0-16,-1-1 6 15,-3 1-35-15,-5 2 47 16,-1-3-36-16,-6 2 18 15,1 0 0-15,-2-1 0 16,-1 3 18-16,2-1-42 16,-3 0 48-16,1 0-48 15,-2 1 30-15,-2 1-6 16,3 0 29-16,-3 0-29 16,0 0 0-16,-2 0 6 15,-1 0-6-15,0 0 0 16,3 0 6-16,-1 0-6 15,5 0 0-15,-1 0-18 16,-1 0 36-16,-1 0-18 0,2 0 0 16,-6 0 6-16,3 0-12 15,-3 0 6-15,0 0 0 16,-1 0 11-16,1 0-11 16,1 0 0-16,-1 0 0 15,0 0 0-15,-2 0 0 16,1 0 0-16,-2 0 0 15,0 0 0-15,0 0-5 16,0 0 5-16,0 0 0 0,0 0 5 16,0 0 1-1,0 0 0-15,0 0 17 0,0 0-23 16,0 0 0 0,0 0-29-16,-3 0-241 15,-12 0-616-15,-10 0 269 16</inkml:trace>
  <inkml:trace contextRef="#ctx0" brushRef="#br0" timeOffset="-132099.53">5863 12484 96 0,'0'0'41'15,"0"0"28"-15,0 0 14 16,0 0 14-16,0 0 36 16,0 0 45-16,0 0 67 15,0 0-32-15,0 0-10 16,0 0-60-16,3 0-72 16,1 0-71-16,1 0-71 0,4 0 6 15,7 0 65 1,2 3 38-16,3 7 38 0,1 4-76 15,-4 5 49 1,0 10-32-16,-3 6-11 0,-2 3 5 16,-8 3 12-16,-5 0-23 15,0-2 39-15,0 2 1 16,-16-3 0-16,-4-5 6 16,5-8-23-16,3-8-6 15,8-7 23-15,1-6-34 16,3-2 23-16,0-2-6 15,0 0 65-15,0-6-88 16,6-15 0-16,10-11 0 0,8-4 0 16,6-5 0-1,1 0 0-15,-1 2 0 0,-3-2 0 16,-2 4 0-16,-5 4 0 16,-2 3 0-16,-6 5 0 15,-2 7 0-15,-6 4 0 16,-2 6 0-16,-2 1 0 15,0 5 0-15,0 2 0 16,0 0 0-16,0 0 0 16,0 2 0-16,0 13 0 15,-6 8 0-15,-4 2 0 16,1 5 0-16,3 0 0 0,1 3 0 16,5-4 0-16,0 1 0 15,0-3 0-15,0-1 0 16,3-1 0-16,5-4 0 15,1-1 0-15,-1-4 0 16,-2-3 0-16,-1-4 0 16,-2-3 0-16,3-1 0 15,-1-4 0-15,0 0-59 16,4-1-774-16,3 0 116 16,0 0 452-16</inkml:trace>
  <inkml:trace contextRef="#ctx0" brushRef="#br0" timeOffset="-131735.45">6524 12507 147 0,'0'0'123'15,"0"0"200"-15,0 0 347 16,0 0 26-16,0 0-608 15,0 0-88-15,0-43 0 16,0 49 0-16,0 9 0 16,1 8 0-16,5 6 0 15,-1 10 0-15,1 1 0 16,-2 0 0-16,-1 0 0 16,0-7 0-16,-1-3 0 0,1-6 0 15,0-6 0 1,0-5 0-16,0-5 0 0,0-2 0 15,-3-5 0-15,1-1 0 16,-1 0 0-16,0 0 0 16,0 0 0-16,2 0 0 15,2 0-238-15,0-5-1135 16,-1-7 984-16</inkml:trace>
  <inkml:trace contextRef="#ctx0" brushRef="#br0" timeOffset="-131119.34">7112 12514 71 0,'0'0'83'15,"0"0"22"-15,0 0 49 16,0 0 168-16,0-73 187 15,0 71 102-15,0 2-419 16,0 0-192-16,0 0 0 16,0 2 0-16,0 14 0 0,0 9 0 15,0 10 0-15,0 7 0 16,3 6 0-16,0-2 0 16,0-2 0-16,-2-6 0 15,2-7 0-15,-3-3 0 16,3-5 0-16,0-5 0 15,-2-2 0-15,1-6 0 16,-2-2 0-16,0-4 0 16,0 1 0-16,1-4-846 15,-1 0 95-15,0-1 503 0,0 0 110 16</inkml:trace>
  <inkml:trace contextRef="#ctx0" brushRef="#br0" timeOffset="-130914.39">6901 12776 5 0,'0'0'159'16,"0"0"-72"-16,0 0 95 16,0 0 5-16,0 0-108 15,114-41-38-15,-53 31-33 16,0 0-8-16,0 2-10 15,-3 4-294-15,-7 1 120 16,-6 1 43-16</inkml:trace>
  <inkml:trace contextRef="#ctx0" brushRef="#br0" timeOffset="-130237.58">7555 12662 23 0,'0'0'94'16,"0"0"7"-1,0 0 28-15,0 0 95 0,0 0 97 16,-5-84 45-16,17 73 111 15,6 3-183-15,3 2-276 16,4 4-18-16,-5 2 0 16,4 0 0-16,-4 16 0 15,-3 8 0-15,-4 7 0 16,-5 6 0-16,-5 4 0 16,-3 0 0-16,0 0 0 15,-5-6 0-15,-4-4 0 16,-2-7 0-16,0-7 0 15,8-8 0-15,1-3 0 16,2-6 0-16,0 0 0 16,0 0 0-16,0-8 0 0,0-13 0 15,11-9 0-15,4-4 0 16,3-5 0-16,0-4 0 16,-2-1 0-16,2 2 0 15,-4 4 0-15,-1 7 0 16,-3 5 0-16,-4 8 0 15,-1 7 0-15,-2 3 0 16,-3 4 0-16,0 4 0 16,0 0 0-16,0 0 0 15,0 0 0-15,0 12 0 0,-3 15 0 16,-8 10 0 0,4 7 0-16,1-1 0 15,2-2 0-15,4-6 0 16,0-3 0-16,2-7 0 15,9-1 0-15,4-4 0 0,1-3 0 16,2-3 0-16,3-1 0 16,0-3 0-16,1-1 0 15,2-3-828-15,0-4 51 16,-2-2 505-16</inkml:trace>
  <inkml:trace contextRef="#ctx0" brushRef="#br0" timeOffset="-129880.55">8110 12561 31 0,'0'0'143'16,"0"0"-9"-16,0 0 148 15,0 0 70-15,0 0 14 16,0 0-80-16,101-49-174 15,-71 56 43-15,-4 13-40 16,-6 9-44-16,-9 7-71 16,-7 7 0-16,-4 6 0 15,-7-1 0-15,-16 1 0 16,-4-8 0-16,4-9 0 0,5-9 0 16,12-9 0-16,4-7 0 15,2-3 0-15,0-1 0 16,8-3 0-16,19 0 0 15,6 0 0-15,5-1 0 16,1-8 0-16,-6 0 0 16,-6 1-1041-16,-15-2 351 15,-12-1 430-15</inkml:trace>
  <inkml:trace contextRef="#ctx0" brushRef="#br0" timeOffset="-129146.52">5690 12369 75 0,'0'0'52'16,"0"0"20"-16,0 0 11 16,0 0 14-16,0 0 63 15,0 0 44-15,-27-25 6 16,16 25 15-16,-6 10-140 15,-7 9 5-15,-3 9 25 16,0 6-6-16,3 8 71 16,2 6-30-16,4 12-10 15,0 8-140-15,8 6 0 16,1 0 0-16,4-4 0 0,5-4 0 16,0-6 0-16,14-4 0 15,13-7 0-15,4-6 0 16,13-9 0-16,3-4 0 15,5-9 0-15,8-4 0 16,2-7-481-16,4-7-603 16,0-3 710-16</inkml:trace>
  <inkml:trace contextRef="#ctx0" brushRef="#br0" timeOffset="-128408.11">8529 12378 104 0,'0'0'65'0,"0"0"30"16,0 0 18-16,0 0 75 16,0 0 89-16,0 0-47 15,-25-37-110-15,32 44-116 16,17 14-4-16,7 8 131 15,5 6 65-15,0 6 21 16,-6 7-125-16,-2 7-29 16,-10 3-39-16,-4 1 33 15,-9-1 14-15,-5-5-71 16,0-1 0-16,-10-6 0 0,-7-6 0 16,-3-8 0-16,-4-5 0 15,-3-7 0-15,-3-5 0 16,-4-2-481-16,0-5-159 15,-1-2 124-15,5-6 305 16,7 0 50-16</inkml:trace>
  <inkml:trace contextRef="#ctx0" brushRef="#br0" timeOffset="-128019.59">8796 11980 127 0,'0'0'61'16,"0"0"31"-16,0 0 19 15,0 0 86-15,0 0 47 0,0 0 38 16,0-45 35 0,0 45-36-16,0 0-109 0,0 0-80 15,0 0-92-15,0 7-57 16,-6 8 16-16,-1 7 41 15,-2 3 41 1,1 3-41-16,1 2-690 0,4-2-79 16,0-6 472-16</inkml:trace>
  <inkml:trace contextRef="#ctx0" brushRef="#br0" timeOffset="-125055.39">9703 12411 87 0,'0'0'32'0,"0"0"25"16,0 0 9-16,0 0 13 15,0 0 36-15,0 0 91 16,0 0 68-16,0-61 113 15,0 58 5-15,0 2-82 16,0 1-268-16,0 0-42 16,0 0 0-16,0 0 0 15,0 0 0-15,0 0 0 16,0 2 0-16,0 12 0 16,0 9 0-16,0 4 0 0,3 8 0 15,3 2 0-15,1 2 0 16,-1 4 0-16,-1-1 0 15,1 0 0-15,-1-2 0 16,-2-5 0-16,2-7 0 16,-3-5 0-16,1-6 0 15,-2-6 0-15,1-4 0 16,-1-3 0-16,1-2 0 16,-2-2 0-16,0 0 0 15,0 0 0-15,0 0-94 0,0-6-699 16,0-7 28-1,0-1 495-15</inkml:trace>
  <inkml:trace contextRef="#ctx0" brushRef="#br0" timeOffset="-124756.2">9517 12662 81 0,'0'0'71'16,"0"0"6"-16,0 0 6 15,0 0-11-15,0 0-14 16,0 0-2-16,28-16-43 0,17 9 18 16,16 0 15-16,6-2 1 15,-6 2-7-15,-5 0 20 16,-13 2-34-16,-12 1 7 15,-13 1-27-15,-8 0-6 16,-7 3 3-16,-3 0-3 16,0 0-194-16,0 0-55 15,-3 0 64-15</inkml:trace>
  <inkml:trace contextRef="#ctx0" brushRef="#br0" timeOffset="-123722.95">11016 12494 87 0,'0'0'58'16,"0"0"-2"-16,0 0 36 15,0 0 29-15,0 0 45 16,0 0 33-16,3-51-44 15,18 51-71-15,6 0-38 16,10 0 54-16,-3 3-45 16,-2 10 29-16,-6 5-60 15,-4 5 23-15,-6 5-16 16,-6 4-15-16,-7 6 5 0,-3-1 5 16,0-2 23-16,0-5-43 15,-7-9 26-15,-1-10-15 16,4-4-6-16,1-7 5 15,3 0 13-15,0 0 38 16,0 0 13-16,0-14 29 16,0-10-109-16,0-4-12 15,15-5-22-15,4-3-1 16,4-1 30-16,2 2-1 16,0 1 6-16,-2 3 6 15,-4 1-1-15,-4 5 1 16,-1 2 6-16,-4 5-7 0,-6 6 18 15,-2 3 6-15,-2 5-6 16,0 4 64-16,0 0-28 16,0 0-59-16,0 0-13 15,-8 18-120-15,-6 7 133 16,-6 8 0-16,4 2 0 16,1 2 0-16,6 1 0 15,6 1 0-15,3 2 23 16,0-1-17-16,0-3 12 15,9-7-1-15,4-6-6 16,-1-5 1-16,-1-5-12 16,-1-5 12-16,2-3-1 15,0-4-11-15,0-2-11 16,3 0-243-16,9-2-424 16,-2-10 21-16,-1-5 412 0</inkml:trace>
  <inkml:trace contextRef="#ctx0" brushRef="#br0" timeOffset="-123371.02">11677 12393 149 0,'0'0'78'0,"0"0"93"0,0 0 201 16,0 0 92-1,0 0-175-15,0 0-94 16,0-16-133-16,0 33-16 0,0 10 175 16,0 0-221-16,0 7 0 15,3-1 0-15,-1 5 0 16,1 2 0-16,1-3 0 16,-1-1 0-16,1-6 0 15,-1-8 0-15,-1-8 0 16,1-5 0-16,-3-7 0 15,1-2 0-15,-1 0 0 16,0 0 0-16,0 0 0 16,2 0 0-16,1-1 0 0,3 1-448 15,9 0-804 1,-2 0 973-16</inkml:trace>
  <inkml:trace contextRef="#ctx0" brushRef="#br0" timeOffset="-122955.61">12023 12677 100 0,'0'0'93'16,"0"0"39"-16,0 0 108 15,0 0-8-15,0 0-50 16,0 0-42-16,0-10-10 0,0 10-52 15,0 0 47-15,0-1 34 16,0-1-41-16,0 0 72 16,0 2-62-16,0 0-128 15,2-3 0-15,2 1 0 16,-1-1 0-16,0 3 0 16,-3 0 0-16,0 0 0 15,0 0 0-15,0 0 0 16,0 0 0-16,0 2 0 15,0 4 0-15,0 2 0 16,0-1 0-16,-6 0 0 16,-3-1 0-16,3-2 0 15,0-4 0-15,3 0 0 16,3 0 0-16,0-4 0 16,0-6 0-16,11 2-919 0,16-2 59 15,5 1 623-15</inkml:trace>
  <inkml:trace contextRef="#ctx0" brushRef="#br0" timeOffset="-122350.77">12231 12402 115 0,'0'0'94'0,"0"0"40"0,0 0 84 16,0 0 70-16,0 0 41 16,0 0-28-16,70-51-17 15,-43 51-82-15,1 4-120 16,-1 13-82-16,-4 5 0 16,-3 9 0-16,-5 4 0 15,-8 5 0-15,-5 3 0 16,-2 2 0-16,0-3 0 15,-8-5 0-15,-2-10 0 16,3-12 0-16,2-9 0 16,4-5 0-16,1-1 0 0,0 0 0 15,0-5 0-15,0-10 0 16,1-11 0-16,12-4 0 16,4-5 0-16,5-2 0 15,2 1 0-15,0 2 0 16,-6 4 0-16,-2 3 0 15,-4 5 0-15,-4 4 0 16,-4 2 0-16,0 4 0 16,-2 5 0-16,-2 5 0 15,0 2 0-15,0 0 0 16,0 0 0-16,0 1 0 16,-7 17 0-16,-5 10 0 15,-2 8 0-15,2 4 0 16,6 2 0-16,5 0 0 0,1-2 0 15,0-5 0-15,6-7 0 16,9-6 0-16,1-6 0 16,3-5 0-16,0-2 0 15,3-2 0-15,2-2-352 16,1 1-585-16,3-5 484 16,-2-1 260-16</inkml:trace>
  <inkml:trace contextRef="#ctx0" brushRef="#br0" timeOffset="-121971.22">12836 12329 103 0,'0'0'66'0,"0"0"14"16,0 0 78-16,0 0 4 15,96-35 20-15,-70 38 35 16,0 17 20-16,-5 9-73 16,-3 7-27-16,-8 5 24 15,-7 6-7-15,-3 2-10 16,-6 2-86-16,-18 0-34 16,-2-6-24-16,1-8 0 15,6-13 0-15,7-12 0 0,8-7 0 16,4-5 0-1,0 0 0-15,10 0 0 16,20 0 0-16,7-6 0 0,4-3 0 16,-4 1 0-16,-13 1 0 15,-9 4 0-15,-9 1 0 16,-6 2 0-16,0 0-1141 16,-26 6 423-16</inkml:trace>
  <inkml:trace contextRef="#ctx0" brushRef="#br0" timeOffset="-111787.18">5290 13834 81 0,'0'0'21'0,"0"0"23"16,0 0-2-16,0 0-3 16,0 0 4-16,0 0 11 0,0 0 12 15,3 0 17 1,0 0 19-16,-3 0 17 15,0 0-1-15,0 0-31 16,0 0-22-16,0 0 1 0,0 0 5 16,0 0-12-16,3 0-32 15,-3 0 20-15,0 0-13 16,0 0 15-16,3 0-13 16,-3 0 16-16,0 0 22 15,0 0 30-15,0 0-14 16,0-1-34-16,0 1 13 15,0 0 11-15,3-1-39 16,-1-1-7-16,-1-1 30 16,2 1-34-16,1-4-30 15,4 0 0-15,1-4 0 0,7 0 0 16,2 0 0-16,6 0 0 16,3 3 0-16,4 2 0 15,-1 2 0-15,4 3 0 16,-1 0 0-16,-3 0 0 15,0 6 0-15,-5 6 0 16,0 5 0-16,-2 2 0 16,-2 2 0-16,-2 0 0 15,-4-4 0-15,0-2 0 16,-6-10 0-16,-3-2 0 16,2-3 0-16,-3 0 0 15,4-2 0-15,5-12 0 0,5-7 0 16,3-4 0-16,3-4 0 15,0 1 0-15,8 1 0 16,-2 2 0-16,-1 5 0 16,1 4 0-16,-4 5 0 15,-2 4 0-15,1 3 0 16,3 4 0-16,1 0 0 16,2 0 0-16,-1 6 0 15,2 5 0-15,-2 0 0 16,-3 0 0-16,-2-2 0 15,-5-3 0-15,1-4 0 16,-1-2 0-16,-3 0 0 16,3 0 0-16,1-3 0 15,-2-8 0-15,-1 1 0 16,3-1 0-16,-2 1 0 0,2 2 0 16,0 1 0-16,2 1 0 15,2 2 0-15,1 3 0 16,1 1 0-16,3 0 0 15,1 0 0-15,1 0 0 16,-2 0 0-16,0 3 0 16,-4 1 0-16,-5-2 0 15,-1 0 0-15,-4-2 0 16,2 0 0-16,1 0 0 16,2-4 0-16,-1-9 0 15,-2 2 0-15,2 1 0 16,-2 0 0-16,-1 2 0 0,2 1 0 15,-1 4 0 1,-1 3 0-16,6 0 0 0,-2 0 0 16,8 0 0-16,-3 0 0 15,0 5 0-15,0 2 0 16,-2-1 0-16,-1-1 0 16,-6-5 0-16,3 0 0 15,-2 0 0-15,-2 0 0 16,0 0 0-16,0-10 0 15,1-1 0-15,1 1 0 16,-1 2 0-16,3 0 0 16,-3 3 0-16,6 1 0 15,-2 1 0-15,3 3 0 0,-2 0 0 16,5 0 0-16,2 3 0 16,0 6 0-16,1-3 0 15,1 1 0-15,-1-2-53 16,-3-3-34-16,-1 0 41 15,-2-2 46-15,1 0 6 16,-3-3-6-16,0-7 0 16,2 1 5-16,-1-3 7 15,3 3-6-15,0-2-6 16,1 4 0-16,-1 1 0 16,0 4-6-16,0 0-29 15,-5 2 35-15,0 0-57 0,-3 0-17 16,-2 0-28-16,3 0 36 15,2 4 1-15,2-1 1 16,4-3-20-16,1 0 55 16,-1 0-35-16,-1 0 34 15,-3-3 26-15,1-8 4 16,-1 0 4-16,1 0-4 16,-1-2 10-16,-1 2-5 15,-1 4 0-15,2 1-10 16,-3 5 0-16,6 1-9 15,-2 0-14-15,-1 7-4 16,0 4-50-16,-5 0 8 16,2-2 37-16,-2-4 37 15,-2-2 0-15,1-3 0 16,-2 0 3-16,-1 0 28 0,-1-10-13 16,-3-1 3-16,-2 1-13 15,-3 0-3-15,-3 3 3 16,0 4-8-16,-1 3-53 15,-2 0-276-15,0 0-28 16,-3 0 167-16</inkml:trace>
  <inkml:trace contextRef="#ctx0" brushRef="#br0" timeOffset="-110662.02">7325 14202 52 0,'0'0'61'0,"0"0"11"16,0 0 22-16,0 0 42 16,0 0 111-16,0 0 113 15,-5-52 49-15,5 52-94 16,0 0-61-16,0 0-207 15,0 0-47-15,0 0 0 16,0 12 0-16,0 12 0 0,0 8 0 16,8 11 0-16,-2 6 0 15,2 5 0-15,2 0 0 16,-3 0 0-16,2-5 0 16,0 1 0-16,0-3 0 15,-1-4 0-15,-4 0 0 16,-1-6 0-16,-1-1 0 15,-1-5 0-15,-1-3 0 16,2-5 0-16,-2-5 0 16,0-8 0-16,2-4 0 15,-2-5 0-15,0-1 0 0,0 0 0 16,2 0 0-16,-2 0 0 16,0 0 0-16,0 0 0 15,0-8 0-15,0-5 0 16,1-6 0-16,1-1-358 15,1 0-586-15,-3-5 501 16,0-1 274-16</inkml:trace>
  <inkml:trace contextRef="#ctx0" brushRef="#br0" timeOffset="-109838.65">7320 14087 28 0,'0'0'33'0,"0"0"-5"15,0 0-7-15,0 0-5 16,0 0 9-16,0 0 5 15,0-4 5-15,0 4 8 16,0 0 2-16,0 0-5 16,0 0 7-16,0 0-11 15,0 3-24-15,-10 12-4 16,0 7 28-16,-8 5 5 16,1 6-6-16,-2 0 3 0,-2 2-6 15,0-4 1 1,2-6 9-16,5-7-11 15,4-5-10-15,1-6 14 16,6-4 13-16,0-1-22 16,3-2 28-16,0 0 78 0,0 0 31 15,0 0 54-15,0-5-32 16,3-8-123-16,12-6-62 16,1-1-22-16,5-2 22 15,-1 2 17-15,-1-1 11 16,0 2-17-16,-2 1 6 15,-2-2 6-15,-2 2 5 16,-1 0 1-16,-3 3 34 16,-3 6 53-16,0 1-57 15,-4 5-59-15,-2 3 0 0,0 0 0 16,0 0 0-16,0 0 0 16,3 0 0-16,5 7 0 15,4 9 0-15,9 4 0 16,2 5 0-16,2 0 0 15,0-1 0-15,1-1 0 16,-3-3 0-16,-3-3 0 16,-4-2 0-16,-4-4 0 15,-3-1 0-15,-3-5 0 16,-3-1 0-16,-3-1 0 16,2 0-94-16,-2-1-1119 15,0 0 714-15</inkml:trace>
  <inkml:trace contextRef="#ctx0" brushRef="#br0" timeOffset="-107924.14">7167 12467 15 0,'0'0'24'0,"0"0"-7"16,0 0 9-16,0 0-4 16,0 0-5-16,0 0 8 15,-9 0 4-15,5 0-6 16,-1 0-2-16,2-2 1 16,0 1 4-16,0-1 19 15,0 0-1-15,0-1 13 0,-3 0 14 16,5 0 25-16,-1 2 6 15,1 1 13-15,1-2-10 16,0 2-47-16,0 0 4 16,0 0-29-16,0 0-20 15,0 0-13-15,0 0-9 16,0 3 1-16,0 8 8 16,0 4 50-16,0 2-14 15,0 1 37-15,0 3 25 16,0 2-27-16,3 1 2 15,2 3-24-15,0 1 11 16,-2-1-44-16,0 0 18 16,3-2-6-16,-1-1-23 15,-1-1 24-15,2-2-7 16,-2 1-22-16,-1-1 0 0,0 2 17 16,0-2-11-16,-1-1 5 15,1-1-11-15,-2 0 0 16,1-2 17-16,-2-2-6 15,0-2-11-15,0-2 6 16,0-2 0-16,0-1-6 16,0-5 6-16,0 0-6 15,0-2 5-15,0 1-5 16,0-2 6-16,0 0-6 16,0 0 6-16,0 0 0 0,0 0-6 15,0 0-114 1,3-3-243-16,-3-13-278 0,4-5 197 15,-1 2 255-15</inkml:trace>
  <inkml:trace contextRef="#ctx0" brushRef="#br0" timeOffset="-107422.47">6937 12804 2 0,'0'0'33'0,"0"0"-3"16,0 0 4-16,0 0-9 15,0 0 8-15,0 0 4 16,-15 0-5-16,15 0-1 16,0-1-8-16,0-2 4 15,5 0-5-15,11-1-17 0,14-4 15 16,16-1-4-16,9-2 7 15,6 1-2-15,-1 1-6 16,-7 2 5-16,-6 1-6 16,-11 2-1-16,-8 2-2 15,-14 0 12-15,-4 0-17 16,-8 2 8-16,-2 0 9 16,0 0 16-16,0 0 9 15,0 0-48-15,0 0-2 16,0 0-48-16,-12 0-144 15,1 4 42-15,-2 1 14 16</inkml:trace>
  <inkml:trace contextRef="#ctx0" brushRef="#br0" timeOffset="-91671.99">8824 11990 23 0,'0'0'27'0,"0"0"1"15,0 0-6-15,0 0-6 16,0 0-1-16,0 0 4 16,0 0 2-16,0 0-1 15,0 0-6-15,0 0 4 16,0 0 0-16,0 0-4 16,0 0 1-16,0 0-2 15,0 0 10-15,0 0-12 0,0 1-1 16,0 1-4-1,-2-1 1-15,2 1-3 0,-2 0-1 16,2-1 3 0,-1 3 1-16,-2 0-3 0,0 1 0 15,-5 2 0-15,2 3-2 16,-1 0 2-16,-2 0-2 16,0 2-1-16,-2-1 0 15,2-1-1-15,-1 1 0 16,1-1 0-16,0-2-39 15,0 1-57-15,3-7-23 16</inkml:trace>
  <inkml:trace contextRef="#ctx0" brushRef="#br0" timeOffset="-75290.31">6336 15643 52 0,'0'0'58'0,"0"0"5"0,0 0 12 16,0 0 1-16,0 0 25 15,0 0 81-15,0 0 37 16,-9-17 19-16,9 17 51 15,-1 0-43-15,1 0-24 16,0 0-107-16,0 0-46 16,0 0-51-16,0 0-18 15,-2 0-18-15,2 8-39 16,-1 8 4-16,1 6 53 16,0 3 6-16,0 3 0 15,0 4 0-15,0 1 11 16,0 5-11-16,0 4 11 0,4 2-17 15,3 0 12 1,1-6-1-16,-1-5 1 0,-2-12-12 16,-2-9 12-16,1-6-12 15,-4-6 11-15,0 0 1 16,0 0 12-16,0 0-24 16,0-7 0-16,0-17 0 15,0-11 0-15,0-12 0 16,0-2 0-16,0 0 0 15,0 6 0-15,-4 6 0 16,4 5 0-16,-3 2 0 16,3 4 0-16,0 7 0 15,0 4 0-15,0 5 0 16,0 5 0-16,0 4 0 0,0 1 0 16,0 0 0-16,0 0 0 15,0 0 0-15,0 7 0 16,10 9 0-16,13 8 0 15,5 1 0-15,2 3 0 16,7-1 0-16,0 1 0 16,-4 1 0-16,-2-4 0 15,-5-1 0-15,-8-5 0 16,-5-6 0-16,-4-6 0 16,-4-5 0-16,-5-1 0 15,1-1 0-15,-1 0 0 16,2-1 0-16,-1-15 0 15,-1-8 0-15,0-4 0 16,0-2 0-16,0 1 0 16,0 2 0-16,0 0 0 0,0 1 0 15,0 6 0-15,0 3 0 16,0 3 0-16,0 4 0 16,0 3 0-16,0 3 0 15,0 3 0-15,0 1 0 16,0 0 0-16,0 0 0 15,9 7-1425-15,12 5 1014 16,6 1 203-16</inkml:trace>
  <inkml:trace contextRef="#ctx0" brushRef="#br0" timeOffset="-74845.5">7086 15650 109 0,'0'0'100'16,"0"0"62"-16,0 0 169 15,0 0 145-15,0 0 86 16,0 0-255-16,0 0-307 16,-19-37 0-16,12 37 0 15,-7 3 0-15,-2 15 0 16,-4 10 0-16,1 5 0 0,3 4 0 15,5 3 0 1,5-1 0-16,6-3 0 0,0-7 0 16,11-5 0-16,9-4 0 15,4-7 0-15,3-8 0 16,-1-5 0-16,0 0 0 16,1-16 0-16,-3-9 0 15,0-3 0-15,-8-3 0 16,-4 1 0-16,-7-1 0 15,-5-1 0-15,0-1 0 16,-12 2 0-16,-2 5 0 16,1 3 0-16,-2 6 0 15,6 3 0-15,0 7 0 16,6 6 0-16,0 1 0 0,3 4-1286 16,0 10 733-16</inkml:trace>
  <inkml:trace contextRef="#ctx0" brushRef="#br0" timeOffset="-73880.95">7510 15622 164 0,'0'0'127'0,"0"0"235"16,0 0 338-16,0 0-6 16,0 0-694-16,0 0 0 0,0-36 0 15,0 36 0-15,0 0 0 16,0 0 0-16,0 8 0 16,0 13 0-16,0 7 0 15,0 6 0-15,0 3 0 16,0 3 0-16,6 1 0 15,0 2 0-15,3-1 0 16,-3-3 0-16,1-7 0 16,-2-8 0-16,-2-10 0 15,0-7 0-15,-3-4 0 0,0-3 0 16,0 0 0-16,0 0 0 16,0 0 0-16,0-10 0 15,0-10 0-15,0-11 0 16,0-6 0-16,0-7 0 15,-3-2 0-15,-3-2 0 16,-2-3 0-16,2 2 0 16,-2 1 0-16,5 6 0 15,-2 8 0-15,5 6 0 16,0 6 0-16,0 6 0 16,0 3 0-16,0 2 0 15,12 2 0-15,4 2 0 16,8 3 0-16,6 2 0 0,7 2 0 15,2 0 0 1,3 2 0-16,-6 10 0 0,-7 2 0 16,-4 3 0-16,-5-1 0 15,-9 3 0-15,-1-1 0 16,-10 3 0-16,0-1 0 16,-6 5 0-16,-16 0 0 15,-11-1 0-15,-6-2 0 16,-4-5 0-16,7-7 0 15,8 0 0-15,9-4 0 16,8-3 0-16,8 0 0 16,3 0 0-16,0-1 0 15,0 6 0-15,6 0 0 16,15 5 0-16,10 1 0 0,8 3 0 16,4 0 0-16,-1 3 0 15,0 1 0-15,-5 1 0 16,-1 2 0-16,-5 3 0 15,-4-3 0-15,-4-1 0 16,-3-4 0-16,-6-4 0 16,-2-7 0-16,-6-4 0 15,-5-2 0-15,-1-2 0 16,0 0 0-16,0 0 0 16,0 0 0-16,0 0 0 15,0 0 0-15,0 0 0 16,0 0 0-16,0 0 0 15,0 0 0-15,0 0 0 16,0-3 0-16,0-12 0 16,0-6 0-16,-9-5-329 0,-6-7-1131 15</inkml:trace>
  <inkml:trace contextRef="#ctx0" brushRef="#br0" timeOffset="-66889.01">6048 15484 84 0,'0'0'38'16,"0"0"13"-16,0 0-4 16,0 0 2-16,0 0 14 15,0 0 15-15,0 0 30 16,-12-72 34-16,12 72 37 0,0 0-61 16,0 0-41-1,0 0-39-15,0 0-9 0,0 0-20 16,0 0-9-16,0 1-5 15,0 4 5-15,0 3 0 16,0 3 36-16,0 6 47 16,3 1-14-16,5 3 22 15,-1 4-33-15,0 7 12 16,1 4-10-16,1 3-10 16,1 5 1-16,-1-1-12 15,0 1 1-15,1 1 34 16,-2-1 1-16,-2 0-28 15,2 1 10-15,-4 1-28 0,2 1-16 16,-2-2-13-16,-2-4 0 16,1 0 0-16,-2-4 0 15,-1-5 0 1,2-4 0-16,-2-5 0 0,0-4 0 16,1-6 0-16,-1-1 0 15,2-1 0-15,-2 0 0 16,0-2 0-16,0-1 0 15,0 1 0-15,0-2 0 16,0-1 0-16,0-1 0 16,1-1 0-16,-1 1 0 15,0-4 0-15,2-1 0 0,-2 1 0 16,0-1 0-16,1 0 0 16,1 2 0-16,-2-2 0 15,0 0 0-15,0 0 0 16,3 0 0-16,-3 0 0 15,4 2 0-15,2-2 0 16,6 1 0-16,7-1 0 16,8 0 0-16,6 0 0 15,3 0 0-15,7 0 0 16,2 0 0-16,0 0 0 16,-1 0 0-16,1 0 0 15,1 0 0-15,2 0-24 16,3-6-11-16,7 2-23 15,9-3 35-15,2 1 0 16,3-1 6-16,1 0-12 0,-5 0 17 16,1 3-5-16,0-1 11 15,-4 4 6-15,1 1-5 16,-4 0 5-16,0 0 5 16,-4 0 1-16,1 0-6 15,-3 0 6-15,5 0-6 16,-3 0-6-16,-1-1 6 15,-2-4 12-15,-7-2-1 16,4 3 18-16,-3 0-23 16,-1 1-6-16,0 1 0 15,-2 1-6-15,-1 1 0 16,-5-1-5-16,-1 0-7 16,-1-3 18-16,0 2-17 15,-5-2 17-15,-2 1-11 0,-6 0-7 16,-7 2 13-16,-6-1 5 15,-4 1-6-15,-7 1 6 16,1-2 0-16,-2 2 6 16,0-1-1-16,0 1 24 15,0-1 29-15,0-2-12 16,0-6 0-16,0-2-11 16,0-3-24-16,-2-5 13 15,-5-1-6-15,-5-7-18 16,6-6 0-16,-2-5 0 15,4-7 0-15,-1-6 0 0,1-3 0 16,3 2 0-16,-1 3 0 16,-1 5 0-16,2 3 0 15,-4 3 0-15,2 1 0 16,0 2 0-16,-2 1 0 16,2 2 0-16,-2-1 0 15,2 2 0-15,1 1 0 16,2 1 0-16,0 3 0 15,0 1 0-15,0 3 0 16,0 2 0-16,0 1 0 16,0 2 0-16,0 1 0 15,0 4 0-15,2 0 0 0,-1 2 0 16,3-2 0-16,-1 2 0 16,2 0 0-16,-2 0 0 15,0 2 0-15,0 2 0 16,2 1 0-16,-5 2 0 15,0 3 0-15,0 0 0 16,0 0 0-16,0 0 0 16,0 0 0-16,0 0 0 15,0 0 0-15,0 0 0 16,0 0 0-16,0 0 0 16,0 0 0-16,0 0 0 15,0 0 0-15,0 0 0 16,0 0 0-16,0 0 0 15,-8 0 0-15,-6 0 0 16,-6 2 0-16,-9 4 0 0,-5-1 0 16,-2 0 0-16,-5-1 0 15,-9 1 0-15,-5-3 0 16,3-2 0-16,-3 2 0 16,7-2 0-16,-1 0 0 15,4 0 0-15,-1 0 0 16,2 1 0-16,-3 2 0 15,-1 0 0-15,-3 0 0 16,-2-1 0-16,-3 2 0 16,4-2 0-16,0 0 0 0,5-1 0 15,0-1 0 1,2 0 0-16,-1 0 0 16,4 0 0-16,3 3 0 15,-1 0 0-15,1 0 0 0,2 1 0 16,-1-1 0-16,0 1 0 15,-1-1 0-15,-1 0 0 16,-2-2 0-16,0 2 0 16,2-1 0-16,1-2 0 15,2 2 0-15,1 0 0 16,6 2 0-16,0-1 0 16,1 0 0-16,0 1 0 15,-2-2 0-15,1 2 0 16,0-1 0-16,-1 2 0 15,1-1 0-15,0 0 0 0,3 0 0 16,0 1 0-16,5-1 0 16,0 2 0-16,2-2 0 15,-1 0 0-15,1 2 0 16,0-2 0-16,2 1 0 16,3-1 0-16,2-2 0 15,4 0 0-15,1-1 0 16,1 1 0-16,1-2 0 15,3 1 0-15,-3-1 0 16,4 0 0-16,-4 0 0 16,-1 0 0-16,1 0 0 15,-3 0 0-15,0 0 0 0,-1 0 0 16,-1 0 0-16,1 0 0 16,-2 0 0-16,0 0 0 15,0 0 0-15,5 0 0 16,2 0 0-16,4 0 0 15,1 0 0-15,0 0 0 16,0 0 0-16,23 0-851 16,15 0-78-16,7-10 708 15</inkml:trace>
  <inkml:trace contextRef="#ctx0" brushRef="#br0" timeOffset="-65453.41">12141 13161 17 0,'0'0'39'15,"0"0"-6"-15,0 0-1 16,0 0 6-16,0 0 8 16,0 0 19-16,0 0 9 15,-6-35 47-15,6 34 54 16,-3-1 14-16,3 2 25 16,0 0-38-16,0 0-58 0,0 0-66 15,0 0-15 1,0 0-37-16,0 0-5 0,0 6-6 15,0 10 6-15,0 4 5 16,0 6 31-16,0 4 39 16,0 3 1-16,0 3 13 15,0 3-10-15,8 1 0 16,-2 2-16-16,2 3-24 16,0 0 18-16,1 0-11 15,1 0-6-15,1-1-17 16,1-2-18-16,-1 4 0 15,0 2 0-15,-2 1 0 0,0 0 0 16,-3 3 0-16,-2-5 0 16,-2-1 0-16,-1-4 0 15,1-7 0-15,-1-6 0 16,1-4 0-16,2-7 0 16,-2-5 0-16,4-6 0 15,-2-3 0-15,-2 0 0 16,1 0 0-16,0-2 0 15,-2 1 0-15,-1-1 0 16,2 0 0-16,-2-2 0 16,0 0 0-16,1 0 0 15,-1 0 0-15,0 0 0 16,0 0 0-16,0 0 0 0,0-2 0 16,0-16 0-16,-13-13-1238 15,-13-7 614-15</inkml:trace>
  <inkml:trace contextRef="#ctx0" brushRef="#br0" timeOffset="-64570.51">12157 13162 61 0,'0'0'50'15,"0"0"8"-15,0 0-4 16,0 0-6-16,0 0-14 16,0 0-14-16,-4 0-8 15,-6 12 18-15,-4 2 1 16,2 2 0-16,-1 1 16 16,-5 2 4-16,-2 2 10 15,0 1-16-15,-3-2-12 16,2 2 8-16,3-5-21 15,5-5 4-15,3-4 1 0,7-8 2 16,3 0 29-16,-2 0 42 16,2 0 38-16,0 0 54 15,0 0 39-15,0 0 34 16,5-12-38-16,12-8-220 16,9-3-5-16,5-1 0 15,3-1 0-15,1 2-17 16,-7 0 34-16,2 0 7 15,-5 2-6-15,-5 1-18 16,-4 1 0-16,-2 2 0 16,-4 5 0-16,-3 1 0 15,-2 2 0-15,-2 4 0 16,-2 2 0-16,-1 0 0 0,0 2 0 16,0 1 0-16,0 0 0 15,0 0 0-15,0 0 0 16,5 0 0-16,5 14 0 15,4 4 0-15,6 1 0 16,3 2 0-16,1 0 0 16,4 2 0-16,-2 0 0 15,-3-1 0-15,0-1 0 16,-5-1 0-16,-2-3 0 16,-2-3 0-16,-1-3 0 15,-4-2-374-15,-2-3-657 16,-7-6 605-16</inkml:trace>
  <inkml:trace contextRef="#ctx0" brushRef="#br0" timeOffset="-53207.17">11981 15327 83 0,'0'0'67'16,"0"0"16"-16,0 0 31 15,0 0 45-15,0 0 42 16,0 0-2-16,0 0-8 16,0 0-25-16,-3-15-121 0,-4 29-36 15,-5 5 53 1,0 5-5-16,-6 8-41 0,-1 0 71 16,-4 1-38-16,3 5-38 15,1-5 6-15,5 2 6 16,2-7-18-16,3-8 1 15,3-4 0-15,3-7 5 16,3-6-11-16,0-3 0 16,0 0 45-16,0 0 87 15,0-14 71-15,3-7-203 16,7-9 0-16,-1-7 0 16,3-2 0-16,1 2 0 15,1 3 0-15,-2 2 0 16,-3 2 0-16,0 3 0 0,1 3 0 15,-2 5 0-15,-4 4 0 16,1 8 0-16,-4 3 0 16,-1 4 0-16,0 0 0 15,0 0 0-15,3 3 0 16,6 14 0-16,0 8 0 16,9 7 0-16,3 5 0 15,4 2 0-15,-1-2 0 16,0-1 0-16,0-4 0 15,-5-2 0-15,-1-1 0 16,-3-5 0-16,-3-4 0 16,-3-4 0-16,-6-8 0 15,-2-3 0-15,-1-5 0 16,0 0 0-16,0 0 0 16,0 0 0-16,-1 0-590 0,-18 0-337 15,-5-5 582-15</inkml:trace>
  <inkml:trace contextRef="#ctx0" brushRef="#br0" timeOffset="-53019.36">11844 15566 111 0,'0'0'64'0,"0"0"-1"16,0 0-15-16,0 0-36 0,0 0-10 15,87 0 7-15,-35 0-8 16,1 0-1-16,3 0-76 16,-5 0-31-16</inkml:trace>
  <inkml:trace contextRef="#ctx0" brushRef="#br0" timeOffset="-52313.68">12345 15355 65 0,'0'0'78'15,"0"0"9"-15,0 0 35 16,0 0 47-16,0 0 122 0,0 0 7 16,-4-43-91-16,2 43-98 15,2 8-109-15,0 10 5 16,0 10 49-16,0 5 55 15,0 2 32-15,0 4-32 16,0-1-46-16,0-3-22 16,0 0-18-16,0-5 6 15,0-7-18-15,0-5-5 16,0-7 11-16,0-8-4 16,0-3-13-16,0 0 0 15,2 0 0-15,-1-17 0 16,-1-9 0-16,0-6 0 0,0-3 0 15,0-3 0-15,0 0 0 16,0 1 0-16,0 5 0 16,0 5 0-16,0 4 0 15,0 3 0-15,0 5 0 16,0 4 0-16,0 4 0 16,0 5 0-16,0 2 0 15,2 0 0-15,4 0 0 16,10 15 0-16,7 13 0 15,8 4 0-15,2 3 0 16,1 3 0-16,-5-3 0 16,-1-1 0-16,-3-5 0 15,-4-5 0-15,-1-7 0 16,-7-8 0-16,-6-4 0 16,-4-5 0-16,-1 0 0 15,1 0 0-15,4-18 0 0,-1-5 0 16,2-6 0-16,-2-4 0 15,-3-5 0-15,-2 4 0 16,1 1 0-16,-2 6 0 16,0 5 0-16,0 5 0 15,0 4 0-15,0 8 0 16,0 2 0-16,0 1 0 16,0 2 0-16,0 0 0 15,5 10 0-15,6 15-1212 0,0 4 695 16,2-4 298-16</inkml:trace>
  <inkml:trace contextRef="#ctx0" brushRef="#br0" timeOffset="-51892.82">12909 15325 128 0,'0'0'115'0,"0"0"105"16,0 0 255-16,0 0 288 16,0 0-417-16,0 0-346 0,0-52 0 15,0 52 0 1,0 0 0-16,0 0 0 0,0 0 0 16,0 13 0-16,0 6 0 15,5 6 0-15,4 3 0 16,-2 2 0-16,-1 2 0 15,0-1 0-15,-1 2 0 16,0-5 0-16,-2-3 0 16,-1-3 0-16,1-7 0 15,0-5 0-15,0-3 0 16,-1-5 0-16,-1-1 0 16,-1-1 0-16,0 0 0 15,2 0 0-15,-2 0 0 16,0 0 0-16,0 0 0 0,0 0 0 15,0-7-163-15,0-7-872 16,0-5 504-16,-5-4 358 16,-9-4 42-16</inkml:trace>
  <inkml:trace contextRef="#ctx0" brushRef="#br0" timeOffset="-51617.54">12905 15183 92 0,'0'0'52'0,"0"0"28"16,0 0 3-16,0 0-8 16,0 0-6-16,94-33-19 15,-60 49 41-15,2 8 42 16,0 5-3-16,-4 4 37 16,-6 5 12-16,-4-1-17 0,-7 1 47 15,-9-5-92 1,-6-2-37-16,0-6-40 0,-6-1-11 15,-19-1 11-15,-11-2 1 16,-7-1-7-16,-7-6-22 16,0-4-12-16,2 0-470 15,2-3-290-15,1-1 339 16,3-2 234-16</inkml:trace>
  <inkml:trace contextRef="#ctx0" brushRef="#br0" timeOffset="-50621.11">12920 15293 22 0,'0'0'30'15,"0"0"5"-15,0 0-9 0,0 0-6 16,0 0 7-16,0 0 2 16,-15-21 9-16,15 21 2 15,-2 0 6-15,2-2 8 16,0 2 21-16,0 0 17 16,0 0-6-16,0-1 9 15,0 1 10-15,0 0-26 16,0-1-10-16,0-2-15 15,0-1 4-15,5-2-58 16,10-2 0-16,1 0 0 16,8 3-50-16,3 0-201 0,0 2-125 15,-8-2 167 1,-7 0 31-16</inkml:trace>
  <inkml:trace contextRef="#ctx0" brushRef="#br0" timeOffset="-48324.42">11517 15099 48 0,'0'0'37'0,"0"0"0"16,0 0 4-16,0 0 1 15,0 0 2-15,0 0 7 16,-37-71 23-16,35 65 73 16,2 3 57-16,-1 3 62 15,1 0-18-15,0 0-45 0,0 0-166 16,0 6-37-16,0 14 16 15,0 10-10-15,0 11 27 16,3 5 44 0,3 8 18-16,3 3-15 0,1 4 70 15,-1 2-98-15,2-2 7 16,1 1-59-16,-2 1 0 16,-1-1 0-16,0-3 0 15,-5-6 0-15,1-2 0 16,1-3 0-16,0-4 0 15,0 0 0-15,-2-5 0 16,1-5 0-16,-1-6 0 16,-1-6 0-16,0-7 0 15,-1-3 0-15,-1-2 0 16,-1-3 0-16,0 0 0 0,0-3 0 16,0-3 0-16,0 1 0 15,0-2 0-15,0 0 0 16,0 0 0-16,0 0 0 15,0 0 0-15,0 0 0 16,0 0 0-16,2 0 0 16,-1 0 0-16,-1 0 0 15,3 0 0-15,2 0 0 16,10 0 0-16,8-2 0 16,9-2 0-16,8-3 0 15,11 1 0-15,5-1 0 16,10 0 0-16,7-1 0 0,6 2 0 15,5 0 0-15,6 3 0 16,-2 1 0-16,-4 2 0 16,-4-2 0-16,-1 1 0 15,-6-1 0-15,4-1 0 16,-2-1-94-16,-2-1-38 16,-3 0 126-16,2-1-23 15,-1 0 12-15,4 0 17 16,2-1 6-16,-3 0-6 15,-3 1-23-15,-5-1 11 16,-3 2 1-16,-8-2 11 0,-9-1 0 16,-15 1 0-1,-14 1 0-15,-8-2 6 16,-8 4-6-16,1-1 22 16,-2 0 1-16,0 4 18 0,0-2-13 15,0-2-5 1,0-1 18-16,1-1-35 0,1 0-1 15,-1-2 7-15,2-2-6 16,-3-2 46-16,2-1 1 16,-2-4-53-16,0-3 0 15,0-2 0-15,0-5 0 16,0-2 0-16,0-4 0 16,0-4 0-16,0-3 0 15,3 0 0-15,-2 0 0 0,-1 0 0 16,0 0 0-16,0-4 0 15,-3 2 0-15,-4-3 0 16,-5 3 0-16,6 3 0 16,-2 5 0-16,4 7 0 15,-1 5 0-15,1 4 0 16,1 0 0-16,2 1 0 16,-1 2 0-16,1 0 0 15,1 1 0-15,-2 3 0 16,2 0 0-16,0 1 0 15,0 1 0-15,0 1 0 16,0 2 0-16,0 2 0 16,0-2 0-16,0 1 0 0,0 1 0 15,0-1 0-15,0 0 0 16,0 2 0-16,0 0 0 16,0 1 0-16,0 0 0 15,0 2 0-15,0 0 0 16,0 1 0-16,0-2 0 15,0 2 0-15,0 0 0 16,0 0 0-16,0 0 0 16,0 0 0-16,0-1 0 15,0 1 0-15,0 0 0 16,0 0 0-16,0 0 0 16,0 0 0-16,0 0 0 15,0 0 0-15,0 0 0 16,0 0 0-16,-3 0 0 15,0 0 0-15,-6 0 0 0,-7 0 0 16,-6 0 0-16,-7 4 0 16,-4 2 0-16,-1 1 0 15,-5 0 0-15,-3-2 0 16,-7 1 0-16,-6-1 0 16,-1-1 0-16,-3-1 0 15,-1 1 0-15,3 1 0 16,5-1 0-16,4 3 0 15,-2-1 0-15,-4 2 0 16,-1 1 0-16,-6-2 0 16,5 2 0-16,-2-3 0 15,3-1 0-15,0 0 0 0,0-2 0 16,5 2 0 0,1-2 0-16,3 0 0 0,0 1 0 15,4-1 0-15,-1 2 0 16,6-4 0-16,-1 3 0 15,2-4 0-15,2 0 0 16,-2 0 0-16,4 0 0 16,0 2 0-16,1 0 0 15,7 1 0-15,-5 0 0 16,3-1 0-16,0-2 0 16,4 4 0-16,2-3 0 15,3-1 0-15,2 2 0 0,0-2 0 16,1 1 0-16,1 0 0 15,1 1 0-15,-1-1 0 16,-4 1 0-16,-1 1 0 16,-1 0 0-16,1 0 0 15,0 2 0-15,0-1 0 16,2 0 0-16,1 1 0 16,4-3 0-16,1 2 0 15,6-2 0-15,-1-1 0 16,2 1 0-16,3-1 0 15,-2 0 0-15,2 1 0 16,0-2 0-16,0 0 0 16,0 0 0-16,0 1 0 0,0-1 0 15,0 0 0-15,0 0 0 16,0 0 0-16,0 2 0 16,0-1 0-16,0 5-481 15,10-1-542-15,10-5 665 16</inkml:trace>
  <inkml:trace contextRef="#ctx0" brushRef="#br0" timeOffset="-44661.91">9767 12141 19 0,'0'0'28'15,"0"0"9"-15,0 0-6 16,0 0 10-16,0 0 1 16,0 0-1-16,0 0-14 15,0 3-6-15,0-3 0 16,0 0-5-16,0 0 6 15,0 0 6-15,0 0 11 16,0 0 20-16,-1 0 9 0,-1 0 10 16,1-7-34-1,-1-2 6-15,2-2 8 0,0-3-13 16,0-3-5-16,0-3 4 16,0-2-9-16,5-4-1 15,4-2 4 1,7-2-18-16,-1-1 43 0,3 0-24 15,3 0 25-15,-2 1 17 16,5 1-11-16,3 1 3 16,6-2-63-16,3 3 6 15,0 2-11-15,4 1 22 16,-3 3-22-16,2 0 6 16,4-1-11-16,-1 1 11 15,0 3-6-15,-1-2 1 16,0 6-6-16,-7 0 0 15,0 5 0-15,-5 4 0 0,-10-1 11 16,-7 4-11-16,-7 1-6 16,-4 0 6-16,1 1 0 15,-2 0 17-15,0 0-12 16,0 0 6-16,0-2-6 16,0 2 1-16,0 0-6 15,0 0-6-15,0 0-21 16,-2 0-233-16,-7 0-133 15,-7 6 29-15,-5 2 149 16,-6 0 51-16</inkml:trace>
  <inkml:trace contextRef="#ctx0" brushRef="#br0" timeOffset="-44141.48">10142 11414 125 0,'0'0'69'0,"0"0"23"16,0 0 13-16,0 0 55 15,0 0 19-15,0 0-13 0,-3-14-40 16,3 14-38-1,0 0-57-15,3 0-31 16,15 0-44-16,10 0 44 16,15 7 85-16,8 4-80 0,6 1 18 15,1 1 25-15,-6-2-43 16,-3-3 5-16,-7 2-10 16,-10-4 10-16,-13-1-10 15,-7-1-5-15,-9-2 0 16,0-2 5-16,-3 0 0 15,0 0 10-15,0 0 15 16,0 0 56-16,0 2 58 16,0 0-84-16,0 5-44 15,-8 4 11-15,-1 7 29 0,-3 2-40 16,-2 3 12-16,0 1 16 16,1 0-10-16,2-2-29 15,4-4 6-15,-2-3 11 16,3-1-17-16,1-5-12 15,4-2 7-15,1-4-137 16,0-3-461-16,0 0 55 16,12 0 280-16,6-3 125 15</inkml:trace>
  <inkml:trace contextRef="#ctx0" brushRef="#br0" timeOffset="-43511.25">11486 11344 56 0,'0'0'47'15,"0"0"8"1,0 0 11-16,0 0 8 0,0 0 26 16,0 0 94-16,0 0 96 15,-12-55 33-15,6 52 60 16,3 0-35-16,0 3-237 15,2 0-111-15,-7 0 0 16,-5 3 0-16,-2 14 0 16,-6 6 0-16,3 7 0 15,0 6 0-15,6 2 0 16,6 3 0-16,2-3 0 16,4-1 0-16,0-7 0 15,16-7 0-15,3-4 0 16,0-7 0-16,3-6 0 15,3-5 0-15,-1-1 0 0,5-5 0 16,-3-12 0 0,0-7 0-16,-6-2 0 0,-6 1 0 15,-4-1 0-15,-7 1 0 16,-3 3 0-16,0-1 0 16,0 0 0-16,-10 0 0 15,-5 3 0-15,0 3 0 16,2 5 0-16,2 5 0 15,2 3 0-15,5 3 0 16,4 1 0-16,-2 0-272 16,2 0-736-16,0 7 541 15,11 3 303-15</inkml:trace>
  <inkml:trace contextRef="#ctx0" brushRef="#br0" timeOffset="-42693.88">11813 11342 143 0,'0'0'66'16,"0"0"92"-16,0 0 251 15,0 0 215-15,0 0 23 16,0 0-647-16,-9-56 0 0,9 56 0 15,0 0 0 1,0 0 0-16,0 1 0 0,0 11 0 16,0 8 0-16,3 7 0 15,3 6 0-15,-3 3 0 16,-3 7 0-16,0 2 0 16,0 0 0-16,0-2 0 15,0-9 0-15,1-5 0 16,2-5 0-16,2-3 0 15,-2-5 0-15,-3-5 0 16,1-5 0-16,-1-5 0 16,0-1 0-16,0 0 0 15,0 0 0-15,0-3 0 16,0-15 0-16,0-9 0 0,-4-10 0 16,-5-5 0-16,-3-4 0 15,7 0 0-15,1 0 0 16,1 2 0-16,3 5 0 15,0 0 0-15,0 5 0 16,3 5 0-16,6 2 0 16,4 6 0-16,-1 4 0 15,1 3 0-15,-2 4 0 16,-5 3 0-16,2 3 0 16,3 1 0-16,7 3 0 15,8 0 0-15,7 3 0 16,-2 11 0-16,-3 3 0 15,-6 4 0-15,-6 2 0 16,-6-1 0-16,-9 2 0 16,-1 1 0-16,-4 4 0 0,-22-1 0 15,-3 0 0-15,-7-4 0 16,0-2 0-16,5-6 0 16,10-5 0-16,6-5 0 15,9-2 0-15,5-2 0 16,1-1 0-16,0 0 0 15,0 2 0-15,6 7 0 16,8-3 0-16,6 6 0 0,11-1 0 16,2-1 0-1,6 1 0-15,-4-3 0 0,-2-2 0 16,-4 0 0-16,-10-1 0 16,-7 2 0-16,-3 1-448 15,-7 1-452-15,-2 0 528 16,-8-1 178-16</inkml:trace>
  <inkml:trace contextRef="#ctx0" brushRef="#br0" timeOffset="-40458.57">10995 11141 49 0,'0'0'44'15,"0"0"2"-15,0 0 5 16,-6-73 10-16,2 59 22 16,1 2 40-16,-3 1 127 15,3 4 56-15,3 2 220 16,0 3-71-16,0 2-402 15,0 0-53-15,0 0 0 16,0 0 0-16,0 8 0 16,0 13 0-16,0 8 0 0,0 7 0 15,0 5 0-15,9 8 0 16,-2 5 0-16,2 3 0 16,-1 7 0-16,2 4 0 15,-1 2 0-15,0 1 0 16,0-1 0-16,-2-4 0 15,1-2 0-15,-4-2 0 16,1-4 0-16,-2-6 0 0,1-11 0 16,-2-11 0-1,-1-10 0-15,1-12 0 0,-1-3 0 16,-1-4 0-16,0 1 0 16,0-2 0-16,0 1 0 15,0-1 0 1,0 0 0-16,0 0 0 0,2 0 0 15,-2 0 0-15,0 0 0 16,0 0 0-16,0 0 0 16,0 0 0-16,0 0 0 15,0 0 0-15,1 0 0 16,1 0 0-16,4 0 0 16,10 0 0-16,7 0 0 15,12 0 0-15,4 0 0 16,1 0 0-16,5 0 0 0,1 0 0 15,6 0 0-15,1 0 0 16,7 0 0-16,-2 0 0 16,0-1 0-16,-3-1 0 15,3 1 0-15,-4-1 0 16,5 2 0-16,4-1 0 16,4-1 0-16,2 0 0 15,0-3 0-15,-2 0 0 16,1-3 0-16,-4 1-192 15,-4 0 72-15,-10 1 18 16,-7 2 80-16,-11 1-28 16,-6-1 44-16,-10 3-4 15,-8-2 10-15,-1 1 38 16,-4 0-38-16,-3-2 5 0,0 0 57 16,0-3-11-16,0-2-12 15,0 0-16-15,0-5 6 16,0 0-23-16,0-4 17 15,0-4-23-15,0-7 17 16,0-2-6-16,0-4 41 16,0-5-34-16,0-4 16 15,0-2-28-15,0-6 11 16,0-2-17-16,0 0 0 16,-1 3 41-16,-1 5-29 15,-2 4 6-15,4-1-18 16,-3 3 0-16,3-1 0 15,0-2 0-15,0 2 0 16,0 5 0-16,0 2 0 16,0 5 0-16,0 6 0 0,0 5 0 15,0 2 0-15,0 5 0 16,0-1 0-16,0 2 0 16,0 0 0-16,3-1 0 15,3 3 0-15,-3-2 0 16,1 3 0-16,-2 0 0 15,1 1 0-15,-2 4 0 16,-1-4 0-16,2 4 0 16,-1 1 0-16,-1 1 0 15,0-2 0-15,0 2 0 0,0 0 0 16,0 0 0-16,0 0 0 16,0 0 0-16,0 0 0 15,0 0 0-15,0 0 0 16,0 0 0-16,0 0 0 15,-6 0 0-15,-6 0 0 16,-7 5 0-16,-3 1 0 16,-2-4 0-16,0 1 0 15,-5 0 0-15,-2 0 0 16,-9-2 0-16,0 2 0 16,-8-1 0-16,-3 3 0 15,0-1 0-15,6 0 0 16,4-1 0-16,4-1 0 0,2 2 0 15,4-2 0-15,1 1 0 16,2 1 0-16,-4-1 0 16,3 1 0-16,-4 1 0 15,3 0 0-15,-1 1 0 16,2-2 0-16,4 1 0 16,5-1 0-16,3 0 0 15,1 1 0-15,0-1 0 16,1 0 0-16,-3 2 0 15,0-2 0-15,-6 0 0 16,2 0 0-16,-2 0 0 16,3 1 0-16,-1 0 0 15,1-1 0-15,5 2 0 16,-2-2 0-16,6-1 0 0,-3 0 0 16,3 0 0-16,-1-2 0 15,-1 2 0-15,-2-2 0 16,2 2 0-16,-2-3 0 15,1 2 0-15,4-2 0 16,-2 1 0-16,0 1 0 16,-2-2 0-16,1 0 0 15,0 1 0-15,0-1 0 16,-1 0 0-16,2 0 0 16,1 0 0-16,-2 0 0 15,5 0 0-15,-1 1 0 16,0 2 0-16,-1 0 0 15,2-1 0-15,-1-1 0 16,4 1 0-16,1-2 0 16,1 0 0-16,1 0 0 15,-3 0 0-15,3 0 0 0,-2 0 0 16,-1 0 0-16,0 0 0 16,-4 0 0-16,3 0 0 15,-1 0 0-15,2 0 0 16,3 0 0-16,0 0 0 15,1 0 0-15,-2 0 0 16,3 0 0-16,-2 0 0 16,1 0 0-16,1 0 0 15,1 0 0-15,0 0 0 0,0 0 0 16,0 0 0-16,0 1-278 16,0 6-758-16,0-4 565 15,-15-3 304-15</inkml:trace>
  <inkml:trace contextRef="#ctx0" brushRef="#br0" timeOffset="-33253.96">18301 12091 16 0,'0'0'53'0,"0"0"-7"16,0 0 4-16,0 0 0 0,0 0 10 16,0 0 4-16,0 0 36 15,0 0 24 1,-13 0-1-16,13 0 3 16,0 0 4-16,12 0-38 0,7 0-21 15,11 0-35-15,4 0 10 16,1 0 1-16,-3 2-18 15,-3 6 11-15,-4 2-31 16,-5 1 22-16,-4 5-31 16,-4 1 0-16,-2 5 5 15,-7 1-5-15,-3 4 5 16,0 0 16-16,-4 1-21 0,-14 0 10 16,-6-1 22-16,-3-2-27 15,3-4 0-15,0-3 37 16,8-7-25-16,7-7-1 15,8-3-5-15,1-1 49 16,0 0 154-16,0-8 29 16,7-10-225-16,14-8-18 15,7-3 0-15,7-2 0 16,0-1 0-16,3 2 0 16,-1-2 0-16,-3 3 0 15,-3 2 0-15,-5 4 0 16,-7 3 0-16,-4 5 0 15,-7 3 0-15,-4 3 0 16,-1 2 0-16,-3 3 0 16,0 3 0-16,0 1 0 0,0 0 0 15,0 0 0-15,0 0 0 16,0 0 0-16,0 0 0 16,-4 0 0-16,-4 5 0 15,0 5 0-15,-2 2 0 16,1 7 0-16,0 5 0 15,1 3 0-15,3 1 0 16,2 3 0-16,3-2 0 16,0 0 0-16,0-2 0 15,0-3 0-15,6-3 0 16,0-3 0-16,3-4 0 16,-3-4 0-16,1-2 0 15,0-3 0-15,0-4 0 16,-3 1 0-16,-1-2 0 0,-3 0 0 15,2 0 0-15,-2 0 0 16,0 0 0-16,1 0-408 16,2 0-325-16,2 0 197 15,-1-7 325-15</inkml:trace>
  <inkml:trace contextRef="#ctx0" brushRef="#br0" timeOffset="-32817.65">18971 12122 34 0,'0'0'76'0,"0"0"-12"15,0 0 20-15,0 0 27 16,0 0 73-16,0 0 92 15,0-22 87-15,0 22-16 16,0 0-60-16,0 0-131 16,2 0-91-16,2 11-65 15,1 6 0-15,2 4 0 16,0 3 0-16,-2 2 0 0,1 1 0 16,-1-4 0-16,-1 0 0 15,0-1 0-15,-1-4 0 16,0 2 0-16,0-4 0 15,-1-3 0-15,1-2 0 16,-2-4 0-16,1-3 0 16,-2-2 0-16,0-2 0 15,1 0 0-15,-1 0 0 16,0 0 0-16,0 0 0 16,0-3 0-16,0-1-13 15,0-2-1186-15,0 2 611 16,-6-2 343-16</inkml:trace>
  <inkml:trace contextRef="#ctx0" brushRef="#br0" timeOffset="-29985.51">18509 15230 37 0,'0'0'42'0,"0"0"0"16,0 0-4-16,0 0 7 15,0 0 9-15,0 0 6 16,-29-7 14-16,29 4 40 16,0 2 40-16,0-2 15 15,0 3-38-15,0 0-15 16,0 0-69-16,2 0-24 16,11 0 0-16,4 0-5 15,3 3-4-15,-1 7-5 16,0 4 10-16,1 2-4 15,-3 4-6-15,1 5 1 16,-5-2 15-16,-5 2-15 16,-4 1 4-16,-4 1-4 0,0-1 11 15,0-3 5-15,-8 3 0 16,-6-4-5-16,-1 1-1 16,3-6 1-16,1-3-4 15,3-6-6-15,5-3 10 16,1-4-21-16,1-1 33 15,1 0 0-15,0 0 45 16,0 0 93-16,0-4 19 16,0-8-154-16,0-9-36 15,6-3 0-15,10-2 0 0,5-6 0 16,3 0 0 0,4-3 0-16,2 2 0 0,2 1 0 15,-3 1 0 1,-3 4 0-16,-6 3 0 0,-3 3 0 15,-4 1 0-15,-5 6 0 16,-4 1 0-16,-1 6 0 16,-1 3 0-16,-2 3 0 15,0 1 0-15,0 0 0 16,0 0 0-16,-3 0 0 16,-11 4 0-16,-5 10 0 15,-2 7 0-15,3 2 0 16,-1 3 0-16,5 1 0 15,1 1 0-15,5 2 0 16,2-2 0-16,5 1 0 0,1-1 0 16,0 0 0-16,10-1 0 15,11-2 0-15,3-2 0 16,2-5 0 0,-1-4 0-16,-1-3 0 0,-5-2 0 15,-5-5 0-15,-5-1 0 16,-4-3 0-16,-3 0 0 15,-1 0 0-15,-1 0 0 16,0 0 0-16,0 0 0 16,0 0 0-16,0-4 0 15,0-3 0-15,0 2-823 16,0 0-3-16,0-2 561 0</inkml:trace>
  <inkml:trace contextRef="#ctx0" brushRef="#br0" timeOffset="-28651.29">19084 15316 5 0,'0'0'65'16,"0"0"-17"-16,0 0-3 15,0 0 11-15,0 0 17 16,0 0 23-16,0 0 79 15,0-59 62-15,0 56 95 16,0 0 64-16,0 3-75 16,0 0-123-16,0 0-198 15,0 0 0-15,0 0 0 0,0 11 0 16,0 6 0 0,0 4 0-16,0 4 0 0,5-1 0 15,-1-4 0 1,-1-1 0-16,0-5 0 0,1-3 0 15,-3-4 0-15,1-1 0 16,-2-5 0-16,0 1 0 16,0-2 0-16,0 0 0 15,0 0 0-15,0 0 0 16,0 0 0-16,0 0 0 16,0 0 0-16,0-3 0 15,0-3 0-15,0-1 0 16,-5 1 0-16,2-2 0 15,0 1 0-15,1-1 0 16,1-2 0-16,1 0 0 0,-2 1 0 16,1 1 0-16,1 0 0 15,0 3 0-15,0 1 0 16,0 1 0-16,0 1 0 16,0 0 0-16,0 2 0 15,0 0 0-15,0 0 0 16,0 0 0-16,0 0 0 15,0 0 0-15,0 3 0 16,0 8 0-16,0 1 0 16,0 0 0-16,0-1 0 15,0-2 0-15,0-3 0 16,0-4 0-16,0 0 0 0,0-2 0 16,0 0 0-16,0 0 0 15,0 0 0-15,-2-4 0 16,-2-6 0-16,1-1 0 15,0 3 0-15,3 0 0 16,0 2 0-16,0 0 0 16,0 4 0-16,0 0 0 15,0 2 0-15,0 0 0 16,0 0 0-16,0 0 0 16,0 0 0-16,0 0 0 15,0 3 0-15,0-2 0 16,0 0 0-16,0-1 0 15,0 0 0-15,0 0 0 16,0 0 0-16,-1-6 0 16,-5-8 0-16,4-1 0 0,2-3 0 15,0-2 0-15,0-1 0 16,5 2 0-16,12 0 0 16,6 5 0-16,5 4 0 15,3 4 0-15,-2 5 0 16,1 1 0-16,-6 0 0 15,-2 7 0-15,-3 7 0 16,-5 5 0-16,-4 6 0 16,-4 4 0-16,-6 6 0 15,0 4 0-15,-13 4 0 16,-14-3 0-16,-3-1 0 16,-3-4 0-16,4-9 0 15,3-4 0-15,10-8 0 16,2-7 0-16,10-4 0 15,2-3 0-15,2 0 0 16,0 0 0-16,18 0 0 0,13 0 0 16,10 0 0-16,5 0 0 15,-3 0 0-15,-4 0 0 16,-4 0 0-16,-6 0 0 16,-9 0 0-16,-8 0 0 15,-7 0 0-15,-5 0 0 16,0 0 0-16,0 0 0 15,-7 0-99-15,-11 0-694 16,-7 0 85-16,-2-3 487 0,2-11 77 16</inkml:trace>
  <inkml:trace contextRef="#ctx0" brushRef="#br0" timeOffset="-27172.16">19393 14955 29 0,'0'0'21'0,"0"0"-5"16,0 0 9-16,0 0-4 15,0 0-1-15,0 0 10 16,-22-51-4-16,17 44 5 16,-1 1 8-16,-2-1-10 15,-1 2 5-15,-5-1-3 16,-2-1-17-16,-1 3 7 15,-4-1-6-15,2 2 8 16,-2-3 3-16,0 4 9 16,1-1 11-16,-2 0 0 0,-3 2-6 15,-3-1 8-15,-2 2-15 16,-1 0 21-16,-2 0-1 16,0 0-4-16,-2 0 8 15,0 0-12-15,4 2-34 16,1 3 23-16,3 1-2 15,-3 0-23-15,0 0 28 16,-3-2-12-16,2 7-2 16,-3-2 54-16,3 0-29 15,1 1 7-15,2-2-20 16,0 2-15-16,0 0 6 16,-2 3-10-16,2 2-5 0,1 0 15 15,0 2 0 1,5-1-20-16,-1 2 5 0,1 0-1 15,0 0 12 1,-1 2-16-16,7-2-6 0,0 2 11 16,3-2 0-16,4 1-6 15,-2 0 0-15,3 4 17 16,1 0 0-16,-1 1-16 16,2 1-6-16,2 1 23 15,4 1-7-15,0-2 1 16,0 2 6-16,0 0 33 15,0-2-39-15,0 0-11 16,3-1 34-16,4 0-5 0,1 0-29 16,1-1 11-16,-2 0-17 15,3-1 0-15,2-1 6 16,6-3-1-16,3 1 24 16,8-2 6-16,4-2-12 15,1 2-6-15,6-2-5 16,-1 1 0-16,0-2-7 15,2-1-5-15,-3 0-17 16,-1-2 5-16,2-1 24 16,-1-2 0-16,1-2 5 15,2-3-17-15,3 0 30 16,0-3-30-16,3 0 0 0,1 0 0 16,0 0 0-1,-3 0 0-15,-5 0 0 0,-2 0 0 16,-6 0 0-16,-1 0 0 15,0 0 0-15,1 0 0 16,1-5 0-16,3-2 0 16,3-1 0-16,3-1 0 15,-1-3 0-15,-2-1 0 16,-5-1 0-16,-4 0 0 16,-2-1 0-16,-5 0 0 15,-4 0 0-15,-3-2 0 16,-1-3 0-16,0 0 0 15,0-1 0-15,-1 0 0 16,-2-3 0-16,-1 1 0 16,0 1 0-16,-3-2 0 0,-1 2 0 15,-3-3 0-15,-4 0 0 16,0 1 0-16,0-2 0 16,0-2 0-16,0 2 0 15,0-2 0-15,0 3 0 16,-1-1 0-16,-6 1 0 15,1 0 0-15,-1-1 0 16,0 2 0-16,-3 1 0 16,2 1 0-16,-2-1 0 15,2 6 0-15,-2-3 0 16,-1 4 0-16,1 0 0 16,-4 3 0-16,1 3 0 0,-8 1 0 15,-4 2 0 1,-2 0 0-16,-1 3 0 0,2-2 0 15,1 1 0 1,-1 0 0-16,1-3 0 0,3 1 0 16,-1-1 0-16,2-1 0 15,-1 3 0-15,2-1 0 16,-2 3 0-16,2 1 0 16,1 1 0-16,3 2 0 15,6 0 0-15,-1 0 0 16,2 0 0-16,2 11-600 15,-2 0-339-15,-6-6 605 16</inkml:trace>
  <inkml:trace contextRef="#ctx0" brushRef="#br0" timeOffset="-25356.08">19073 11692 39 0,'0'0'35'16,"0"0"2"-16,0 0-2 15,0 0 0-15,0 0 9 16,0 0 5-16,-20-28 4 15,8 23 4-15,0-1 9 16,-2 1 18-16,-2 0 4 0,-4-1-3 16,-4 1-10-16,-2 1 18 15,-2-1 8-15,0 2 20 16,1 1-26-16,-3 2 16 16,2 0-14-16,-2 0-40 15,-2 0-29-15,0 0 53 16,-1 0-42-16,-2 0-11 15,2 5 0-15,-2 1 0 16,-2 1 18-16,2 0-18 16,1 1 7-16,4 2 39 15,-1 0-45-15,1 1 12 16,0-1 5-16,0 3-34 0,-1-1 35 16,3 3-47-16,-4 0 0 15,3 2 0-15,0 1 0 16,-1 1 0-16,5 2 0 15,-1 0 0-15,1 0 0 16,3-2 0-16,2 1 0 16,1 0 0-16,3 1 0 15,1 1 0-15,1 1 0 16,-1-2 0-16,3 1 0 16,1-3 0-16,0 1 0 15,3-2 0-15,0 2 0 16,3-1 0-16,1 2 0 15,-1 1 0-15,4 1 0 16,-1 1 0-16,2-1 0 16,0 1 0-16,0-3 0 0,0-2 0 15,2 1 0 1,5-4 0-16,2 0 0 0,1-2 0 16,4 0 0-16,2 1 0 15,4-3 0-15,7 2 0 16,6-1 0-16,1-2 0 15,3-1 0-15,3 0 0 16,2-3 0-16,4 0 0 16,-1-1 0-16,0-4 0 15,-3 0 0-15,0-2 0 16,1 3 0-16,0-3 0 16,3 0 0-16,-3 0 0 0,-2 0 0 15,0 1 0 1,-3-1 0-16,-2 0 0 0,0 0 0 15,-2 0 0 1,1-6 0-16,0-2 0 0,-1-2 0 16,0 0 0-16,-1 0 0 15,-1 2 0-15,-4-2 0 16,-3 3 0-16,-1-1 0 16,-3-2 0-16,1-1 0 15,2-6 0-15,-3 2 0 16,0-2 0-16,1-2 0 15,1-1 0-15,-4 0 0 16,1 1 0-16,-4 3 0 0,0 0 0 16,-3-1 0-16,0 2 0 15,-3-4 0-15,1 0 0 16,-3-3 0-16,0-2 0 16,-3 0 0-16,-4-1 0 15,-1 0 0-15,0 0 0 16,0 2 0-16,-1 2 0 15,-7-2 0-15,2 1 0 16,-6 0 0-16,3 0 0 16,-1-1 0-16,-7-1 0 15,2 0 0-15,-4 1 0 16,-2 0 0-16,2 4 0 0,-1 3 0 16,1 0 0-16,1 0 0 15,-1 1 0-15,-1 3 0 16,-4-5 0-16,-1 3 0 15,0 2 0-15,0 1 0 16,0 3 0-16,3 6 0 16,0 2 0-16,0 0 0 15,0 4-513-15,2 10-201 16,3 3 234-16,2-3 268 16</inkml:trace>
  <inkml:trace contextRef="#ctx0" brushRef="#br0" timeOffset="-6897.22">17963 9785 29 0,'0'0'69'15,"0"0"-9"-15,0 0 16 16,0 0-2-16,0 0 22 16,0 0 37-16,0 0 24 15,-8 0 28-15,8 0 50 16,0 0 9-16,0 0 31 15,0-5-82-15,11 3-118 16,11-3-69-16,6 5-6 16,7 0 0-16,4 0 0 15,-4 12 0-15,-8 3-12 0,-5 4 12 16,-7 4-5-16,-4 1-1 16,-5 3-11-16,-5 1 11 15,-1 2 6-15,0-3 11 16,0 0-5-16,-7-4-6 15,-4-5 6-15,-1-6 46 16,6-5-52-16,2-4 6 16,2-3 34-16,2 0 7 15,0 0-29-15,0-5-18 16,0-8 0-16,0-6 0 16,0-4 0-16,2 0 0 0,10-1 0 15,6-2 0-15,-3 2 0 16,4-1 0-16,0 1 0 15,1 0 0 1,1 0 0-16,-1 2 0 0,-3-1 0 16,-2 3 0-16,-5 3 0 15,-2 6 0-15,-5 3 0 16,-1 6 0-16,-1 1 0 16,-1 1 0-16,0 0 0 15,0 0 0-15,0 0 0 16,0 7 0-16,-6 9 0 15,-5 11 0-15,-3 0 0 16,0 5 0-16,-1 1 0 16,5-2 0-16,4-4 0 0,4-2 0 15,2-2 0-15,0-2 0 16,0-1 0-16,12-3 0 16,5-2 0-16,1-2 0 15,1-3 0-15,-1-2 0 16,-5-3 0-16,1-3 0 15,-1 0-117-15,2-2-579 16,4 0 46-16,2-2 348 16,-1-7 133-16</inkml:trace>
  <inkml:trace contextRef="#ctx0" brushRef="#br0" timeOffset="-6396.29">18731 9921 15 0,'0'0'119'0,"0"0"-34"15,0 0 19-15,0 0 30 16,0 0 86-16,0 0 5 16,-17-14-63-16,1 14-98 15,1 5 22-15,-4 7-37 0,5 1 51 16,-1 1-53-16,5 0 0 16,1 3-3-16,5 0-44 15,2-2 5-15,2 2-5 16,0-2 0-16,5-4-16 15,6-3 0-15,3 0-1 16,4-5 17-16,0-1 11 16,3-2 0-16,-2 0 33 15,-1 0-12-15,-3-11-10 16,-5-2 17-16,-2-1-11 16,-3-2 29-16,-3-1-18 0,-2 0 19 15,0-1-24 1,0 3-22-16,-7-2 5 0,-2 5-17 15,-3 2-58 1,0 0-345-16,-2 5-218 0,-2 2 151 16,4 2 237-16</inkml:trace>
  <inkml:trace contextRef="#ctx0" brushRef="#br0" timeOffset="-5141.66">18983 9760 35 0,'0'0'47'0,"0"0"-5"15,0 0 8-15,0 0-11 0,0 0 3 16,0 0 4-16,-6 5 0 15,6-5 8-15,0 0 8 16,0 0 10-16,0 0-4 16,0 0 15-16,0 0-11 15,0 0-7-15,0 0 11 16,3 0-33-16,9 0-25 16,4 0 1-16,8 0 36 15,3-3-30-15,-2 1-25 16,-2 2 0-16,-5 0-68 15,-5 0-213-15,-4 0 28 16,-3 0 116-16,-4 9 34 0,-2 5 33 16,-5 4-14-1</inkml:trace>
  <inkml:trace contextRef="#ctx0" brushRef="#br0" timeOffset="-4870.33">18987 9965 46 0,'0'0'48'0,"0"0"-6"16,0 0 7-16,86-3-6 16,-60-2 8-16,-2 2-1 0,-6-1-3 15,-4 2 4 1,-8 1-9-16,-2 1-17 0,-2-2-8 15,-2 2-12-15,0 0-3 16,0 0-4 0,0 0-32-16,1 0-84 0,5 0 2 15,1 0 18-15,4-3 9 16</inkml:trace>
  <inkml:trace contextRef="#ctx0" brushRef="#br0" timeOffset="-4409.62">19466 9706 91 0,'0'0'80'16,"0"0"25"-16,0 0 37 15,0 0 147-15,0 0 127 16,0 0 105-16,0 0-118 16,0-26-403-16,0 26 0 15,0 0 0-15,0 0 0 16,0 0 0-16,0 0 0 16,0 0 0-16,0 0 0 15,0 10 0-15,0 10 0 0,0 3 0 16,0 4 0-16,0-1 0 15,0-1 0-15,0 0 0 16,5 0 0-16,0-3 0 16,0 0 0-16,0-2 0 15,-1-1 0-15,-1-2 0 16,-1-4 0-16,-1-4 0 16,1-5 0-16,-1-1 0 15,-1-3 0-15,2 0 0 16,-2 0 0-16,0 0 0 15,0 0-221-15,0 0-663 16,0-3 276-16,0-1 419 0</inkml:trace>
  <inkml:trace contextRef="#ctx0" brushRef="#br0" timeOffset="-4113.63">19288 9906 111 0,'0'0'43'15,"0"0"25"-15,0 0 15 16,0 0-8-16,0 0-4 16,0 0-47-16,44-7 6 0,-11 5 23 15,4 0 22 1,-2 1-6-16,-1 0-36 0,-6-2-30 15,-5 3-3-15,-3 0 0 16,-5 0 5-16,-1 0-5 16,1 0-10-16,0 0-143 15,1-1-41-15,-2-1 29 16,0-2 45-16</inkml:trace>
  <inkml:trace contextRef="#ctx0" brushRef="#br0" timeOffset="-3699.71">19799 9715 79 0,'0'0'77'15,"0"0"29"-15,0 0 55 16,0 0 201-16,0 0 201 15,0 0 94-15,6-49-615 16,-6 47-42-16,0 2 0 16,0 0 0-16,0 0 0 15,0 0 0-15,0 0 0 16,0 2 0-16,0 10 0 16,0 4 0-16,2 7 0 15,1 2 0-15,0 3 0 0,4 2 0 16,-3 1 0-16,2 0 0 15,-1-1 0-15,0-4 0 16,-2-4 0-16,-2-4 0 16,1-4 0-16,-2-7 0 15,0-4 0-15,1-3 0 16,-1 0 0-16,3 0 0 16,-3 0 0-16,0-8 0 15,0-8-996-15,-6-7 163 16</inkml:trace>
  <inkml:trace contextRef="#ctx0" brushRef="#br0" timeOffset="-1027.42">18649 9347 44 0,'0'0'15'0,"0"0"20"15,0 0-9-15,0 0 1 16,0 0 3-16,0 0 3 15,1-31 14-15,-1 29 1 16,0-1 3-16,-1 2 7 16,-10-2 7-16,1 2-46 15,-6-2-3-15,-1 0-3 16,-4 2 18-16,-5-2 31 16,-6 3 17-16,-1 0-14 15,-1 0 10-15,1 0 16 16,2 0 1-16,-2 0-17 0,3 0 1 15,0 1-48-15,2 4 20 16,1-1 20-16,-3 3-6 16,-1 0-5-16,0 3-3 15,-2-1-38-15,1 1 23 16,1-1-7-16,1 2-32 16,0 1 22-16,4 0 23 15,0 0-28-15,4-1 34 16,-1 2-34-16,0 0 23 15,-1 2 6-15,0 0-29 16,-2 5-5-16,1 1-7 0,-2 2 18 16,4 2-23-1,-2 1 0-15,2-1 0 0,-1 2 6 16,2-3 0 0,2 0 0-16,2-4 11 0,3-1-17 15,2-2 0-15,2 2-12 16,2 1 12-16,-1 1 35 15,1 1-35-15,1 1 0 16,1 0-29-16,3-1 12 16,2-3 11-16,2 1 6 15,0-1-6-15,0-1 29 16,0 2-40-16,0 1 40 16,9 0-5-16,0 4-18 0,-2-3 5 15,3 0 13 1,0 0-12-16,-1-2-6 0,1-1-12 15,2-2 6-15,-1-2-17 16,1 0 11-16,2-4 12 16,0 1 0-16,2-1 0 15,-1-2 0-15,2 1 18 16,-1-1-7-16,2-1-5 16,3-2 17-16,1 0-17 15,4 1 11-15,3-2 1 16,4 0-12-16,2-1 5 15,2 0-11-15,-3-1 0 0,2 1 0 16,0 0 0 0,1-1 12-16,3 1 12 0,1-2-24 15,-3 2 0-15,1-3 0 16,1 1 0-16,-4-1 0 16,3-1 0-16,0 0-42 15,1 0 42-15,0 0 6 16,4 0-6-16,2 0-23 15,0 0 23-15,3-3 0 16,2-4 0-16,-5 2 0 16,0-1 6-16,-4 1-12 15,-4 1 12-15,-5 2-6 16,-2-2 0-16,-1 1-6 16,0-1 6-16,3 0 6 15,-1-2 0-15,4 0 17 16,-3 0-12-16,-1-1-11 0,-3 1 0 15,-2 1-11-15,-2 0 11 16,1 0 0-16,-3 2-12 16,3 0 12-16,-4 1-6 15,5 0-17-15,0-1 23 16,0 1-11-16,-2-2 11 16,-1 2 0-16,-1-2 0 15,0 0-12-15,1-2 18 16,4-1-6-16,2 0 0 15,2-2-6-15,-1 2-11 16,-1-2 28-16,0 4-40 0,-2-1 29 16,0-1 0-1,-4 0 0-15,2 0 6 16,-1 0-6-16,-1 0 0 16,1-1 0-16,2-1 0 0,-4-1 6 15,2 0-6-15,0 0 17 16,-1 1 1-16,-3-2-36 15,-2 4 36-15,0-1-36 16,-5 0 47-16,2 2-52 16,-1-2 52-16,3 1-29 15,-3-1 0-15,5 0-6 16,-4-1 6-16,2 0 12 16,-3-2-12-16,0-1 11 0,-3 0-5 15,-1-1 0 1,-1 0 6-16,-3-1-12 0,1-2 18 15,-1 0-18-15,-3-1 0 16,1 0 0-16,-2-1 0 16,0 2 0-16,-2-2 0 15,3 1 0-15,-4-1 0 16,0 0 0-16,0-2 0 16,0 2 0-16,0-2 0 15,-7 0 0-15,-2 2 0 16,-4 0 0-16,0-2 0 15,-5 0 0-15,3 2 0 16,-3 0 0-16,4 1 0 16,0 0 0-16,2 3 0 0,-1 1 0 15,2 0 0-15,-3 2 0 16,-4-2 0-16,-1 2 0 16,-5 0 0-16,-4-2 0 15,1 0 0-15,0 2 0 16,2 1 0-16,4 0 0 15,0 3 0-15,0-1 0 16,1 1 0-16,-2 0 0 16,0 1 0-16,-2 2 0 15,0-1 0-15,0-1 0 16,-1 3 0-16,3-3 0 16,2 0 0-16,-1 2 0 15,4-2 0-15,0 3 0 16,-4-1 0-16,1 2 0 15,-3-1 0-15,-1 0 0 0,-3 0 0 16,2-1 0-16,1 0 0 16,-3-2 0-16,2 2 0 15,2 1 0-15,4 0 0 16,4 2 0-16,-3-2 0 16,3 3 0-16,-4 0 0 15,1 0 0-15,-2 0 0 16,1 0 0-16,1 0 0 15,2 0 0-15,1 0 0 16,0 0 0-16,3 0 0 0,0 0 0 16,-4 0 0-16,0 0 0 15,-1 3 0-15,-2 0 0 16,2 1 0 0,-4 2 0-16,3-2 0 0,0 1 0 15,1-2 0-15,1 0 0 16,2-2 0-16,0 1 0 15,2-2 0-15,0 0 0 16,0 2 0-16,-2-2 0 16,1 0 0-16,1 1 0 15,-1 0 0-15,1 2 0 16,-4-2 0-16,1 0 0 16,-3 2 0-16,4-1 0 15,0 1 0-15,2-3 0 16,-3 1 0-16,3-1 0 0,1 2 0 15,1-2 0-15,1 0 0 16,0 0 0-16,-1 1 0 16,-1-1 0-16,0 0 0 15,-2 1 0-15,1-1 0 16,-1 0 0-16,-1 0 0 16,4 0 0-16,-2 0 0 15,3 0 0-15,1 0 0 16,2 0 0-16,-1 3 0 15,0 0 0-15,1 3 0 16,0 3-492-16,-1 0-449 16,2-3 513-16</inkml:trace>
  <inkml:trace contextRef="#ctx0" brushRef="#br0" timeOffset="10843.46">23584 11299 45 0,'0'0'79'0,"0"0"-22"15,0 0 25-15,0 0 31 16,25-82 54-16,-23 70 105 0,-2 3 162 15,0 5 46-15,0 2-162 16,0 1-318-16,0 1 0 16,0 0 0-16,0 0 0 15,0 0 0-15,0 0 0 16,0 0 0-16,0 7 0 16,0 8 0-16,0 7 0 15,-7 9 0-15,-4 3 0 16,-4 9 0-16,-4 2 0 15,-2 3 0-15,3 0 0 16,0-4 0-16,5-2 0 16,1-10 0-16,4-6 0 15,4-12 0-15,1-7 0 0,3-6 0 16,0-1 0 0,0 0 0-16,0-9 0 0,0-15 0 15,10-13 0-15,7-8 0 16,2-6 0-16,7 0 0 15,-1 3 0-15,2 3 0 16,-5 4 0-16,-4 6 0 16,-2 2 0-16,-4 7 0 15,0 2 0-15,0 7 0 16,-3 2 0-16,-3 7 0 16,0 2 0-16,-3 5 0 15,-2 1 0-15,2 0 0 0,3 12 0 16,5 11 0-16,5 9 0 15,1 4 0-15,1 2 0 16,-2 0 0-16,2 0 0 16,1-4 0-16,-4 0 0 15,2-4 0-15,-5-2 0 16,-3-4 0-16,-2-4 0 16,-3-6 0-16,-1-6 0 15,-1-3 0-15,-2-5 0 16,0 0 0-16,0 0 0 15,0 0-663-15,-3 0-63 16,-13-7 297-16,-7 1 243 16</inkml:trace>
  <inkml:trace contextRef="#ctx0" brushRef="#br0" timeOffset="11051.9">23481 11541 28 0,'0'0'117'16,"0"0"-59"-16,0 0 4 15,0 0-34-15,81-40-4 16,-29 30 3-16,5-2-13 16,-5 2-14-16,-1 3-15 15,-6 2-71-15,-5-1-13 16,-9-1-22-16</inkml:trace>
  <inkml:trace contextRef="#ctx0" brushRef="#br0" timeOffset="11816.89">24164 11280 101 0,'0'0'73'16,"0"0"64"-16,0 0 125 16,0 0 249-16,0 0 180 15,0-75-419-15,0 74-272 16,0 1 0-16,0 0 0 0,0 0 0 16,0 11 0-16,0 15 0 15,0 9 0-15,0 6 0 16,0 1 0-16,0 2 0 15,0-3 0-15,0-2 0 16,0-3 0-16,0-6 0 16,0-8 0-16,0-10 0 15,0-9 0-15,0-3 0 16,0 0 0-16,0-7 0 16,0-11 0-16,0-9 0 15,0-8 0-15,-5-3 0 0,0-3 0 16,1 1 0-16,-1 6 0 15,1 0 0 1,1 9 0-16,1 2 0 16,1 2 0-16,1 6 0 0,0 2 0 15,0 5 0-15,0 4 0 16,0 4 0-16,0 0 0 16,0 0 0-16,0 7 0 15,13 13 0-15,11 8 0 16,4 6 0-16,4-1 0 15,-1 3 0-15,-1-4 0 16,0-1 0-16,-4-2 0 16,-1-7 0-16,-5-3 0 0,-5-4 0 15,-6-7 0-15,-3-2 0 16,-4-6 0-16,-2 0 0 16,0 0 0-16,1-4 0 15,1-12 0-15,1-7 0 16,0-3 0-16,1-4 0 15,-3-1 0-15,-1 0 0 16,0 1 0-16,0 5 0 16,0 4 0-16,0 3 0 15,0 3 0-15,0 3 0 16,0 4 0-16,0 3 0 16,0 3 0-16,0 2 0 15,0 0 0-15,3 0 0 16,10 10-1350-16,3 2 930 0,2-2 252 15</inkml:trace>
  <inkml:trace contextRef="#ctx0" brushRef="#br0" timeOffset="12215.85">24600 11156 163 0,'0'0'134'0,"0"0"179"16,0 0 380-16,0 0 51 0,0 0-744 16,0 0 0-1,5-42 0-15,-5 42 0 16,1 3 0-16,4 16 0 0,1 9 0 16,1 7 0-16,0 8 0 15,1 1 0-15,-3 2 0 16,1-2 0-16,-1-5 0 15,-2 0 0-15,3-7 0 16,-3-4 0-16,0-3 0 16,0-9 0-16,0-3 0 15,-1-8 0-15,-2-3 0 16,0-2 0-16,0 0 0 16,0 0 0-16,1 0 0 15,-1-3 0-15,0-9 0 0,0-8 0 16,0-6-764-16,0-3-16 15,0-2 533-15,0-2 122 16,0-2-6 0</inkml:trace>
  <inkml:trace contextRef="#ctx0" brushRef="#br0" timeOffset="12509.07">24597 11166 34 0,'0'0'45'16,"0"0"17"-16,0 0 2 15,0 0 14-15,0 0 8 16,0 0-37-16,30-22-38 16,0 36 144-16,9 4 19 0,7 2 94 15,2 1 80-15,-3 1-16 16,-4 4-44-16,-8 3-235 16,-8 1-53-16,-10 2 0 15,-7 3 0-15,-8-2 0 16,0-2 0-16,-3-4 0 15,-9-6 0-15,-3-7 0 16,-3-5 0-16,-7-5 0 16,-5-2 0-16,-8-2 0 15,-5 2-813-15,-3 4-39 16,-6 0 601-16</inkml:trace>
  <inkml:trace contextRef="#ctx0" brushRef="#br0" timeOffset="15995.52">24539 10865 45 0,'0'0'35'0,"0"0"7"16,0 0-5-16,0 0 4 16,0 0 8-16,0 0 4 0,-37-51 15 15,20 45 25-15,-2 0 19 16,-2-2 12-16,-4 0-3 16,-1 0 1-16,-3-1-26 15,-1 1-41-15,-3 1 16 16,0 3-11-16,0 1-26 15,0-1 11-15,0 2 0 16,1 1 33-16,-3 1 2 16,1 0-25-16,-5 0 28 15,0 0-15-15,-2 1-23 16,-1 5 7-16,0 0-35 16,5-1 18-16,-2 2 17 15,3 1-35-15,4-1 35 16,0 2-34-16,4-1 11 0,1 3-11 15,3 1-18-15,-3 2 0 16,2 3 0-16,-4 0 0 16,3 4 0-16,-4 0 0 15,2 4 0-15,1-3 0 16,3 2 0-16,1-1 0 16,4 1 0-16,4-1 0 15,-1 2 0-15,2 4 0 16,2-1 0-16,2 3 0 15,1-2 0-15,1 1 0 16,0 2 0-16,2-2 0 16,-2 0 0-16,3 1 0 15,2-1 0-15,2 3 0 16,1-1 0-16,0 2 0 16,0-2 0-16,1-2 0 0,5-3 0 15,-1-2 0-15,0-2 0 16,-1 0 0-16,2-3 0 15,3 1 0-15,1 2 0 16,5 1 0-16,2-1 0 16,5-1 0-16,5 2 0 15,3-2 0-15,1 0 0 16,3-1 0-16,2-2 0 16,0 3 0-16,4-1 0 15,2-1 0-15,0 0 0 0,4-3 0 16,-3 0 0-16,2-5 0 15,3-1 0-15,-1-3 0 16,-2-4 0-16,3 0 0 16,-2-4 0-16,0 0 0 15,-1 0 0-15,-1 0 0 16,-3 0 0-16,0 0 0 16,1 0 0-16,1 0 0 15,2 0 0-15,4-3 0 16,1-5 0-16,0-4 0 15,2-3 0-15,-6 0 0 16,0-4 0-16,-1 0 0 16,-2-1 0-16,-1-3 0 0,0 1 0 15,1-1 0-15,-2 0 0 16,-3 3 0-16,1 0 0 16,-5 1 0-16,-2-1 0 15,-6 1 0-15,-3-1 0 16,-2-3 0-16,-2-1 0 15,-1-1 0-15,-2-3 0 16,-2-2 0-16,-1 1 0 16,-4-3 0-16,-1 4 0 15,-2 0 0-15,0 4 0 16,-5 1 0-16,1 2 0 16,-2 2 0-16,0-3 0 15,0 1 0-15,0-2 0 16,0 0 0-16,0 0 0 0,-2 0 0 15,1 3 0-15,-4 2 0 16,4 2 0-16,-2 1 0 16,-2-2 0-16,-1 2 0 15,0-1 0-15,-1 1 0 16,0 1 0-16,-1 0 0 16,0 1 0-16,2 0 0 15,-4 0 0-15,3-1 0 16,-2-2 0-16,-3 0 0 15,1-1 0-15,-1 1 0 16,2 2 0-16,-1 0 0 0,1 5 0 16,-2-3 0-1,0 4 0-15,-3-4 0 16,2 2 0-16,-3 0 0 16,2 2 0-16,-2 0 0 15,1-1 0-15,-3 1 0 0,-2-1 0 16,1 1 0-16,1 2 0 15,-4 2 0-15,2 0 0 16,1-1 0-16,-2 1 0 16,0 1 0-16,2 2 0 15,-4-2 0-15,4 1 0 16,-1 0 0-16,0-1 0 16,-1-1 0-16,1 1 0 15,-2 1 0-15,1 2 0 0,3 0 0 16,0 0 0-16,1 0 0 15,0 0 0-15,-1 0 0 16,3 0 0-16,-1 0 0 16,1 13-774-16,-6 0-63 15,-7-2 551-15</inkml:trace>
  <inkml:trace contextRef="#ctx0" brushRef="#br0" timeOffset="18680.7">20083 10085 45 0,'0'0'33'16,"0"0"3"-16,0 0-4 15,0 0-2-15,0 0-2 16,0 0 15-16,0 0-16 15,-45-27 17-15,36 26 6 16,1-2 0-16,-1 0 1 16,-2 2 31-16,3-1 5 15,-2 1-18-15,0 0-20 0,3-1 10 16,1 1 60 0,3 1-19-16,2 0 3 0,-1 0-16 15,2 0 1-15,0 0 0 16,0 0-9-16,0 0-24 15,0 0-1-15,0 0-20 16,0 0 0-16,0 0-12 16,0 0-22-16,0 0-17 15,0 0 12-15,0 0 10 16,8 3 46-16,6 7-17 16,2-1-17-16,3 2 23 15,2-1-5-15,1 0-6 0,2 0 34 16,0-1-40-16,1-1-11 15,-1 1-1-15,2-1 18 16,3 1-29-16,3-2 12 16,7 1 0-16,4 2-7 15,0-2 8-15,0 0-13 16,-4 1 0-16,-3-2 0 16,-3 0 0-16,-5-1 0 15,-3 3 0-15,-2-2 0 16,-2 0 0-16,3 1 0 15,1 0 0-15,2-1 0 16,2 2 0-16,3-1 0 16,2 0 0-16,-1 0 0 0,1 1 0 15,-2-3 0 1,-1 3 0-16,-1-2 0 0,0 1 0 16,0-1 0-16,-1 4 0 15,1-5 0-15,0 3 0 16,1-1 0-16,-1-2 0 15,2 0 0-15,0 2 0 16,1-1 0-16,-1 0 0 16,0 0 0-16,0 0 0 15,-1 2 0-15,-1-1 0 16,0 1 0-16,0 1 0 16,-2-2 0-16,-1 1 0 15,1-1 0-15,-3 1 0 16,1-1 0-16,1 0 0 15,-2 3 0-15,0-3 0 0,-1 0 0 16,0 1 0-16,-1-1 0 16,3 1 0-16,0-1 0 15,-1 2 0-15,-1-1 0 16,3-1 0-16,0 3 0 16,3-1 0-16,-2 1 0 15,0-1 0-15,-1 2 0 16,0-1 0-16,-3 0 0 15,-2 0 0-15,1 1 0 16,-1-1 0-16,-1 0 0 16,0-1 0-16,0 0 0 15,1 2 0-15,2-2 0 16,3 2 0-16,0-2 0 16,1-1 0-16,-3 1 0 0,-2-2 0 15,-1 0 0-15,0-2 0 16,-1 2 0-16,-3 0 0 15,0-3 0-15,-1 1 0 16,-1-1 0-16,1 2 0 16,2 1 0-16,-2-2 0 15,2 1 0-15,0 0 0 16,-4-1 0-16,1 0 0 16,-4-1 0-16,3 0 0 15,-1 0 0-15,0-2 0 0,1 3 0 16,0-2 0-16,-3 2 0 15,2-2 0-15,1 0 0 16,-3-2 0-16,1 3 0 16,-4-2 0-16,-3 1 0 15,0-1 0-15,1 0 0 16,1 1 0-16,-1-1 0 16,4 1 0-16,-2 0 0 15,-2-1 0-15,1 0 0 16,-2 0 0-16,2 0 0 15,1 1 0-15,1 0 0 16,1-1 0-16,0 0 0 16,-2 3 0-16,1-5 0 0,-1 2 0 15,0 0 0-15,4 0 0 16,-1 1 0-16,-1-1 0 16,2 1 0-16,-2-2 0 15,-1 2 0-15,1-2 0 16,-4 2 0-16,1-1 0 15,2 1 0-15,-3 0 0 16,3-1 0-16,-3 0 0 16,2 0 0-16,0 1 0 15,0-1 0-15,1 1 0 16,-2 1 0-16,1-1 0 16,-2 0 0-16,2 1 0 15,-3-3 0-15,0-1 0 16,0 3 0-16,0-3 0 15,-2 2 0-15,1 0 0 0,-1-1 0 16,-1 1 0-16,2 0 0 16,-2 0 0-16,0-1 0 15,0 0 0-15,-2-1 0 16,4-1 0-16,-2 2 0 16,1-2-134-16,-1 2-436 15,-1 4-157-15,-2-1 408 16,0-4 148-16</inkml:trace>
  <inkml:trace contextRef="#ctx0" brushRef="#br0" timeOffset="19237.72">23005 10842 123 0,'0'0'48'15,"0"0"55"-15,0 0 61 16,0 0 125-16,0 0 180 16,0 0 115-16,-4-46-317 15,2 46-267-15,1 0 0 0,1 0 0 16,0 0 0-16,0 0 0 15,0 0 0-15,0 8 0 16,0 5 0-16,0 4 0 16,0 2 0-16,0 2 0 15,4 1 0-15,10 4 0 16,5 1 0-16,0-1 0 16,1 1 0-16,-1-1 0 15,-1-6 0-15,0 0 0 16,0-5 0-16,-5-4 0 15,0-4 0-15,-2-3 0 16,-2-1 0-16,-1-1 0 16,-1 0 0-16,-4-2 0 0,-1 2 0 15,-2 1 0-15,0-2 0 16,0 4 0-16,0 2 0 16,-2 6 0-16,-19 2 0 15,-9 3 0-15,-11 3 0 16,-5-3 0-16,1 2 0 15,-1 0 0-15,5-2 0 16,-3 1 0-16,-3-2-715 16,-8-1-281-16,-5 0 687 15</inkml:trace>
  <inkml:trace contextRef="#ctx0" brushRef="#br0" timeOffset="21388.86">19346 12214 39 0,'0'0'23'0,"0"0"10"16,0 0-8-16,0 0 3 15,0 0-11-15,0 0 3 16,4 0 4-16,-4 0 3 15,0 0 3-15,2 0 5 16,-2 0-2-16,0 0 4 16,1 0 7-16,-1 0-6 15,2 0 7-15,0 0-8 16,4 0-11-16,3 0-14 16,8 0-9-16,5-2 11 15,5-3-3-15,4-1-11 0,5 1 13 16,1 0-9-16,1 0 11 15,1 1-10-15,3-1-1 16,2-1-4-16,4 0 7 16,3-1-7-16,1 0 9 15,-1 0-5-15,1-2-2 16,0 1 3-16,3-1 6 16,-1 1-5-16,3 2 5 15,-4 0-6-15,2 2-3 16,-1 0 1-16,-2 1 5 15,2 1-1-15,-2-3-7 16,1 3 11-16,2-4-9 16,0 1 1-16,0 0 4 15,-4-1-7-15,-2 1-5 0,-1-4 5 16,1 2 0-16,3-2 0 16,2 1-13-16,1 0 16 15,0-1-6-15,-1 1 6 16,0 1-6-16,-3 1 6 15,-2 1 0-15,-4 0-3 16,1 0 5-16,-3-1-5 16,0 0 2-16,-4 0 3 15,-3 1-2-15,-2-1 10 16,2 0-13-16,0 1 0 16,3 1 6-16,1-1 3 15,2 1 9-15,1 2-18 16,-1-3 6-16,-2 3-6 15,-1-3 6-15,-5 0 20 16,-1 1 31-16,-2 1 18 0,-1-1-5 16,1-2-28-16,-1 1-25 15,2 1 9-15,0 1-13 16,3-1-13-16,-4 1 0 16,-1-1 0-16,0 0 14 15,0-2 0-15,1 2 22 16,2-2-31-16,0 1 4 15,-2 0 0-15,-1 1 6 16,-2 1-15-16,-4 2 15 16,0 0-11-16,-3 1 1 15,1-3-5-15,3 2 0 0,1-2 5 16,-1 0 15-16,4 1-20 16,1 1 5-16,-1-1 0 15,-2 1 5-15,-3 0-15 16,-5 1 15-16,-5-3-6 15,-2 1 11-15,0 0-15 16,3-1 10-16,2 0-4 16,2 1 4-16,3 2-10 15,0 0-16-15,0 0 16 16,-3 0 11-16,0 0-11 16,-6 0 0-16,2 0 5 15,0 0 0-15,4-2 0 0,-2 0-5 16,2 0 0-16,-7 1 0 15,-1 1 0-15,-7 0-15 16,-4 0 15-16,0 0 5 16,0 0-5-16,0 0 5 15,0 0-10-15,0 0 10 16,0 0-5-16,0 0 5 16,0 0-5-16,2 0 0 15,-1 0 11-15,-1-1-11 16,0 1 5-16,0 0-5 15,0 0 10-15,0 0-25 16,0 0 15-16,0 0 0 16,0 0-5-16,0 0-47 15,0 0-308-15,-6 0-146 16,-12 2 282-16,-5 4 100 0</inkml:trace>
  <inkml:trace contextRef="#ctx0" brushRef="#br0" timeOffset="21889.08">22808 11598 65 0,'0'0'67'0,"0"0"29"16,0 0 37-1,0 0 33-15,0 0 32 16,0 0-54-16,-5-13-56 0,5 13-27 16,11 0-11-16,16 1 5 15,9 9 248-15,3-1-118 16,1 1-10-16,3 1-48 16,2 0-35-16,4 3-50 15,-2-1-42-15,-4 1 0 16,-9-3 0-16,-6-1 0 15,-8-3 0-15,-7-4 0 16,-8-1 0-16,-2-1 0 16,-3-1 0-16,0 0 0 15,0 0 0-15,0 0 0 0,0 0 0 16,0 2 0-16,0-2 0 16,0 3 0-16,-2 6 0 15,-5 4 0-15,-8 8 0 16,-2 3 0-16,-3 3 0 15,-7 5 0-15,0 1 0 16,-4 5 0-16,-1 0 0 16,0-1 0-16,-4 0 0 15,1-1 0-15,-1-2-906 16,2-5 112-16,-2-5 528 16</inkml:trace>
  <inkml:trace contextRef="#ctx0" brushRef="#br0" timeOffset="24529.52">19833 15213 8 0,'0'0'43'15,"0"0"-12"-15,0 0 4 0,0 0-6 16,0 0 1-16,0 0 4 15,0-3 0-15,3-3-11 16,5-4-2-16,1 2-1 16,3-3-1-16,4-1 8 15,2 0 1-15,7-3 4 16,5-1 14-16,3 0 28 16,3-5-5-16,4-1 10 15,3-1-5-15,1-3-1 16,5 1-27-16,-1 0 13 15,-1-1-21-15,-3-2 12 16,-1 3 0-16,-6-2 24 16,-1 3-28-16,-1 1 25 15,0 0 9-15,4 0-2 16,0-1 7-16,3-3-14 0,1 1-9 16,-3 0-12-16,-1-2-44 15,-5 1 5-15,-4 0 18 16,-3-1 5-16,-2-1 0 15,-1 1 70-15,1 1-17 16,5-1-34-16,1 0-53 16,5 0 0-16,-1-1 0 15,-1 1 0-15,-3 1 0 16,-2 0 0-16,-4 2 0 16,0-2 0-16,0-1 0 15,0 0 0-15,3 1 0 16,2-2 0-16,0 1 0 15,0 2 0-15,-1 2 0 16,0-2 0-16,1 3 0 0,-1-4 0 16,0 0 0-16,1-1 0 15,-1 1 0-15,1-3 0 16,0 1 0-16,-2-3 0 16,0 4 0-16,0 2 0 15,0 0 0-15,1 1 0 16,-1 1 0-16,3 0 0 15,2 1 0-15,1-2 0 16,3 2 0-16,-1-1 0 0,-1 0 0 16,-1 5 0-1,0-2 0-15,1 1 0 0,-2-1 0 16,-1 1 0-16,0-2 0 16,-1 3 0-16,0-2 0 15,-1-1 0-15,2 0 0 16,-1-1 0-16,3 2 0 15,5-2 0-15,0 3 0 16,1 0 0-16,2-2 0 16,-4 4 0-16,-2-1 0 15,-1 0 0-15,-2-2 0 16,-1-2 0-16,0 1 0 16,-1 1 0-16,2-1 0 15,1 2 0-15,-3 0 0 0,0 3 0 16,-1 0 0-16,-2-2 0 15,0 3 0-15,0 1 0 16,1-2 0-16,-1 2 0 16,-1-1 0-16,-2 0 0 15,0 1 0-15,-2-2 0 16,1 1 0-16,-2 0 0 16,-4-1 0-16,3 1 0 15,1-1 0-15,-2 1 0 16,2-3 0-16,-1-1 0 15,1 0 0-15,-4 2 0 16,0 0 0-16,-3 2 0 16,0-1 0-16,-3 0 0 15,1 2 0-15,1 0 0 16,-1-1 0-16,5 0 0 0,0-1 0 16,1 2 0-16,2 1 0 15,0 0 0-15,-1 0 0 16,-4 0 0-16,-3 2 0 15,-1-1 0-15,-3-1 0 16,0 0 0-16,0 0 0 16,1-1 0-16,1 0 0 15,2 3 0-15,-1-1 0 16,-1 2 0-16,-1 1 0 16,-2 2 0-16,-2-1 0 0,0-1 0 15,1 0 0 1,2 2 0-16,0-2 0 15,0 0 0-15,3-1 0 16,-2 1 0-16,-1 0 0 0,-1 3 0 16,-2 0 0-16,-3 1 0 15,0 3 0-15,0-4 0 16,0 4 0-16,0 1 0 16,-2-1 0-16,2 1 0 15,0 1 0-15,-2 1 0 16,1-2 0-16,-2 2 0 15,0-1 0-15,1 0 0 16,-1 1 0-16,2 0 0 16,-2 0 0-16,0 0 0 0,0 0 0 15,0 0 0-15,0 0 0 16,0 0 0-16,0 0 0 16,0 0 0-16,-16 0 0 15,-10 1 0-15,-9 5 0 16,-9 2 0-16,-8 1 0 15,-3 1 0-15,-5 3 0 16,5-3 0-16,3 2 0 16,10-4 0-16,8-1 0 15,11-2 0-15,5-3 0 16,6 0 0-16,5-2 0 16,3 0 0-16,2 0 0 15,1 0 0-15,1 0 0 0,0 0 0 16,0 0 0-16,0-3 0 15,10-6 0-15,11 1 0 16,10 0 0-16,5-1 0 16,7 1 0-16,2 1 0 15,1 0 0-15,-1 4 0 16,-2 0 0-16,-9 2 0 16,-4 1 0-16,-9-2 0 15,-3 2 0-15,-4 0 0 16,-4 0 0-16,-6 0 0 15,-1 0 0-15,-3 0 0 16,0 0 0-16,0 0 0 0,0 0 0 16,0 0 0-1,0 9 0-15,0 4 0 0,0 1 0 16,0 2 0-16,0 4 0 16,0 5 0-16,0 1 0 15,0 3 0-15,0 1 0 16,0 0 0-16,0-4 0 15,-6-1 0-15,0-2 0 16,-1-4 0-16,3 0 0 16,1-3 0-16,1 1 0 15,2 0 0-15,0 2 0 16,0 4 0-16,2 4-996 16,-1-5 250-16,-1-6 476 0</inkml:trace>
  <inkml:trace contextRef="#ctx0" brushRef="#br0" timeOffset="29908.25">24008 14211 99 0,'0'0'65'0,"0"0"23"16,0 0 3-16,0 0 53 16,0 0 66-16,0 0 61 15,0 0 78-15,0 0-44 16,0-46-101-16,0 46-1 15,0 0-185-15,0 1-18 16,0 10 0-16,0 7-47 16,0 8 41-16,0 9 0 15,0 3 12-15,0 2-6 16,0 1 17-16,0-5 1 16,0-3-13-16,0-7 8 15,0-4-13-15,0-7 0 0,0-6 0 16,0-6 0-16,0-3 0 15,0 0 0-15,0 0 0 16,0 0 0-16,0-3 0 16,0-10 0-16,0-4 0 15,0-11 0-15,-6-2 0 16,2-2 0-16,-1-3 0 16,0 1 0-16,4 0 0 15,-1 3 0-15,1 1 0 16,1 3 0-16,0 5 0 15,-2 5 0-15,2 4 0 16,0 6 0-16,0 4 0 16,0 3 0-16,0 0 0 15,0 0 0-15,0 3 0 16,13 13 0-16,9 5 0 16,6 3 0-16,2 5 0 15,1-2 0-15,-1 4 0 0,0 2 0 16,0-2 0-16,-5-2 0 15,2-2 0-15,-4-5 0 16,-1-7 0-16,-7-7 0 16,-5-2 0-16,-2-6 0 15,-4 0 0-15,1 0 0 16,1-6 0-16,1-9 0 16,-1-5 0-16,0-4 0 0,-3 0 0 15,0-1 0-15,-1 1 0 16,-2-1 0-16,0 5 0 15,0 1 0-15,0 4 0 16,0 3 0-16,0 2 0 16,0 6 0-16,0 1 0 15,0 3 0-15,0 0 0 16,0 0-88-16,1 5-1123 16,17 7 701-16,7-2 366 15</inkml:trace>
  <inkml:trace contextRef="#ctx0" brushRef="#br0" timeOffset="30335.1">24744 14171 80 0,'0'0'74'0,"0"0"29"15,0 0 20-15,0 0 70 16,0 0 31-16,0 0 22 15,-3-44-65-15,-3 44-152 16,-4 3-29-16,-6 12 0 16,0 5 20-16,-1 2 19 15,4 4 2-15,1 2-15 16,3 2 0-16,6 1-26 16,3-1 5-16,0 0-5 15,5-6-10-15,11-6-21 0,-1-4 31 16,3-9 5-16,0-5 5 15,4 0 32-15,3-7 38 16,2-13-31-16,-6-3-27 16,-3 0 17-16,-7-3-11 15,-6-1 23-15,-3-1 17 16,-2 0-22-16,0-2 23 16,-13 3-63-16,-3 5-6 15,2 3 6-15,6 8-12 16,2 5-183-16,6 6-374 15,0 0-122-15,8 3 414 16,14 7 106-16</inkml:trace>
  <inkml:trace contextRef="#ctx0" brushRef="#br0" timeOffset="31091.19">25092 14101 120 0,'0'0'97'0,"0"0"32"15,0 0 76-15,0 0 140 16,0 0 8-16,0 0-145 16,0-22-82-16,0 22-126 0,0 14-44 15,0 9 44-15,0 8 44 16,0 6 51-16,-3 4 30 15,0 0-38-15,2 0 5 16,-2-3-45-16,3-2-29 16,0-9-18-1,0-2 0-15,0-8 0 0,0-6 0 16,3-6 0-16,-2-3 0 16,-1-2 0-16,2 0 0 15,-2 0 0-15,0 0 0 16,0-5 0-16,0-14 0 15,0-7 0-15,0-5 0 16,0-4 0-16,0-3 0 16,0-1 0-16,-6-2 0 15,2 2 0-15,2 1 0 0,2 4 0 16,0 7 0-16,0 1 0 16,3 4 0-16,6 7 0 15,-2 3 0-15,3 5 0 16,-3 1 0-16,3 3 0 15,4 3 0-15,5 0 0 16,5 0 0-16,3 3 0 16,0 7 0-16,-3 1 0 15,-4 3 0-15,-7 3 0 16,-6 2 0-16,-5 0-24 16,-2 2-63-16,-3 3 35 15,-19 2 23-15,-7 0-5 16,-7 0-1-16,-1-5-22 0,7-5-28 15,10-6-9-15,10-7 94 16,9-1 0-16,1 1-27 16,0 1-28-16,22 5 29 15,11 0 26-15,11 4 37 16,3-2-31-16,-5 1-1 16,-4-1 0-16,-8-3-5 15,-7 0 0-15,-7-3-43 16,-7-1-72-16,-3 1-103 15,-2-4-194-15,-4 2 120 16,0-1 118-16,0-2 53 16</inkml:trace>
  <inkml:trace contextRef="#ctx0" brushRef="#br0" timeOffset="32389.39">25462 13798 27 0,'0'0'50'0,"0"0"-2"16,0 0-4-16,-29-85-2 0,9 65 11 15,1 2-18-15,-8 0 13 16,-1 1 2-16,-4 0-6 16,-2 4 13-16,-3 0 3 15,0 1-8-15,-4 4 0 16,1 2 6-16,-6 1-8 16,-1 3 0-16,-2 0 9 15,0 2-15-15,3 0 42 16,0 0-48-16,1 0 25 15,4 6 28-15,1 1-63 16,4 1 41-16,-1 2-14 16,-2 2-24-16,-1 3-20 15,1 0 20-15,2 1-26 0,1-1 38 16,2 1-43-16,2 2 0 16,2 0 5-16,4-1 1 15,-1 3 10-15,2 3-11 16,-2-1 12-16,0 3-12 15,-1 0 6-15,-2 0 0 16,0-2 0-16,1 2-6 16,4-3 1-16,0-2-6 15,2 1 5-15,5-5-5 16,0 3 0-16,2 0 6 16,0 1-1-16,-2 0-5 15,1 3 6-15,-2 0-6 16,1-1 5-16,-4 1 1 0,-1 1-6 15,4-4 0-15,-1 1 6 16,4-4-6-16,3 0 0 16,0-1 0-16,3-1 0 15,4-1 17-15,0 2-17 16,3 1-6-16,0 0-11 16,2 1 17-16,1 0 23 15,0 1-23-15,0-1 0 16,0 1 0-16,0-1 0 15,0 0 0-15,9 2 0 16,4 3-12-16,8-1-21 16,4 1 33-16,5 0-11 15,6-2 27-15,3 1-16 16,6-1 34-16,1-1-28 16,3 0 16-16,1-2-22 0,2-1 6 15,0-2 11-15,0 1-6 16,5-3 6-16,4-3 0 15,2-3 0-15,1-2-17 16,0 0 5-16,-3-4-10 16,5-1-12-16,-2 0 17 15,3 0 0-15,0-2 0 16,0-9 5-16,-4 0 12 16,-2 0-17-16,-3-3 12 15,-3 2-12-15,-1-8 23 16,-3 2-18-16,-2-3 7 0,-1-3 11 15,-3-2-17-15,-3-1 17 16,-4-3-23-16,-2 1-46 16,-2 3 11-16,-1 0-5 15,-2 2 40-15,-4 2 6 16,-3-2 5-16,-6-3-5 16,-2-1 23-16,-5-3-18 15,0-2-11-15,-3-1 6 16,-2 2-12-16,-1-4 23 15,-2 4-11-15,-2 1-6 16,-1 0 6-16,0 2 23 16,0 0-6-16,-3-1-18 15,-7 4 18-15,-5-2 1 0,1 2-13 16,-2-1-5-16,-3 2 52 16,-4-1-29-16,-3 2-23 15,-1 1 12-15,1 0-18 16,0 3 0-16,1 2 0 15,3 3 0-15,3 5 0 16,7 2 0-16,3 3 0 16,0 5 0-16,3 0-76 15,-2 0-334-15,-1 10-202 16,-1 8 94-16,-3-3 291 16</inkml:trace>
  <inkml:trace contextRef="#ctx0" brushRef="#br0" timeOffset="35063.67">19711 10260 58 0,'0'0'49'16,"0"0"12"-16,0 0 1 0,0 0 13 15,0 0 13 1,0 0 54-16,-18-29 25 16,17 26 57-16,-1 3 64 15,2 0-7-15,0 0-53 0,0 0-32 16,0 0-121-16,0 0-22 15,0 0-53-15,0 0 0 16,0 0 0-16,0 0 0 16,0 0 0-16,0 0 0 15,0 0 0-15,0 0 0 16,7 1 0-16,7 10 0 16,4 4 0-16,-2 0 0 15,5 2 0-15,-1 4 0 16,4 0 0-16,1 0 0 0,0 2 0 15,4 0 0-15,-3-1 0 16,4 2 0-16,-2 0 0 16,0 0 0-16,-1-2 0 15,-1 2 0-15,0 1 0 16,0 1 0-16,0 1 0 16,0 5 0-16,-3-3 0 15,1 2 0-15,-2-1 0 16,-1-3 0-16,3 2 0 15,0-2 0-15,1 0 0 16,2 0 0-16,-2-2 0 16,1 2 0-16,-1-3 0 15,4 3 0-15,-1 1 0 0,2-1 0 16,4 2 0-16,1 1 0 16,2 1 0-16,1 0 0 15,1 0 0-15,-1 1 0 16,-1 1 0-16,0-2 0 15,-1 1 0-15,-2 1 0 16,1 1 0-16,-1-1 0 16,3 0 0-16,2 5 0 15,-2-3 0-15,2 1 0 16,0-1 0-16,-1-3 0 16,0 2 0-16,-2-2 0 15,-2-1 0-15,2-1 0 16,-2-1 0-16,2 2 0 15,1-1 0-15,-1 0 0 0,3 1 0 16,0 0 0-16,2-1 0 16,-3 1 0-16,-2-2 0 15,-2 0 0-15,-3-1 0 16,-1-1 0-16,2 2 0 16,-1-3 0-16,3 3 0 15,5 0 0-15,1 1 0 16,5-3 0-16,1 3 0 15,-2-1 0-15,-1-1 0 16,-6-2 0-16,-3 0 0 16,-1 2 0-16,-2-3 0 15,1 2 0-15,-2 0 0 16,1-2 0-16,0 2 0 16,4 2 0-16,-1-1 0 15,4 1 0-15,1-1 0 0,-1 1 0 16,1-1 0-16,-2 1 0 15,-1-2 0-15,-4 0 0 16,0-1 0-16,-2-2 0 16,-1 1 0-16,3-1 0 15,-2 2 0-15,1-1 0 16,0 0 0-16,-1-2 0 16,-2 1 0-16,-3-3 0 0,0-1 0 15,-1-2 0 1,-4-1 0-16,0-1 0 0,-2-1 0 15,1-1 0-15,-1 0 0 16,0 1 0-16,2 0 0 16,0 1 0-16,3-1 0 15,-4 0 0-15,4 1 0 16,-3 0 0-16,-2 1 0 16,0-3 0-16,-1-1 0 15,-1 0 0-15,-1 2 0 16,3-3 0-16,0-1 0 15,-2 2 0-15,2-3 0 16,-3 1 0-16,0 0 0 16,-3-1 0-16,1 0 0 15,-2-2 0-15,1-4 0 0,-1 4 0 16,1 1 0-16,1-1 0 16,0 2 0-16,0 0 0 15,2 1 0-15,-1-3 0 16,2 1 0-16,-4 0 0 15,3-1 0-15,-5-2 0 16,2 1 0-16,0 0 0 16,0-2 0-16,0 2 0 15,0 2 0-15,-1-2 0 16,0 1 0-16,0 2 0 16,-2-4 0-16,-1 3 0 15,2-2 0-15,-4 0 0 16,3-1 0-16,-1 2 0 15,0-1 0-15,1-2 0 0,-3 2 0 16,3-1 0 0,-3-1 0-16,0 1 0 0,-2 0 0 15,2 0 0-15,0 1 0 16,0-2 0-16,0 3 0 16,0-2 0-16,2 2 0 15,0-1 0-15,-2 0 0 16,2 0 0-16,-2 0 0 15,3 0 0-15,-2 0 0 16,1 0 0-16,1 1 0 16,0 0 0-16,-2-1 0 15,1 1 0-15,-2-1 0 16,1 0 0-16,-1-1 0 0,0-2 0 16,0 1 0-1,-1 1 0-15,-1 0 0 0,5 1 0 16,-5-2 0-16,2 1 0 15,0 0 0-15,0 0 0 16,0-2 0-16,-3-1 0 16,0-2 0-16,-1 0 0 15,-2-1 0-15,0 0 0 16,0 0 0-16,0 0 0 16,0 0 0-16,0 0 0 0,0 0-180 15,0 0-649 1,0 0 248-16,0-5 332 0</inkml:trace>
  <inkml:trace contextRef="#ctx0" brushRef="#br0" timeOffset="35516.45">23917 13582 99 0,'0'0'70'0,"0"0"33"15,0 0 6-15,0 0 53 0,0 0 71 16,0 0 17-16,-16-13 22 16,16 13-31-16,0 0-91 15,0 3-82-15,10 12 36 16,8 6 82-16,3 5-186 15,-2-1 0-15,0 3 0 16,1-2 0-16,-5-2 0 16,-2-3 0-16,-1-4 0 15,-3-4 0-15,-3-3 0 16,0-6 0-16,-5-3 0 16,-1-1 0-16,0 0 0 15,0 3 0-15,0 6 0 16,-8 2 0-16,-9 4 0 15,-11 3 0-15,-7 1 0 0,-6-2 0 16,1-3 0-16,-4-4 0 16,0-3 0-16,-1 0 0 15,-4-1 0-15,-1 1-1004 16,-2-5 289-16,4-2 451 16</inkml:trace>
  <inkml:trace contextRef="#ctx0" brushRef="#br0" timeOffset="37447.88">19372 12344 73 0,'0'0'49'0,"0"0"16"16,0 0-7-16,0 0 3 16,0 0-2-16,0 0 13 15,-7-8 30-15,7 8 3 16,0 0-11-16,0 0-6 16,0 0-12-16,4 3-2 15,12 5 96-15,7 0 21 16,9 3 0-16,8 1-1 15,5 2-76-15,1 3-22 16,2 0 1-16,1 3-63 16,3 1-30-16,5 3 0 0,6 2 0 15,1 4 0 1,3 1 0-16,0 0 0 0,-2 0 0 16,0-1 0-1,-4 1 0-15,-3 0 0 0,-2-2 0 16,-3 0 0-16,-2-1 0 15,-2 1 0-15,0 1 0 16,6-1 0-16,2 0 0 16,-1 1 0-16,-1-2 0 15,-6-1 0-15,-6-1 0 16,-5-4 0-16,-3-1 0 16,-1 0 0-16,1-1 0 0,-3 0 0 15,4-2 0 1,0 1 0-16,4-1 0 0,2-1 0 15,3 1 0-15,1 0 0 16,-1 2 0-16,-2 0 0 16,-3 0 0-16,-1 1 0 15,1 0 0-15,1 2 0 16,2-1 0-16,3 1 0 16,1 1 0-16,2-1 0 15,0-1 0-15,0 0 0 16,3-2 0-16,-1 2 0 15,-3-4 0-15,1 1 0 16,-2 3 0-16,-1-2 0 16,0 1 0-16,3 1 0 15,-2 2 0-15,2-1 0 0,-1 2 0 16,-2-2 0-16,-3-3 0 16,-1-2 0-16,-7-1 0 15,1 0 0-15,0-2 0 16,-1-1 0-16,-1 1 0 15,0 0 0-15,-1 1 0 16,-2-1 0-16,-4 0 0 16,0 1 0-16,-2-1 0 15,-1-1 0-15,1-2 0 16,1 1 0-16,-1-1 0 16,4 2 0-16,-2-1 0 15,1 2 0-15,0-3 0 16,-3-1 0-16,-1 0 0 15,-3-1 0-15,2 0 0 0,-1-1 0 16,-2 1 0-16,0-5 0 16,1 3 0-16,-3-2 0 15,3 2 0-15,-2-1 0 16,-1 2 0-16,-1-2 0 16,-4 2 0-16,3-2 0 15,-3 0 0-15,1 0 0 16,1-1 0-16,3 0 0 15,-1-2 0-15,2 1 0 16,-1 1 0-16,-2 0 0 16,-1-2 0-16,-3 0 0 0,-1 0 0 15,-4-1 0 1,0 0 0-16,1 0 0 16,0 1 0-16,-1 0 0 15,5 0 0-15,-2 0 0 0,1 2 0 16,1 0 0-16,-3-2 0 15,0 0 0-15,-2-1 0 16,-3-1 0-16,1 1 0 16,-2-2 0-16,0 0 0 15,2 1 0-15,-1 1 0 16,3-2 0-16,-1 3 0 16,2 1 0-16,1 0 0 0,1 1 0 15,-1-2 0 1,-1-1 0-16,-4-2-18 0,2 1-35 15,-2-1 36-15,-1 0 6 16,0 0 22-16,2 3-28 16,-2-3 28-16,2 2-22 15,-2-1 11-15,-1-2-12 16,0 0 12-16,-1 0 0 16,1 0-40-16,-1 0-87 15,-1 0-135-15,0 0-138 16,0 0-108-16,0 0 245 15,0-5 98-15</inkml:trace>
  <inkml:trace contextRef="#ctx0" brushRef="#br0" timeOffset="37828.75">23651 14136 120 0,'0'0'64'0,"0"0"38"15,0 0 42-15,0 0 84 16,0 0 63-16,0 0 9 16,0 0-54-16,-6-7-63 15,6 7-52-15,0 0-91 16,0 1-22-16,0 12-1 16,9 3 122-16,8 1-115 15,1 2-24-15,7-3 0 16,2-1 0-16,1 0 0 15,0 0 0-15,-6-1 0 0,-3-1 0 16,-7-1 0-16,-3-2 0 16,-8-1 0-16,-1-2 0 15,0 2 0-15,0 1 0 16,-15 2 0-16,-11 2 0 16,-12 4 0-16,-8-1 0 15,-11 0 0-15,-3-1 0 16,-1-3 0-16,2-3-30 15,-4-6-1193-15,-9-4 648 16</inkml:trace>
  <inkml:trace contextRef="#ctx0" brushRef="#br0" timeOffset="41994.01">19830 15241 54 0,'0'0'37'16,"0"0"4"-16,0 0 2 15,0 0-5-15,0 0-2 16,0 0-10-16,-1 0 14 16,1 0 7-16,0 0 8 15,0 0 1-15,0 0 16 0,12 0 7 16,12 0-11-16,10-3 19 16,14-2-7-16,4-2-16 15,5 1-27-15,2-1 12 16,3 1 10-16,-3-1-51 15,1 0 39-15,-3-2-20 16,-2 0-17-16,-3-1-1 16,2 0 23-16,1-1-28 15,5 0 35-15,-2-1-34 16,0 1 14-16,-4 0 6 16,-4-1-25-16,1 1 5 15,-3 0-5-15,1-2 0 16,-2 2 0-16,-1-1 0 15,-4 1 0-15,-2 0 19 16,0-2-19-16,-1 3 5 16,-2-1-5-16,3 1 10 0,-1 1 6 15,1 0 10-15,-1 2-26 16,0-2-11-16,-3 3 11 16,-3-1 0-16,-2 0 11 15,0-1 15-15,-1 1-21 16,0-1-5-16,1 1 21 15,2-1-16-15,1 3-5 16,4-1 11-16,2 0-17 16,0 4 6-16,-1-3 0 0,-1 1 6 15,-4-2 9-15,-3 1-15 16,-1-1-5-16,0-1 5 16,0 1 0-16,3-2-5 15,2 1-6-15,2-2 11 16,2 3 0-1,0-1-26-15,1 1 21 0,-2 0 5 16,-6 2 0-16,0 0-5 16,-1-2 5-16,0 2 0 15,2-2 5-15,2-1-5 16,1 1 5-16,-1 0 27 16,4 1-32-16,-3 1-21 0,-2 3 21 15,-3-2 15 1,1 3-15-16,-2-1-5 0,-4-2 5 15,1 0 5-15,2 0-5 16,-3-1 6-16,2-1-6 16,0 3 5-16,0-3-5 15,-2 3 0-15,-1 0 5 16,-5-1-10-16,0 3 5 16,-4-1 0-16,1-1 0 15,1 1-5-15,-2 0 5 16,4-1 0-16,0 0-16 15,2 2 11-15,-3-1 5 16,0 0 0-16,-2 0-21 16,-1-2 16-16,-2 1 5 15,-4-1-16-15,3 3 16 16,-1-1-16-16,3-2 16 0,-3 3-10 16,3-1 5-16,-1 1-6 15,-1-2-43-15,0 2 24 16,-1-1 1-16,0-1 24 15,-1 1-13-15,-4 0 18 16,2 1 23-16,-2-2-18 16,4 1-5-16,2-2-5 15,-1 0 5-15,2 2 0 16,1 0 0-16,-5 1-5 16,0 0 5-16,-4 0-18 15,-1 0 18-15,0 0 13 0,-1 0-8 16,-1 0-5-1,0 0 15-15,-3-1-15 16,3 1 0-16,-3 0 0 16,0-2 5-16,0 2-5 0,0 0 10 15,0 0 14-15,0 0 1 16,-3-2 9-16,-9-2 44 16,-9-1 29-16,-7-4-101 15,-6 1-6-15,-4-4 0 16,-4 2 0-16,-5-3 5 15,-1 0 1-15,-3 4 21 16,6-1-22-16,7 3 12 16,8 1-23-16,7 1 28 0,7 4-22 15,5-2 51 1,5 1 34-16,2 1 122 0,3-1-102 16,-1 1-105-16,2 1 0 15,0 0 0-15,0 0 0 16,0 0 0-16,0 0 0 15,5 0 0-15,16 10 0 16,8 4 0-16,10 1 0 16,1-1 0-16,-1 0 0 15,-1-1 0-15,-3-1 0 16,0-1 0-16,-1 0 0 16,-7-2 0-16,-3-2 0 0,-5-3 0 15,-5-1 0-15,-6-2 0 16,-2 0 0-16,-3-1 0 15,-3 0 0-15,0 0 0 16,0 0 0-16,0 0 0 16,0 0 0-16,0 2 0 15,0 2 0-15,0 5 0 16,-4 2 0-16,-3 5 0 16,-2 2 0-16,-2 4 0 15,-4 2 0-15,2 5 0 16,-2-1 0-16,1-2 0 15,2 0 0-15,-1-4 0 16,1-2 0-16,-4-1 0 16,-6 1-140-16,-4-3-1192 15,-4-4 892-15</inkml:trace>
  <inkml:trace contextRef="#ctx0" brushRef="#br0" timeOffset="63285.71">25330 11281 0 0,'0'0'11'0,"0"0"8"16,0 0 1-16,0 0-3 15,0 0 7-15,0 0-1 16,0 0 4-16,-17-8 6 16,17 7 5-16,-1 1-4 15,1-2-2-15,-2 1 13 16,2 1 10-16,0 0 19 16,0 0-2-16,0 0-4 15,-1 0-5-15,1 0 17 0,0 0 17 16,-2 0 5-16,2 0 7 15,0 0 17-15,0 0-2 16,0 0 4-16,0 0-75 16,0 0-10-16,0 0-26 15,0 0-17-15,0 0 0 16,0 0 21-16,0 0-10 16,0 0-5-16,11 0-6 15,13 0 22-15,15 0 45 16,14 3-33-16,14 4 0 15,8 3 12-15,7 0-41 16,0 6 1-16,-3 3 0 16,-6-1-6-16,-4 3-17 15,-5-1-23-15,2 1 34 0,2-4 6 16,5-1 0-16,5-1-6 16,-1-4 6-16,0 1 0 15,-4-1-17-15,-11-1-11 16,-4-2 23-16,-4 2 5 15,0-1 0-15,1 1 0 16,3 0-23-16,5-1 6 16,1 1-55-16,2 0-63 15,0 0 62-15,-4-2 32 16,-4 1 7-16,-6-3-5 16,-2-1 39-16,-3 3 0 0,-2-1 0 15,1 1 0-15,-2 0 0 16,0 3 0-16,0-1 0 15,-1 2-10-15,-1-2 10 16,0 1 0-16,-5-2 5 16,-3-1 5-16,-4-2-10 15,-9-1 0-15,-3-1 9 16,-5 1-9-16,-2-1 0 16,-5 0 0-16,1 0 0 15,-2 2-14-15,1-2 9 16,-1 0-10-16,-2-1 30 15,-1 0-15-15,1-2 0 16,-2-1 0-16,-1 1 0 16,0-1 10-16,0 0-10 0,0 0 0 15,0 2-10-15,0-2-226 16,0 2-146-16,-4 0 133 16,-11-2 97-16,-4 0 39 15</inkml:trace>
  <inkml:trace contextRef="#ctx0" brushRef="#br0" timeOffset="63767.32">27762 11501 92 0,'0'0'43'0,"0"0"23"16,0 0 57-16,0 0 10 16,0 0 48-16,0 0 7 15,0-15-65-15,0 15-29 16,0 7-69-16,1 10 8 16,9 5 188-16,4 0-64 15,5 3-3-15,4 2-69 16,1-1-23-16,4 1-10 15,-1-4-46-15,-3-1 28 16,-7-5-11-16,-3-3-23 16,-6-6 6-16,-4-1 12 15,-2-4-18-15,-2-2 5 0,0-1 24 16,0 1-11 0,0 3 58-16,0-3-76 0,0 3 0 15,0 0 0-15,-6 6 0 16,-11 4 0-16,-10 8 0 15,-10 3 0-15,-11 2 0 16,-5 0 0-16,-1 1 0 16,0-3 0-16,3 1 0 15,8-1-694-15,3 0-94 16,9-1 453-16,2-1 144 16</inkml:trace>
  <inkml:trace contextRef="#ctx0" brushRef="#br0" timeOffset="65896.16">25637 13892 21 0,'0'0'33'16,"0"0"2"-16,0 0-5 16,0 0 0-16,0 0-1 15,0 0-5-15,0-6 1 16,0 6 2-16,0-2-5 0,0 2 14 16,0 0 4-16,0 0-2 15,0 0-2-15,0 0 1 16,0-2 2-16,0 2 4 15,0-2 0-15,0 0 22 16,0-2 12-16,7-4-19 16,3-1-55-16,2-3 18 15,2-3-10-15,4 0-5 16,3-4 0-16,1-1 34 16,2 1-13-16,5-3 1 15,2 1-24-15,5-2 11 16,1 0-4-16,1 0 1 15,0-1 7-15,4 1 12 16,0 1-10-16,5-4 16 16,-2-2 2-16,1 1 11 0,-1-2 0 15,3 1-1-15,-2 1-24 16,2 0-6-16,-6 3-9 16,-3 1 16-16,-3 2-21 15,-1 0 5-15,-2 1 1 16,0 0 4-16,-2-1-9 15,-1 1 20-15,-2-3 5 16,-2 0-15-16,1 2-10 16,-3 0 32-16,1 0-33 15,-3 1 28-15,-1 0-22 16,2 2 27-16,-1-2-21 16,2 0 11-16,1-1 1 15,4 0-24-15,2-1-5 0,0 0 0 16,1 2 0-1,-4 1 0-15,0-1 6 0,-2 0-29 16,-1 2 40-16,-3-1-28 16,1 1 11-16,1-2 0 15,1 3 0-15,5-1-6 16,-1 0 18-16,1-2-18 16,2 0 6-16,-3 2 0 15,-2-1 0-15,0 3 6 16,-4 0-1-16,1 2 12 15,-4 0-17-15,0 1 6 16,1 2-6-16,-4 1 0 16,0 2 0-16,-2 1 0 15,-3 0 11-15,-2 1-11 0,-1 0 0 16,0 1 6 0,-1-1-6-16,-1 0 28 0,3 1-51 15,0 0 52-15,0-5-41 16,5 3 12-16,-2 2-11 15,5-2 11-15,-4 2 17 16,-3 3-17-16,0-3-23 16,-3 4 23-16,-1-3 12 15,0 0 5-15,2 1-17 16,5-1 0-16,-1-2-17 0,2-1 17 16,3 3 5-1,0-1 12-15,-3 0-17 0,-3 0 0 16,0 3 0-16,-6-1 0 15,0-2 0-15,0 4-5 16,1-4 5-16,-1 0 11 16,3-1-5-16,4 1-6 15,-2 1-12-15,1 0 12 16,-2-1 0-16,-2 3 18 16,-1-1-24-16,1 0 6 15,2-1 0-15,-2 1 0 16,-2-1 0-16,1 1 0 15,-1 0 11-15,-2 0-11 0,-1 2 0 16,0-1-23 0,-1 1 23-16,-1 1 29 0,-1-1-29 15,2-2 0-15,-1 3 12 16,1-2-12-16,-1 1-6 16,2-1 6-16,-3 2 23 15,2-1 0-15,-2 1 23 16,0 0-40-16,0 0 11 15,0 0-5-15,0 0 22 16,0 0-28-16,0 0 6 16,0 0 28-16,0 0-22 15,0 0 0-15,0 0-18 16,0 0 0-16,0 0 0 16,0 0 0-16,0 0 0 15,0 0 0-15,0 0 0 16,0 0 0-16,0 0 0 0,0 0 0 15,0 0 0-15,0 0 0 16,0 0 0-16,0 0 0 16,0 0 0-16,0 0 0 15,0 0 0-15,0 0 0 16,0 0 0-16,0 0 0 16,0 0 0-16,0 0 0 15,0 0 0-15,0 0 0 16,0 0 0-16,0 0 0 15,0 0 0-15,0 0 0 16,0 0 0-16,0 0 0 0,0 0 0 16,0 0 0-1,0 0-464-15,0 0-223 16,0 0 175-16,2 3 297 0,-2-3 72 16</inkml:trace>
  <inkml:trace contextRef="#ctx0" brushRef="#br0" timeOffset="66989.22">27877 12071 24 0,'0'0'51'0,"0"0"-10"16,0 0 7-16,0 0 1 16,0 0 14-16,0 0-2 15,-42-20 23-15,42 20 38 16,0 0 15-16,0 0-14 15,0 0 50-15,0 0-3 16,0 0 1-16,0 0-14 0,0 0-26 16,0 0-92-1,0 0-27-15,3 8-7 0,12 8 57 16,10 2-33 0,13 1 51-16,8 3-40 15,3-1 7-15,-4-1-1 0,-2-1-29 16,-5-1 1-16,-3 0-18 15,-7-2 5-15,-7-2-10 16,-4-5 5-16,-8-3 0 16,-5-2 0-16,-2-3-6 15,-2-1 6-15,0 0 0 16,0 0 6-16,0 0 41 0,0 0-47 16,0 0 0-16,0 0 0 15,0 0 0-15,0 2 0 16,0 1 0-16,-6 5 0 15,-8 5 0-15,-4 6 0 16,-1 0 0-16,-2 3 0 16,0 1 0-16,3 0 0 15,-3 5 0-15,3-3 0 16,2 1 0-16,1-2 0 16,3-3 0-16,3-6 0 15,3-5 0-15,3-5 0 16,3-4 0-16,0-1 0 15,0 0 0-15,0 0 0 16,0 0 0-16,0 0 0 0,0 0-590 16,-3 0-368-16,-4-1 647 15</inkml:trace>
  <inkml:trace contextRef="#ctx0" brushRef="#br0" timeOffset="69247.2">28912 11771 95 0,'0'0'36'16,"0"0"28"-16,0 0 13 16,0 0 11-16,0 0 35 15,0 0 25-15,0 0 15 16,-8-43-34-16,-3 43 7 15,-5 4-63-15,-6 12-23 16,-3 9 7-16,1 1-8 16,1 5 16-16,6 3-65 15,5-2 0-15,6 2 0 16,6 5 0-16,0-3 0 0,6 1 0 16,10-4 10-16,3-7-10 15,5-5 0-15,1-3 6 16,4-7 9-16,6-7 22 15,0-2-1-15,-1-2-8 16,-5 0 37-16,-6-13-65 16,-4-1 61-16,-7-5-56 15,-2-3 29-15,-4-3 5 16,-3-4-22-16,-3 1 0 16,0 0 23-16,0 1-34 15,-3 1-6-15,-8 4 0 16,-5 2 0-16,3 3-6 15,-7 3-5-15,3 2-52 16,2 4-205-16,0 4-147 16,6 4 12-16,3 0 121 0,4 0 124 15,2 0 31-15</inkml:trace>
  <inkml:trace contextRef="#ctx0" brushRef="#br0" timeOffset="70055.23">29280 11755 105 0,'0'0'76'0,"0"0"14"15,0 0 53-15,0 0 158 16,0 0 68-16,0 0-37 0,5-22-64 15,-5 22-120-15,0 6-148 16,3 14 17-16,0 8-17 16,1 8 87-16,0 7 11 15,1 3-85-15,1 2-13 16,-1 2 0-16,1-2 0 16,-2-6 0-16,1-4 0 15,0-9 0-15,-2-6 0 16,2-7 0-16,0-8 0 15,-5-5 0-15,1-3 0 16,-1 0 0-16,2 0 0 0,-1-6 0 16,-1-14 0-16,2-9 0 15,-1-9 0-15,1-6 0 16,-1-4 0 0,1 2 0-16,-1-1 0 0,-1 1 0 15,2 3 0-15,3 4 0 16,-2 4 0-16,3 5 0 15,-1 3 0-15,1 2 0 16,3 5 0-16,0 1 0 16,0 4 0-16,1 4 0 15,5 4 0-15,-1 4 0 16,6 3 0-16,3 0 0 0,2 4 0 16,2 10 0-16,-2 4 0 15,-2 3 0-15,-7 1 0 16,-7 1 0-16,-4 3 0 15,-5 3 0-15,-7 3 0 16,-15-1 0-16,-11 0 0 16,-4-5 0-16,-4-6 0 15,5-6 0-15,6-3 0 16,10-5 0-16,7-1 0 16,7-2 0-16,6-2 0 15,0-1 0-15,0 3 0 16,7 4 0-16,23 3 0 15,16 5 0-15,11 3 0 16,4-2 0-16,-1 1 0 16,-9-1 0-16,-4-3 0 0,-12-2 0 15,-10-4 0-15,-13-3 0 16,-7-1 0-16,-5-3 0 16,0 0 0-16,0 0-590 15,0 0-181-15,-5 0 381 16,-13 0 208-16</inkml:trace>
  <inkml:trace contextRef="#ctx0" brushRef="#br0" timeOffset="71331.73">29880 11346 70 0,'0'0'31'0,"0"0"6"16,0 0 2-16,-56-82 1 15,30 61-1-15,-4 1-6 16,-7 0 15-16,-2 0 23 0,-1 1 22 16,1 2 37-16,5 2 59 15,4 0 46-15,3 2 68 16,-3 2-33-16,-7 1-123 16,-2 1-15-16,-6 3-39 15,-4 3-59 1,1 2-21-16,1 1-13 0,2 0 0 15,-3 0 0-15,-1 0 0 16,-2 0 0-16,-4 7 0 16,-5 5 0-16,1 1 0 15,2 2 0-15,2 0 0 16,5 2 0-16,3 4 0 0,2 4 0 16,2 0 0-16,6 2 0 15,4 0 0-15,4 2 0 16,1 5 0-16,0 4 0 15,-2 7 0-15,-3-2 0 16,2-1 0-16,-1-2 0 16,3-6 0-16,4 1 0 15,5-6 0-15,2 1 0 16,7-1 0-16,4 4 0 16,2-1 0-16,5 5 0 15,0 1 0-15,0 2 0 16,2-1 0-16,7 1 0 15,3-4 0-15,4-2 0 16,6 0 0-16,7 0 0 16,5-2 0-16,5 3 0 0,0-4 0 15,0 2 0-15,-1 1 0 16,-3-2 0-16,-1 1 0 16,0-3 0-16,4-1 0 15,2-5 0-15,6-1 0 16,6-2 0-16,6-3 0 15,5-4 0-15,0-2 0 16,2 1 0-16,0-4 0 16,-1 3 0-16,0-1 0 15,0-2 0-15,-3 2 0 16,2-2 0-16,0-3 0 16,-1-2 0-16,1-2 0 15,-2-2 0-15,-1 0 0 16,-2 0 0-16,-1-12 0 0,-5-2 0 15,-4 0 0-15,-5-1 0 16,-4-2 0-16,-5-3 0 16,0-1 0-16,-4-2 0 15,2 0 0-15,0-5 0 16,1 0 0-16,2-2 0 16,-2-3 0-16,-2-2 0 15,-4 2 0-15,-5-1 0 16,-4 0 0-16,-5 0 0 15,-2-2 0-15,-1-2 0 16,-5-4 0-16,-2 1 0 0,-2-4 0 16,1 1 0-16,-2-1 0 15,0 5 0-15,0 0 0 16,0 5 0-16,-2 1 0 16,-6 1 0-16,-3-1 0 15,-1 1 0-15,-3 0 0 16,0-2 0-16,-1 2 0 15,-1 0 0-15,-1 3 0 16,-4 5 0-16,-4 2 0 16,-2 1 0-16,-3 2 0 15,-7-1 0-15,-5 0 0 16,-2 3 0-16,-2-2 0 16,0 4 0-16,3 2 0 0,5 1 0 15,6 3 0-15,6 3 0 16,7 3-203-16,1 4-582 15,-7 0 168-15,-10 0 368 16</inkml:trace>
  <inkml:trace contextRef="#ctx0" brushRef="#br0" timeOffset="74662.27">23841 9042 63 0,'0'0'34'0,"0"0"17"15,0 0 15-15,0 0 28 16,0 0 34-16,0 0 118 16,0 0 110-16,0 0 42 15,0 0 67-15,0 0-319 16,0 0-146-16,1 0 0 15,-1 0 0-15,0 0 0 16,0 0 0-16,0 0 0 16,0 3 0-16,0 0 0 15,2 5 0-15,-1 8 0 16,2 9 0-16,3 10 0 16,0 5 0-16,0 1 0 15,2 1 0-15,-2-1 0 16,-1-4 0-16,0-3 0 0,-4-5 0 15,-1-5 0-15,0-8 0 16,0-5 0-16,0-7 0 16,0-2 0-16,0-2 0 15,3 0 0-15,-1 0 0 16,1 0 0-16,2-13 0 16,2-9 0-16,6-7 0 15,5 0 0-15,6 0 0 16,1 8 0-16,2 0 0 15,0 7 0-15,-2 4 0 16,-3 6 0-16,-2 4 0 16,-5 0 0-16,2 2 0 15,-5 14 0-15,-1 7 0 0,-5 1 0 16,-4 4 0-16,-2 1 0 16,0 1 0-16,-18-1 0 15,-1-4 0-15,-2-5 0 16,-3-6 0-16,1-5 0 15,-2-7 0-15,0-2 0 16,0 0 0-16,1 0 0 16,3-6 0-16,1-6 0 15,5-3 0-15,1-1 0 16,1-2-215-16,5 1-599 0,8-1 208 16,0-3 387-1,13 3 31-15</inkml:trace>
  <inkml:trace contextRef="#ctx0" brushRef="#br0" timeOffset="75345.98">24321 8913 89 0,'0'0'50'0,"0"0"-3"16,-49-84 35-16,32 59-3 16,-2 6 13-16,-3 1 27 0,-2 1 33 15,-3 3-10-15,-3 3-41 16,-7 2-28-16,0 5 97 16,-2 4-98-16,-6 0 3 15,0 0 24-15,-5 7 4 16,-3 9-20-16,-5 6-10 15,-2 5-17-15,1 6 2 16,2 4-18-16,4 9-11 16,6 4 6-16,7 4-24 15,3 5 18-15,5 3 0 16,6 5-29-16,6 1 0 16,5 0-6-16,11-7 0 0,4-3-17 15,9 1 6-15,22-2 5 16,15-2-5-16,17-4-35 15,14-8 52-15,10-10-29 16,4-11 29-16,2-10 23 16,-2-11-17-16,0-1 6 15,-3-15-12-15,-4-11-6 16,-6-5-29-16,-5-3 35 16,-7-3 12-16,-8 0-1 15,-9-5 24-15,-7-1-35 16,-9-7 29-16,-6-2 0 15,-9-7-12-15,-7-5 47 16,-6-1-53-16,-5 1 2 16,0 2-13-16,-13 3 0 15,-10 6 0-15,-8 4 0 16,-8 1 0-16,-7 5 0 0,-6 4 0 16,-3 2 0-16,2 6 0 15,7 7 0-15,10 7 0 16,15 10 0-16,12 2-226 15,6 5-247-15,3 6-291 16,5 20 452-16,22 5 172 16</inkml:trace>
  <inkml:trace contextRef="#ctx0" brushRef="#br0" timeOffset="76846.63">24585 9048 49 0,'0'0'39'0,"0"0"1"15,0 0 3-15,0 0 4 16,0 0-4-16,0 0 2 15,-13-10 4-15,13 10 11 16,0 0 36-16,0 0 31 16,0 0 20-16,0 0-53 15,0 0-24-15,0 0-6 16,0 0-34-16,0 0-30 16,0 0-52-16,9 0-9 0,9 0 61 15,8 7 23 1,7 3-12-16,3 1 8 0,6-1 4 15,4 0-3-15,1 1-3 16,5 0 4-16,3 2-17 16,0 1 17-16,3 0-13 15,-1 1 14-15,1 0-13 16,-1 3 4-16,2 2 15 16,1 1-1-16,-3-1 1 15,-2 1 16-15,0-1-24 16,-1-2 19-16,1 2-13 15,0-1 5-15,-1-3-10 16,1 1-5-16,-1 0-1 16,0-3-9-16,-3 2 4 15,1-2 6-15,1 0-16 0,-2 0 0 16,0 0 6-16,-6 0-1 16,-1 1 1-16,-2-1-1 15,3 2 0-15,-2 1 12 16,3 2-12-16,-1 1 17 15,3-1-22-15,-3 2 22 16,-2-1-17-16,0 0 12 16,-5-1-17-16,-3-3 33 15,-2 1-16-15,-1-1 6 16,-1-1 16-16,3 2 6 16,6 2 13-16,2-1-35 15,3 2 0-15,-2-2-6 0,-2 1-6 16,-1-1 18-1,-3-2-29-15,-3 3 12 0,1-3-12 16,-2 1 6-16,-1-2 23 16,1 2-12-16,-1-2-11 15,-1 2 5-15,3 2-11 16,2 0 23-16,1 1-11 16,-1-1 0-16,1 2-12 15,-1-4 18-15,-1 1-18 16,-1-1 0-16,-6 0 0 15,1 0 0-15,-3-1 0 16,0-1 0-16,1 0 0 16,-1 2 0-16,4-1 0 0,0 2 0 15,0 0 0 1,-3 1 0-16,-3-2 0 0,0 0 0 16,-4-2 0-16,-1-2 0 15,0 1 0-15,0-2 0 16,-1 1 0-1,1 0 0-15,0-2 0 0,1 2 0 16,-1 1 0-16,0-2 0 16,1 1 0-16,1 0 0 15,-1 1 0-15,-1-1 0 16,2 1 0-16,-3 0 0 16,1-1 0-16,3 3 0 0,-3-2 0 15,1 0 0 1,-1 2 0-16,-2-2 0 0,-2 2 0 15,2 0 0-15,-1 1 0 16,-3 0 0-16,3-2 0 16,3 2 0-16,3-2 0 15,3 5 0-15,5-4 0 16,-3 1 0-16,2 0 0 16,-4 1 0-16,-1-2 0 15,-2 1 0-15,-4-2 0 16,1 1 0-16,1-1 0 15,-2 0 0-15,2 3 0 16,0-4 0-16,4 3 0 16,-2-3 0-16,-1 0 0 15,-3-3 0-15,0 0 0 16,-5-3 0-16,-2-3 0 16,-5-2 0-16,-3-1 0 0,-3-2 0 15,0 0 0-15,0 0 0 16,0 0 0-16,0 0-215 15,-5-3-264-15,-3-11-167 16,0-5 253-16,5-5 222 16</inkml:trace>
  <inkml:trace contextRef="#ctx0" brushRef="#br0" timeOffset="77228.62">28833 10748 116 0,'0'0'70'16,"0"0"25"-16,0 0 38 16,0 0 93-16,0 0 60 15,0 0 17-15,0 0 2 16,-8-5-36-16,8 5-25 16,0 0-244-16,0 14 0 15,0 5 0-15,11 5 0 16,5 2 0-16,2 3 0 15,6-2 0-15,-2-1 0 16,-1-3 0-16,-4-3 0 16,-7-3 0-16,-1-1 0 0,-8-1 0 15,-1 0 0 1,0-1 0-16,-1 1 0 0,-18-1 0 16,-13 2 0-16,-14-2 0 15,-14-3 0-15,-14-2 0 16,-5-1 0-16,-5 0 0 15,4-1 0-15,0 0-414 16,-1-2-586-16,-4-5 610 16,-2 0 167-16</inkml:trace>
  <inkml:trace contextRef="#ctx0" brushRef="#br0" timeOffset="80391.23">30559 12007 0 0,'0'0'22'15,"0"0"-6"1,0 0-1-16,0 0-2 0,0 0-5 16,0 0-3-16,-58 0 2 15,52 0 8-15,0 0 0 16,1 0 5-16,-1 0 4 16,-1 0-3-16,0 0-7 15,-1 0 7-15,-1 0-8 16,0 0 3-16,2 0 1 15,1 0-4-15,3 0 4 16,1 0 3-16,2 0-5 16,-1 0 4-16,1 0-5 0,0 0-3 15,0 0 3-15,0 0 5 16,0 0-6-16,13 0-13 16,20 0 1-16,18 0 10 15,17 0 17-15,16 0-5 16,4 0-13-16,6 0 10 15,3 0-11-15,0-2 9 16,1 2-16-16,-5-1 12 16,-8 0 0-16,-16-1 9 15,-17 0 7-15,-16 0 3 16,-14 2-15-16,-13 0 18 16,-6 0 21-16,-3 0 11 15,0 0 2-15,0 0 7 16,0 0 3-16,0 0 16 0,0 0-17 15,0 0-10-15,0 0-29 16,0 0-9-16,0 0 5 16,-2 0-36-16,-2 0-31 15,-5 0-247-15,-3 0-228 16,-1 0 200-16,2 0 140 16</inkml:trace>
  <inkml:trace contextRef="#ctx0" brushRef="#br0" timeOffset="80890.81">31435 11782 125 0,'0'0'45'0,"0"0"44"15,0 0 1-15,0 0 32 16,0 0 27-16,0 0 13 16,-13-14-28-16,13 14-7 15,0 0-56-15,0 0-71 16,4 6-25-16,14 14 25 0,7 5 34 16,8 3 3-1,0 1-5-15,1-1-10 0,-4 0-2 16,-3-5-15-16,-5-5 5 15,-8-5-6-15,-7-5 6 16,-4-4-5-16,-3-3-5 16,0-1 10-16,0 2 15 15,0-2-1-15,0 4-8 16,-1 6 10-16,-11 3-11 16,-6 7 167-16,-6 1-59 15,-5 1 14-15,-1 1-91 16,4-2-11-16,2-1-23 15,7-4-12-15,4-5 5 16,3-3-5-16,3-4 0 16,6 1-86-16,1-4-331 0,0 2-139 15,4 1 80 1,23-4 263-16,12 0 95 0</inkml:trace>
  <inkml:trace contextRef="#ctx0" brushRef="#br0" timeOffset="81832.12">32287 11946 60 0,'0'0'43'16,"0"0"9"-16,0 0 1 16,0 0 22-16,0 0-5 15,-11-82 38-15,5 68 95 16,0 3 49-16,1 1 37 16,0 2 72-16,0 3-135 15,4 3-1-15,-1 0-195 16,2 1-30-16,0 1 0 15,0 0 0-15,0 0 0 16,0 0 0-16,0 4 0 16,-1 11 0-16,1 8 0 15,0 0 0-15,0 5 0 16,9 0 0-16,10-1 0 16,8-1 0-16,4-6 0 0,2-4 0 15,-3-5 0-15,-5-7 0 16,-5-2 0-16,-4-2 0 15,1-2 0-15,-1-13 0 16,-1-7 0-16,1-1 0 16,-5-1 0-16,-1-2 0 15,-5 4 0-15,-1 1 0 16,-2 2 0-16,-2 1 0 16,0 4 0-16,0 3 0 15,0 1 0-15,0 4 0 0,0 2 0 16,0 4 0-16,0 0 0 15,0 0 0-15,0 0 0 16,0 0 0-16,4 10 0 16,2 9 0-16,0 10 0 15,5 3 0-15,-4 6 0 16,-1 3 0-16,-1 1 0 16,-1 4 0-16,-4-3 0 15,0 0 0-15,0 0 0 16,0-4 0-16,-10-5 0 15,-4-2 0-15,-4-4 0 16,-4-4 0-16,-1-4 0 16,-6-5 0-16,-3-3 0 0,-4-5 0 15,1-4 0-15,2-3 0 16,5 0 0-16,8-10-42 16,5-8-50-16,8-2 5 15,7-4-10-15,0-5 41 16,7 0-51-16,19 2 42 15,5 4 59-15,5 8-32 16,5 6 28-16,3 6 5 16,2 3 5-16,-1 0 32 15,-2 15-27-15,-4 0 44 16,-10 2-32-16,-9-1 4 16,-8-2-21-16,-5-3-21 15,-4-3 21-15,-3-2-33 16,0-2-196-16,0-1-319 0,0-1 207 15,0-2 154-15,2 0 66 16</inkml:trace>
  <inkml:trace contextRef="#ctx0" brushRef="#br0" timeOffset="82876.45">32824 11622 14 0,'0'0'36'0,"0"0"5"0,-27-76-1 15,16 54 5-15,-2 4-7 16,1 1 8-16,-6 3-6 15,0 0 4-15,-4 1-8 16,-3 2-16-16,-1-1 18 16,-2 5 4-16,-2 0 10 15,2 1 2-15,1 2 54 16,-2 1 18-16,-1 3-27 0,-1 0 12 16,-6 0-9-1,0 0-52-15,-1 6 26 0,3 7-36 16,-1 3-16-16,4 2 28 15,2 2 0-15,-1 2 7 16,1 4 11-16,1 1-37 16,0 3 46-16,2 3-23 15,2 1-33-15,1-1 40 16,3 3 18-16,-3-1 23 16,4 0-64-16,3 0-27 15,-2 1-13-15,2 2 0 16,4 1 0-16,1 1 0 15,2 1 0-15,2 3 0 16,2 2 0-16,2 2 0 16,4 3 0-16,0-2 0 0,0 2 0 15,15-5 0 1,8-4 0-16,6-4 0 0,4-3 0 16,2-2 0-16,4-4 0 15,4 2 0-15,-1-1 0 16,6 0 0-16,-2-2 0 15,3-6 0-15,5-2 0 16,-3-7 0-16,3-6 0 16,-2-3 0-16,-3-4 0 15,0 0 0-15,2 0 0 16,0-7 0-16,1-7 0 16,0 0 0-16,-1-5 0 15,-3 1 0-15,-5-2 0 16,-6 1 0-16,-4-2 0 0,-3-2 0 15,-3 0 0-15,0 0 0 16,-1-2 0-16,0-3 0 16,-4 0 0-16,-1-4 0 15,-2 2 0-15,-2-4 0 16,-4 1 0-16,-4 0 0 16,-3 1 0-16,-4-3 0 15,-2 2 0-15,0-1 0 16,0-2 0-16,-6 0 0 15,-5-1 0-15,-5-1 0 16,2 1 0-16,-5 1 0 16,3 0 0-16,-2 3 0 15,-2 3 0-15,1 1 0 16,-3 2 0-16,-1 5 0 16,2 0 0-16,-3 2 0 0,-2 0 0 15,-1 0 0-15,-3-1 0 16,0 0 0-16,6 0 0 15,0 0 0-15,3 0 0 16,6 1 0-16,2 0 0 16,1 6 0-16,0 5 0 15,-4 5-1113-15,-14 3 414 16</inkml:trace>
  <inkml:trace contextRef="#ctx0" brushRef="#br0" timeOffset="90071.15">16496 12346 0 0,'0'0'26'15,"0"0"-1"-15,0 0-2 16,0 0 1-16,0 0-6 15,0 0 4-15,0 0 5 16,1-3 1-16,-1 3 3 0,0 0 8 16,-7 0 5-16,1 0 3 15,-1 0 17-15,-1 0 13 16,-1 0 21-16,-1 0 26 16,-2 0 14-16,-3 0 16 15,1 0-17 1,1 0-30-16,1 0-12 0,1 0-43 15,1 0 0-15,6 0-3 16,1 0-16-16,1 0-1 16,2 0-21-16,0 0 11 15,0 0-10-15,0 0-12 16,3 1-34-16,24 2-91 16,24 0 125-16,23-2 65 15,16 1-21-15,4-2-28 16,-6 0 1-16,-5 0 17 0,-9 0-18 15,-9 0-16-15,-10-5-22 16,-14 3 22-16,-11-1-11 16,-13 1-1-16,-6 1 12 15,-7 0 6-15,-2-1 0 16,-2 2-1-16,0 0 29 16,0 0-17-16,0-1-17 15,0 1-193-15,-8 0-167 16,-2 0-222-16,-3 0 277 15,2 0 137-15</inkml:trace>
  <inkml:trace contextRef="#ctx0" brushRef="#br0" timeOffset="90487.93">17227 12154 103 0,'0'0'57'16,"0"0"12"-16,0 0 6 16,0 0 34-16,0 0 49 15,0 0 29-15,0 0-76 16,-9-29-57-16,9 29-43 16,0 7-7-16,11 5 22 15,11 2 12-15,8 1 53 16,4-1-20-16,6-1 14 15,2-2-51-15,0 1 5 0,-2-2-18 16,-6-2-6 0,-9-1 6-16,-6 2-16 0,-10-4-5 15,-4-1 0-15,-5-1 0 16,0-1 11-16,0 2-1 16,0 1 16-16,-2 7 44 15,-15 2 62-15,-8 5 4 16,-9 2-56-16,-7 2-51 15,-5 2-17-15,1 6-12 16,1 1-98-16,8 5-516 16,6 5-84-16,6-1 422 15</inkml:trace>
  <inkml:trace contextRef="#ctx0" brushRef="#br0" timeOffset="91270.26">16304 15337 36 0,'0'0'42'0,"0"0"-15"16,0 0 31-16,0 0-6 15,0 0 0-15,0 0-1 16,-47 2 3-16,46-2 10 15,1 0 1-15,0 0-23 0,0 0-3 16,0 0-14 0,4 0-25-16,25 0 11 0,16 0-7 15,19 0 38-15,13 0-17 16,6-5-2-16,1 0 0 16,3 1 3-16,-4-1-23 15,-10 0 9-15,-11 0-9 16,-16 3 6-16,-17-1-9 15,-15 2-3-15,-9-1 3 16,-4 2 9-16,-1 0 3 0,0 0-1 16,-3 0-11-1,-14 0-20-15,-6 0-172 0,-4 0-23 16,10 0 45-16,4 0 22 16</inkml:trace>
  <inkml:trace contextRef="#ctx0" brushRef="#br0" timeOffset="92501.99">17201 15070 139 0,'0'0'75'15,"0"0"34"-15,0 0 84 16,0 0 88-16,0 0 77 0,0 0 15 15,-20-39-11-15,20 39-205 16,0 0-157-16,0 0 0 16,0 0 0-16,4 8 0 15,17 7 0-15,9 1 0 16,3 2 0-16,1 2 0 16,2-1 0-16,-5-2 0 15,-1-2 0-15,-3-2 0 16,-2-3 0-16,-7-2 0 15,-3-2 0-15,-7 0 0 16,-5-2 0-16,-2 0 0 16,-1 5 0-16,0 1 0 15,0 5 0-15,-6 7 0 16,-13 4 0-16,-8 3 0 0,-4 1 0 16,-2 0 0-16,2-4 0 15,1-2 0-15,4-5 0 16,4-4 0-16,4-2 0 15,6-3 0-15,4-3 0 16,3-4 0-16,3-1 0 16,2-1 0-16,0-1 0 15,0 0 0-15,0 0 0 16,0 0 0-16,0 0 0 16,0 0 0-16,0 0 0 15,0 0 0-15,0 0 0 16,0 0 0-16,0 0 0 15,0 0 0-15,0 0 0 16,0 0 0-16,0 0 0 16,0 0 0-16,0 0 0 0,0 0 0 15,0 0 0-15,0 0 0 16,0 0 0-16,0 0 0 16,0 0 0-16,0 0 0 15,0 0 0-15,0 0 0 16,0 0 0-16,0 0 0 15,0 0 0-15,0 0 0 16,0 0 0-16,0 0 0 16,0 0 0-16,0 0 0 15,0 0 0-15,0 0 0 0,0 0 0 16,0 0 0-16,0 0 0 16,0 0 0-16,0 0 0 15,0 0 0-15,0 0 0 16,0 0 0-16,0 0 0 15,0 0 0-15,0 0 0 16,0 0 0-16,0 0 0 16,0 0 0-16,0 0 0 15,0 0 0-15,0 0 0 16,0 0 0-16,0 0 0 16,0 0 0-16,0 0 0 15,0 0 0-15,0 0 0 16,0 0 0-16,0 0 0 0,0 0 0 15,0 0 0-15,0 0 0 16,0 0 0-16,0 0 0 16,0 0 0-16,0 0 0 15,0 0 0-15,0 0 0 16,0 0 0-16,0 0 0 16,0 0 0-16,0 0 0 15,0 0 0-15,0 0 0 16,0 0 0-16,0 0 0 15,0 0 0-15,0 0 0 16,0 0 0-16,0 0 0 16,0 0 0-16,0 0 0 15,0 0 0-15,0 0 0 16,0 0 0-16,0 0 0 0,0 0 0 16,0 0 0-16,0 0 0 15,0 0 0-15,0 0 0 16,0 0 0-16,0 0 0 15,0 0 0-15,0 0 0 16,0 0 0-16,0 0 0 16,3 0-30-16,7-6-1112 15,-2-5 519-15,0-5 371 16</inkml:trace>
  <inkml:trace contextRef="#ctx0" brushRef="#br0" timeOffset="94136.47">23848 15988 95 0,'0'0'35'0,"0"0"20"16,-29-98 5-16,23 73 20 15,1 3 23-15,3 6 57 16,1 5 52-16,1 6 98 15,0 5 48-15,0 0-11 16,0 0-115-16,0 0-232 16,0 0 0-16,0 0 0 15,0 16 0-15,0 9 0 16,6 13 0-16,3 9 0 0,3 4 0 16,-3 0 0-16,4-1 0 15,-1-3 0 1,0-5 0-16,1-2 0 0,-2-4 0 15,-2-2 0-15,0-3 0 16,0-4 0-16,-2-6 0 16,-1-8 0-16,-2-7 0 15,1-6 0-15,4 0 0 16,6-11 0-16,8-12 0 16,2-4 0-16,-1-1 0 15,-2-2 0-15,-4 3 0 16,-2 2 0-16,-4 5 0 15,-4 5 0-15,-2 3 0 0,0 4 0 16,-5 3 0-16,-1 4 0 16,0 1 0-16,0 0 0 15,0 0 0-15,0 1 0 16,0 14 0-16,0 3 0 16,0 3 0-16,0 3 0 15,2 0 0-15,4 2 0 16,1-3 0-16,1-3 0 15,2-3 0-15,1-4 0 16,-2-4 0-16,2-5 0 16,1-4 0-16,3 0 0 15,0 0 0-15,1-7 0 16,0-9 0-16,-3-3 0 16,-3-1 0-16,-2-1 0 0,-1-2 0 15,1 1 0-15,-4 3 0 16,-1 2 0-16,0 3 0 15,-1 3 0-15,-1 3 0 16,-1 3 0-16,0 3 0 16,0 2 0-16,0 0 0 15,0 0 0-15,0 0 0 16,0 15 0-16,0 2 0 16,-3 4 0-16,2 1 0 15,1 1 0-15,0-2 0 16,0 0 0-16,3-1 0 0,6-5 0 15,4 0 0 1,-1-5 0-16,0-5 0 16,0-2-255-16,1-3-244 15,4 0-61-15,-1 0 184 0,0-13 197 16,-5-11 21-16</inkml:trace>
  <inkml:trace contextRef="#ctx0" brushRef="#br0" timeOffset="94421.71">24411 15930 67 0,'0'0'56'0,"0"0"-2"16,0 0-1-1,0 0-10-15,0 0-13 0,0 0-6 16,-24 14 14-16,18-6 4 15,3-2-16-15,0-3-5 16,0-2-8-16,3-1 6 16,0 0 22-16,0 0 29 15,0 0 19-15,0-3 1 16,-1-2-90-16,1 2-20 16,0 3-154-16,0 0-66 15,16 16 76-15,6 5 74 16</inkml:trace>
  <inkml:trace contextRef="#ctx0" brushRef="#br0" timeOffset="95084.93">24746 16197 52 0,'0'0'51'0,"0"0"-7"16,0 0 15-16,0 0 2 15,0 0 7-15,0 0 3 16,20-75 14-16,-20 71 14 16,-2 1-3-16,-5 3-18 15,-4 0-33-15,-2 0-34 16,-4 0-2-16,-2 8-6 16,0 9-3-16,-2 3 0 0,-2 1 13 15,6 2-6-15,3-4-7 16,8-2-3-16,3-5-1 15,3-4-12-15,0-1 2 16,9-4 14-16,13-3 11 16,1 0 18-16,4-1-9 15,-2-16 1-15,-4-4-5 16,-1-5-12-16,-3-5 33 16,-2-5-22-16,0-3-4 15,-4-6-7-15,-4-3 11 16,0 0-11-16,-5 3 7 15,-2 5-6-15,0 5 7 16,0 7 1-16,0 4-13 16,-3 3 8-16,-4 4-4 15,4 3 0-15,0 9 21 0,1 2 23 16,1 3 25-16,1 0-73 16,-2 0-32-16,-1 12-57 15,0 7 81-15,2 8 4 16,1 7 4-16,0 9 17 15,0 6 13-15,0 4 6 16,10 3-4-16,2-6 20 16,0-1-13-16,2-9-14 15,0-3 15-15,-2-6-14 16,0-7 0-16,-3-7-5 0,-3-5-16 16,-1-7 5-1,-4-3-5-15,2-2-5 0,1 0-15 16,4 0-322-16,9 0-165 15,3-3 213-15,6-7 98 16</inkml:trace>
  <inkml:trace contextRef="#ctx0" brushRef="#br0" timeOffset="95741.43">25410 16207 111 0,'0'0'54'16,"0"0"14"-16,0 0 2 0,0 0-6 15,0 0 6-15,0 0-6 16,-70-55-15-16,45 53 15 16,-2 2-20-16,0 0 2 15,-3 0-35-15,2 11 12 16,-2 3-8-16,2 5-15 15,7 0 0-15,2 2 17 16,6-1-17-16,9-2-12 16,4-4 5-16,0-2-4 15,18-3 6-15,10-4 5 16,7-5 10-16,2 0 3 16,2-5 2-16,-7-14-12 0,-3-6 6 15,-5-5 21-15,-3-5-16 16,-1-6-1-16,-4-5-13 15,-2-9 17-15,-3-1-4 16,-5 0-13-16,-3 5 0 16,0 8 3-16,-3 6 4 15,0 7 3-15,0 3-10 16,0 3 0-16,-5 1 24 16,2 5 36-16,-1 6-10 15,2 3-12-15,1 7-1 16,-1 2 40-16,2 0-77 15,-3 2-37-15,-1 16-11 16,-5 6 48-16,3 3-4 16,0 7 12-16,3 1 9 15,1 7 6-15,2 4 22 0,0 5-13 16,0-1 37-16,5 2-4 16,4-7-13-16,6-6-36 15,-3-7 20-15,3-3-36 16,1-8 16-16,2-5 1 15,2-6-12-15,2-2-5 16,0-6-197-16,3-2-231 16,1 0-22-16,-5 0 238 15,0 0 48-15</inkml:trace>
  <inkml:trace contextRef="#ctx0" brushRef="#br0" timeOffset="96205.2">25732 16182 15 0,'0'0'96'0,"0"0"-59"16,0 0 19-16,0 0-16 16,0 0-20-16,0 0 17 15,8 2 13-15,7 4-3 16,1-6 12-16,2 0-6 15,0 0-12-15,1 0-12 0,-2-10 7 16,-1-5-14 0,-1-3-9-16,-3 1 2 0,-4-4-1 15,-5-2-10-15,-2 1 22 16,-1-3-19-16,0 3 3 16,-3 1-7-16,-10 3 0 15,-1 3-3-15,-2 10 7 16,-4 1-14-16,-2 4 7 15,-5 5-3-15,-2 14-2 16,0 8 5-16,1 4 0 16,8 2 10-16,7 3-5 15,9-4-5-15,4-1 5 16,0-4 6-16,17 0 3 16,9-5 1-16,5-2-6 0,2-4 6 15,0-2-15-15,-1-4-117 16,-2-3-140-16,2-1 82 15,-6-5 43-15,-3-1 21 16</inkml:trace>
  <inkml:trace contextRef="#ctx0" brushRef="#br0" timeOffset="96641.04">25988 16079 47 0,'0'0'60'16,"0"0"4"-16,0 0-1 15,0 0 18-15,0 0 14 16,0 0 48-16,22-60-25 16,-12 60-56-16,6 4-37 15,4 12 32-15,3 3 0 16,-4 2 43-16,-3 2-13 0,-5 1-18 16,-2 2-1-16,-8 3-20 15,-1-3-19-15,0 0 20 16,-7-5-13-16,-2-6 6 15,3-9-26-15,3-2 4 16,1-4 18-16,2 0 93 16,-1-15 4-16,1-6-123 15,0-4-24-15,1-9-44 16,13 2-34-16,7-1-30 0,0 5-1 16,1 9 56-16,5 5 40 15,0 7 6-15,1 7-1 16,0 0 15-16,1 4 5 15,-5 15 5-15,-5 3 15 16,-1 7-20-16,-4 4 5 16,-8 4-10-16,-6 4-25 15,0 4 3-15,-20 0-522 16,-10-2 217-16,-6-7 156 16</inkml:trace>
  <inkml:trace contextRef="#ctx0" brushRef="#br0" timeOffset="97188.57">24272 16967 98 0,'0'0'60'15,"0"0"20"-15,0 0 25 16,0 0 89-16,0 0 54 16,0 0 163-16,-9-73-62 15,9 73 13-15,0 0-222 16,0 0-140-16,0 0 0 15,0 0 0-15,-2 5 0 16,1 16 0-16,1 10 0 16,0 9 0-16,0 9 0 15,3 2 0-15,12 4 0 16,6-6 0-16,6-6 0 16,1-7 0-16,2-8 0 0,1-5 0 15,3-6-631-15,4-5-201 16,1-8 473-16,-1-4 188 15</inkml:trace>
  <inkml:trace contextRef="#ctx0" brushRef="#br0" timeOffset="98373.4">24769 17086 50 0,'0'0'71'0,"0"0"-21"0,0 0 29 16,0 0 7-16,0 0 1 15,0 0-12-15,-44-67-30 16,28 80-15-16,-2 9 0 16,0 8 13-16,3 3-9 15,2 2-2-15,5-7-9 16,5 0-10-16,3-8-3 16,0-5-10-16,10 0 3 15,9-6-3-15,0-6 18 16,4-1 3-16,-3-2-6 15,1 0 2-15,-3-14 0 0,2-4 9 16,-4-7-12 0,-3 0 6-16,-4-5-3 0,-2-1-1 15,-3-1-1-15,-4-1-4 16,0 4 4-16,0 5 0 16,0 7-4-16,0 7 48 15,0 4 33-15,0 5 46 16,0 1-47-16,-3 0-91 15,-3 3 0-15,-3 14-72 16,-4 9 67-16,4 7-29 16,4 2 34-16,4-1-15 15,1-3 5-15,0-4 6 16,12-5-6-16,8-2 5 16,3-7 5-16,2-6 5 15,2-4 5-15,3-3 9 0,-2 0-9 16,1-10-5-16,-4-9 24 15,-3-1 2-15,-4-4-11 16,-1 1 12-16,-7-7-6 16,-1 1 0-16,-2 2 1 15,-5 3-6-15,-1 1 7 16,-1 2 4-16,0 4-26 16,0 6 21-16,0 4 18 15,0 2 79-15,0 5 20 16,0 0-57-16,0 0-87 15,0 0-64-15,0 12-39 16,0 11 62-16,3 4 41 16,5 3 6-16,3 1 0 15,2-4-12-15,0-3 6 0,5-4 0 16,3-10 0 0,0-3 17-16,7-4-11 0,2-3 17 15,0 0-11-15,-2-7 16 16,-1-10-28-16,-5-3 29 15,-3-4-23-15,-6-3 0 16,-4 0 29-16,-5 0-18 16,-4 2-11-16,0 4 17 15,0 0-6-15,0 6-11 16,0 5-6-16,0 5 17 0,0 2-17 16,0 3 0-1,0 0-5-15,0 0-1 0,0 0-64 16,0 3-39-16,0 17 11 15,0 8 92-15,0 10 6 16,0 9-11-16,0 6 11 16,0 3-11-16,3 0 39 15,2 0-28-15,-2 1 17 16,1-1-5-16,-4 0 34 16,0 4-35-16,-1-7 6 15,-16-3 1-15,-2-7-18 16,-1-5 17-16,-3-12-11 15,0-7 17-15,2-7 0 0,-3-9 6 16,-1-3 23 0,-5-4-22-16,-1-19-30 0,1-8 0 15,6-4 0-15,12-2-36 16,11 2 7-16,1 6 12 16,12 5-64-16,15 2 0 15,9 4 30-15,5 3 5 16,7 7 24-16,4 4 11 15,-1 2 5-15,-5 2 0 16,-7 0-44-16,-8 0-298 16,-5 6-264-16,-4-2 308 15,-4-4 133-15,-2-1 13 16</inkml:trace>
  <inkml:trace contextRef="#ctx0" brushRef="#br0" timeOffset="98840.16">25735 17102 119 0,'0'0'39'16,"0"0"-33"-16,0 0 35 15,0 0 7-15,0 0 0 16,0 0 12-16,90 67 2 15,-64-63-13-15,-3-4-3 16,-2 0-11-16,-3-3 2 0,-3-11-13 16,-1-4 4-16,-4-3-10 15,-3-6 2-15,-4 0-11 16,-3-1 4-16,0-1 2 16,0 1-5-16,-9 6-7 15,-4 3 5-15,1 8-1 16,-3 7 15-16,-1 4 17 15,-5 0-19-15,0 8-14 16,-3 13 24-16,2 8-13 16,4 8 20-16,3 6 19 15,4 6-10-15,7 0-26 16,4-5 18-16,7-5-25 0,20-7 8 16,6-5 1-16,3-9-17 15,1-6-5-15,-1-7-53 16,0-3-246-16,-5-2-4 15,-2 0 94-15,-9-13 84 16,-4-7 7-16</inkml:trace>
  <inkml:trace contextRef="#ctx0" brushRef="#br0" timeOffset="99165.43">26111 17018 1 0,'0'0'98'16,"0"0"-54"-16,0 0 13 15,81-34 19-15,-48 34-18 0,1 10 5 16,0 14 18 0,-1 7 6-16,-4 3 17 0,-8 2-6 15,-8 1-6-15,-7-1 9 16,-6 0-27-16,0-6-24 16,-12-9 26-16,-3-9 13 15,6-6 83-15,2-6 63 16,-2-12 156-16,3-12-391 15,0-9 0-15,6-5 0 16,0-4 0-16,3-4 0 16,12 3 0-16,0 4 0 15,1 10 0-15,-4 8 0 16,-3 7 0-16,-3 6-94 16,-3 3-980-16,-3-1 469 15,0-2 334-15</inkml:trace>
  <inkml:trace contextRef="#ctx0" brushRef="#br0" timeOffset="101800.3">29904 13455 44 0,'0'0'35'16,"0"0"2"-16,0 0 3 15,0 0-4-15,0 0 6 16,0 0-2-16,-3-27-9 16,-6 27-6-16,-4 0-9 15,-5 8-4-15,-3 8 6 16,0 2 3-16,3 2-16 15,2 2 8-15,4 1-10 16,3 4 4-16,6 2-5 0,3 4-2 16,0-2 3-16,16-3 0 15,6-7-5-15,3-12 5 16,5-9 2-16,4-4-2 16,6-21 8-16,-1-2-6 15,-3-5 0-15,-7 3 3 16,-6 1-7-16,-8 1 5 15,-5 4 3-15,-7 1 1 16,-3 2-4-16,0 3 10 16,-3 0 0-16,-15 4 0 15,-5 2 0-15,0 2-16 16,-1 5-6-16,5 2 1 0,7 2-6 16,4 0-107-16,8 2-10 15,0 9 4-15,17 1 27 16</inkml:trace>
  <inkml:trace contextRef="#ctx0" brushRef="#br0" timeOffset="102332.88">30322 13436 70 0,'0'0'55'0,"0"0"9"15,0 0 4-15,0 0 18 16,0 0 20-16,0 0 35 16,0-40-1-16,0 40-31 0,0 0-93 15,0 6-16-15,-3 13 0 16,-3 6 17-16,3-1-10 16,3 2 0-16,0-4-7 15,0-2 3-15,15-2 4 16,1-5 9-16,4-5-2 15,-4-3 5-15,3-4 0 16,1-1-4-16,-1 0 24 16,1-10-23-16,-4-5-3 15,-1-4 24-15,-5-2-16 16,1-4-3-16,-7 0 5 16,1-1-14-16,-5 6 9 15,0 3-13-15,0 6 4 16,0 6 5-16,0 0 73 0,0 5 20 15,0 0-66-15,0 0-41 16,-5 12-57-16,-3 6 52 16,0 4 5-16,5 4-11 15,3-1 11-15,0 0-5 16,0 1 10-16,4-3 1 16,10-5-6-16,-1-1 0 15,3-5 0-15,1-2 0 16,4-3-120-16,3 1-347 15,0-1 89-15,1-4 172 0,-7-3 49 16</inkml:trace>
  <inkml:trace contextRef="#ctx0" brushRef="#br0" timeOffset="102834.54">30856 13235 63 0,'0'0'49'15,"0"0"15"-15,0-71 1 16,0 52 15-16,0 2 32 16,0 5 73-16,0 6 69 15,0 4 29-15,0 2-22 16,0 0-83-16,0 2-161 15,0 20 16-15,-5 7-33 16,1 11 102-16,-5 5 19 16,5 2-40-16,1 3 0 0,3 3-63 15,0-1-18-15,3-3 0 16,14-2 0-16,5-7 0 16,1-4 0-16,1-8 0 15,-3-8 0-15,-3-9-386 16,-3-4-224-16,-5-7 107 15,-1 0 283-15,-2-9 86 16,-7-15 21-16</inkml:trace>
  <inkml:trace contextRef="#ctx0" brushRef="#br0" timeOffset="103001.08">30737 13509 88 0,'0'0'41'0,"0"0"-3"16,100-5-18-16,-41 5-8 16,6 0-12-16,3 0-14 15,-4 0-55-15,-8 3-40 16</inkml:trace>
  <inkml:trace contextRef="#ctx0" brushRef="#br0" timeOffset="103542.82">31279 13489 46 0,'0'0'48'16,"0"0"10"-16,0 0 1 0,0 0 19 16,0 0 9-16,0 0 59 15,-1-21 36-15,1 21-27 16,-2 7-69-16,2 13-48 16,0 10 111-16,0 6 51 15,0 6-20-15,0 3 14 16,0 4-85-16,5 0-17 15,0-5-17-15,-2-5-34 16,0-11-17-16,0-7-24 16,-2-10 0-16,-1-5 0 15,2-5 0-15,-2-1 0 16,0 0 0-16,0 0 0 0,0-1 0 16,0-16 0-16,0-9 0 15,0-8 0-15,0-12 0 16,0-3-65-16,0-2-199 15,0 2 52-15,0 3-45 16,0 7 38-16,0 3 75 16,0 10 46-16,6 5 35 15,5 8 45-15,1 4-20 16,3 5 13-16,2 4 21 16,4 0-7-16,-1 1-4 15,0 15 10-15,-2 4 1 16,-5 3 0-16,-4-1 6 15,-6 2-2-15,-3-3 35 16,0 2 9-16,-12-2-6 16,-11-3 21-16,-6-6-12 0,-1-2-4 15,3-6-6-15,8-3-37 16,5-1-24-16,7 0-161 16,7 0-65-16,0-4 55 15,15-3 38-15</inkml:trace>
  <inkml:trace contextRef="#ctx0" brushRef="#br0" timeOffset="104335.2">31623 13542 72 0,'0'0'53'15,"0"0"17"1,0 0 15-16,0 0 21 0,0 0 34 15,0 0 49-15,0-17-2 16,0 17-13-16,0 0-72 16,0 0-102-16,0 5-28 15,0 10 19-15,0 5 9 16,0-1 19-16,0 0-15 16,3-4-4-16,3-3 5 15,1-5-5-15,2-1 0 16,2-6 4-16,2 0 5 15,2 0 48-15,2-6-38 16,-3-7 26-16,-2-3-31 0,0-3 1 16,-6-1 48-16,-1-3-63 15,-4 3 5-15,-1 3-5 16,0 4 10 0,0 1-10-16,0 7 42 0,0 2-42 15,0 3 0-15,0 0-21 16,0 0-31-16,0 6-83 15,0 12 87-15,0 4 39 16,2 2 0-16,7 1 0 16,4-1 9-16,1-5 0 15,3-3 13-15,0-1-3 16,5-7-1-16,3-2 19 0,2-4-4 16,0-2-4-1,-4 0 15-15,0-14-16 0,-2-5 23 16,-4-2-6-16,-2-4-20 15,-5-2-6-15,0-6-10 16,-2-4 11-16,-4-2-17 16,-2-2 6-16,-2 5-5 15,0 4 0-15,0 7-5 16,0 4 10-16,0 7 0 16,0 7 5-16,0 5 0 15,0 2-5-15,-3 0-31 16,-3 15-91-16,0 14 45 15,2 12 73-15,4 7-1 16,0 6 10-16,1-2 4 16,14-4 19-16,0-5 51 0,3-4-18 15,2-3 1-15,-1-6 24 16,0-6-9-16,-1-5-55 16,-2-8 18-16,2-5-35 15,-3-5-5-15,0-1-127 16,-5 0-206-16,-5-9-71 15,-5-7 83-15,0-7 144 16,-28-6 15-16</inkml:trace>
  <inkml:trace contextRef="#ctx0" brushRef="#br0" timeOffset="104457.89">31930 13562 82 0,'0'0'33'0,"79"-1"14"16,-24 1-27-16,5 4-15 15,1 7-5-15,-3-2-53 16</inkml:trace>
  <inkml:trace contextRef="#ctx0" brushRef="#br0" timeOffset="105085.08">29948 14534 7 0,'0'0'43'0,"0"0"0"15,22-91 3-15,-21 62 10 16,-1 4 7-16,0 0 20 16,0 3 6-16,0 7 80 15,0 3 35-15,-3 8 73 16,2 3-9-16,-1 1-39 15,1 0-150-15,-1 0-79 16,-1 15-17-16,-1 11 17 16,-3 7 73-16,0 6 1 0,4 7 1 15,2 8-6-15,1 1-28 16,1 3-7-16,17-2-34 16,9-2 0-16,6-3 29 15,6-9-29-15,3-10-46 16,5-9-247-16,3-13-220 15,8-7-49-15,3-3 251 16,-3-5 137-16</inkml:trace>
  <inkml:trace contextRef="#ctx0" brushRef="#br0" timeOffset="106255.65">30549 14634 51 0,'0'0'43'16,"0"0"3"-16,0 0 13 15,0 0 2-15,0 0 12 16,0 0-19-16,-79-48-5 16,56 48-2-16,-2 16-1 15,-2 5 1-15,3 4-18 16,7 2-1-16,4 3-6 16,7-2 5-16,6 0-20 15,0-2 8-15,0-4-2 16,8 0-8-16,5-7 13 15,1-5-13-15,2-6 8 16,0-4 14-16,5 0 20 0,0-14-4 16,-1-9 1-16,-3-2-25 15,-3-5 3-15,-2 2 12 16,-5 2-22-16,-2 3-9 16,-2 3 18-16,-2 4-21 15,-1 5 0-15,0 6 13 16,0 0-9-16,0 5 29 15,0 0-8-15,0 0-25 16,0 7-83-16,-6 12 59 16,-1 7 5-16,1 2 16 15,5-1-5-15,1 3 0 16,0-4-7-16,4-5 8 0,8-6 7 16,5-5 0-16,2-6 4 15,3-4 26-15,0 0-19 16,-1-11 24-16,0-7 2 15,-2-3-16-15,-2-3 0 16,-1-3 5-16,-4 1-21 16,-3-2 17-16,0 4-17 15,-8 1 13-15,-1 3-18 16,0 4 9-16,0 3 1 16,0 8 12-16,0 2 27 15,0 1 36-15,0 2-85 16,-3 0-5-16,-5 7-89 15,2 12 84-15,0 5-24 16,4 3 21-16,2-1 13 16,0 0-10-16,9-4-12 0,4-3 17 15,3-5 0-15,1-4 5 16,3-7 5-16,1-3 9 16,2 0 4-16,-3-3 9 15,1-11-22-15,0-4 34 16,-5-1-34-16,0-1 10 15,-3-1-10-15,-6-1 5 16,0 1 5-16,-4 2 4 16,-3-1-19-16,0 5 42 15,0 3-42-15,0 5-6 0,0 4 6 16,0 3 6 0,0 0-6-16,0 0-21 0,0 2-69 15,-1 13 14 1,1 8 58-16,0 8 18 0,0 7 0 15,0 5-4 1,6 12 4-16,0 1 0 0,2 3 4 16,-4 1-18-16,2-6 19 15,-3-1-5-15,-3-4 23 16,0-4-19-16,-5 2 19 16,-14-5-18-16,-3-2 19 15,-4-5-14-15,4-7 24 16,-2-4-29-16,0-8-5 15,2-8 10-15,-2-6 19 16,-3-2-8-16,-3-2-21 0,-1-15-40 16,2-9 20-16,4-8-14 15,14-6 19-15,11-2 10 16,3 1-23-16,26 6 0 16,8 8-26-16,5 10 3 15,6 10 17-15,1 7 6 16,3 0 20-16,0 1 8 15,-7 12 4-15,-3 4-4 16,-11 1-8-16,-7-3-10 16,-3-2 6-16,-5-4-281 15,-2-7 20-15,1-2 116 16,-3 0 38-16</inkml:trace>
  <inkml:trace contextRef="#ctx0" brushRef="#br0" timeOffset="106713.93">31311 14813 78 0,'0'0'13'16,"0"0"5"-16,0 0 13 15,0 0 7-15,0 0 4 16,0 0-6-16,70 49 1 15,-51-48 1-15,-1-1-4 16,2 0-4-16,-7-11-6 0,2-8-2 16,-3 0-10-16,-1-2-5 15,-1 1-3-15,-4-2 10 16,-3 2-14-16,-3 3 5 16,0 0-5-16,0 6 8 15,0 2-2-15,-9 3 16 16,-6 5-6-16,-5 1 4 15,-5 0-12-15,-5 2-6 16,-1 15 2-16,1 8-2 16,2 2 3-16,6 9-3 15,6 3 8-15,8 2 3 16,8 0-2-16,0-3 4 16,10-9 4-16,15-1-3 0,10-6-3 15,1-5 11 1,1-4-24-16,-1-6 0 0,-3-1-191 15,0-5 12-15,-5-1 2 16,-6 0 38-16</inkml:trace>
  <inkml:trace contextRef="#ctx0" brushRef="#br0" timeOffset="107164.18">31590 14672 70 0,'0'0'48'0,"0"0"8"0,0 0 2 16,0 0-9-16,97-15 1 15,-63 29 8-15,2 7 9 16,0 7 7-16,-2 2 16 16,-2 6-3-16,-8-2-12 15,-5 3-15-15,-10-1-3 16,-9-6-30-16,0 2-8 15,-2-8-15-15,-16-2 15 16,-4-5 19-16,3-7-1 16,2-7-21-16,2-3 22 15,6-3 84-15,3-17 38 16,3-9 72-16,3-11-125 0,2-5-79 16,16-6 1-1,6 3-41-15,2 7 29 0,1 7-22 16,-6 12 10-16,-1 8 7 15,-7 7-12-15,-3 4-23 16,-1 1 17-16,-4 2-22 16,0 0-46-16,-1 0 35 15,-1 0 11-15,0 0-65 16,-3 2-164-16,0 2-42 16,0 4-91-16,-3-2 151 15,-15 0 64-15</inkml:trace>
  <inkml:trace contextRef="#ctx0" brushRef="#br1" timeOffset="159424.64">8320 2978 65 0,'0'0'81'0,"0"0"-37"15,0 0 13-15,0 0 12 16,0 0-5-16,0-77 28 15,0 74 65-15,2-1-7 0,-1 3-20 16,4-1-21 0,8-1-8-16,14-1-97 0,16 0-4 15,17-1 9-15,9 5 5 16,0 0-14-16,-6 0 23 16,-6 10-14-16,-8 4 0 15,-10 5 18-15,-6 4-17 16,-6 2 10-16,-5 4-20 15,-4 6 14-15,-6 4 1 16,-5 5 24-16,-5 5 18 16,-2 6 26-16,0 6-1 15,-9 6-39-15,-12 9 47 16,-6 3 110-16,-4 5-114 16,1 0-45-16,0-4 12 15,6-4-53-15,3-5 0 0,5-3 0 16,4-1 0-16,0-2 0 15,0-3 0-15,0 0 0 16,-1-4 0-16,2 0 0 16,2-1 0-16,2 0 0 15,3-2 0-15,4 0 0 16,0 0 0-16,0 3 0 16,5 2 0-16,9 0 0 15,-2-2 0-15,6-8 0 16,1-3 0-16,-2-6 0 15,2-3 0-15,-4-4 0 16,9-3 0-16,-2 2 0 0,9-4 0 16,5-1 0-1,3-4 0-15,6-5 0 0,3-7 0 16,5-5 0-16,7-3 0 16,4-4 0-16,11 0 0 15,4 0 0-15,-3-4 0 16,-5-2 0-16,-10 1 0 15,-11 0 0-15,-10 2-18 16,-10 2 0-16,-9 1 7 16,-6 0 11-16,-6 0 0 15,-5 0-6-15,-2 0 6 16,-2 0 0-16,0 0 0 16,0 0-6-16,0 0 0 0,0 0-11 15,-9 9-35 1,-12 8 52-16,-9 8 6 0,-12 5 34 15,-10 4 6-15,-6 3-34 16,-3-1-6-16,-2 2 0 16,6 2-1-16,8-2-5 15,3 2-23-15,7-1 23 16,3 4 0-16,6-3 0 16,5 0 0-16,4 2 6 15,2 3 24-15,1 5-30 16,6 2 0-16,1 0 0 15,6 0 0-15,3-4 0 0,2 0 0 16,0 2 0-16,13 2 0 16,4 1 0-16,5 4 0 15,2 2 0-15,6 2 0 16,0 1 0-16,4 0 0 16,0 3 0-16,1 2 0 15,1 0 0-15,-2 2 0 16,-3 3 0-16,-4 4 0 15,-5 6 0-15,-8 5 0 16,-2 0 0-16,-11 2 0 16,-1 4 0-16,-6 1 0 15,-24 3 0-15,-14-5 0 16,-7-1 0-16,-10-8 0 0,-2-4 0 16,-5-4 0-1,0-6 0-15,0-3 0 0,-3-9 0 16,4-6 0-16,-1-9 0 15,4-8 0-15,4-7 0 16,2-5 0-16,13-5 0 16,6-6 0-16,6-1 0 15,8-6 0-15,4-1 0 16,8-1 0-16,1 1 0 16,7-3 0-16,2 1 0 15,0-1 0-15,3 0 0 16,-1 1 0-16,-1-1 0 15,2 2 0-15,0-2 0 16,0 0 0-16,0 0 0 16,0 0 0-16,0 0 0 15,0 0 0-15,0 0 0 0,0 0 0 16,0 0 0-16,0 0 0 16,0 0 0-16,0 0 0 15,0 0 0-15,0 0 0 16,0 0 0-16,0 0 0 15,0 0 0-15,0 0 0 16,0 0 0-16,0 0 0 16,0 0 0-16,0 0 0 15,0 0 0-15,0 0 0 16,0 0 0-16,0 0 0 16,-3 0 0-16,-11 0 0 15,-15-2-1241-15,-17-23 590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28:07.707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5824 1834 100 0,'0'0'61'16,"0"0"26"-16,0 0 10 15,0 0 68-15,0 0 35 16,0 0 35-16,0 0 25 16,-15-21-44-16,15 21-71 15,0-1-95-15,6 1 29 16,9 0-62-16,6 0-11 16,4 0-6-16,-1 1 0 15,3 12-12-15,2 9-16 0,-4 1 28 16,-4 7 11-16,-8 3-11 15,-4 4 0-15,-8-1 12 16,-1 3 5-16,0-4 28 16,-13-3-45-16,-2-3 17 15,-1-8 41-15,4-7-52 16,3-7 40-16,3-6-23 16,5-1 6-16,1 0 76 15,0 0-105-15,0-8 0 16,0-7 0-16,0-8 0 15,0-3 0-15,4 0 0 16,12-4 0-16,2 3 0 16,5 0 0-16,-4 4 0 0,3 0 0 15,-4 2 0-15,0 1 0 16,-4 3 0-16,-1 0 0 16,-1 2 0-16,-4 2 0 15,-1 1 0-15,-4 4 0 16,-2 4 0-16,-1 2 0 15,0 2 0-15,0 0 0 16,0 0 0-16,0 0 0 16,0 0 0-16,0 0 0 15,0 0 0-15,0 0 0 16,-1 0 0-16,-8 9 0 16,0 2 0-16,-5 8 0 15,-3 3 0-15,3 5 0 16,-1 3 0-16,5 1 0 0,1-1 0 15,5-4 0-15,4-2 0 16,0-1 0-16,0-2 0 16,8-3 0-16,9-1 0 15,10-2 0-15,4-4-295 16,8-2-481-16,7-3 190 16,-1-3 366-16,-2-1 50 15</inkml:trace>
  <inkml:trace contextRef="#ctx0" brushRef="#br0" timeOffset="434.83">6455 2091 134 0,'0'0'126'16,"0"0"125"-16,0 0 107 15,0 0 157-15,0 0-153 16,0 0-149-16,-4-18-125 16,-5 19-88-16,-3 12 0 15,-4 3 0-15,-4 7 0 16,4 2 0-16,2 0 0 16,2 0 0-16,6-2 0 15,3-3 0-15,3-2 0 0,0-4-36 16,2-3-33-16,10-2-6 15,9-5 34-15,-1-4 41 16,0 0-11-16,1 0 11 16,-2-9 0-16,-2-5 69 15,-4-1-17-15,-4-2 35 16,-3 0-63-16,-1-2-24 16,-5 1 0-16,0 0 0 15,-5 2 0-15,-9 1 0 16,-2 3 0-16,1 0 0 15,-1 4 0-15,4 3-546 16,2 2-367-16,5 2 526 0</inkml:trace>
  <inkml:trace contextRef="#ctx0" brushRef="#br0" timeOffset="1043.21">6712 1902 48 0,'0'0'95'15,"0"0"-32"-15,0 0 24 16,0 0 31-16,0 0 57 15,0 0 15-15,-3 0 43 16,3 0-46-16,0 0-75 16,0 0-112-16,7 0-10 15,11 0-10-15,5-4 20 16,4 0 39-16,-2-1-34 16,-1 5-5-16,-6 0-103 15,-2 0-207-15,-5 0-11 0,-7 3 94 16,0 8 105-16,-4 2 31 15,0 2 2-15</inkml:trace>
  <inkml:trace contextRef="#ctx0" brushRef="#br0" timeOffset="1284.59">6764 2063 71 0,'0'0'63'16,"0"0"25"-16,0 0 6 15,0 0 24-15,0 0 34 16,0 0-16-16,0 0-26 0,6 0-77 16,9 0-16-16,4 0 50 15,-2 0-33-15,2 0 1 16,-3 0-27-16,-5 0-4 16,-2 0-4-16,-3 0-24 15,1 0-270-15,2 0-10 16,5 0 123-16,2-6 36 15</inkml:trace>
  <inkml:trace contextRef="#ctx0" brushRef="#br0" timeOffset="1696.47">7322 1833 114 0,'0'0'144'0,"0"0"146"15,0 0 420-15,0 0 79 16,0 0-789-16,0 0 0 16,0-38 0-16,0 38 0 15,0 0 0-15,0 0 0 16,0 0 0-16,0 0 0 15,0 0 0-15,0 7 0 0,0 6 0 16,0 10 0-16,0 6 0 16,0 0 0-16,0 1 0 15,0-2 0 1,0-1 0-16,0-3 0 0,0-3 0 16,0-5 0-16,1-1 0 15,1-5 0-15,-2-6 0 16,3-1 0-16,-3-3 0 15,0 0 0-15,0 0 0 16,0 0-562-16,0 0-428 16,0 0 675-16</inkml:trace>
  <inkml:trace contextRef="#ctx0" brushRef="#br0" timeOffset="1916.87">7173 1981 158 0,'0'0'124'16,"0"0"47"-16,0 0 51 15,0 0-91-15,0 0-75 16,0 0-46-16,78-8-7 16,-43 6 4-16,4 2-7 15,-2-1 0-15,1-2-247 16,-2-1-38-16,-5-5 129 15,-4-1 24-15</inkml:trace>
  <inkml:trace contextRef="#ctx0" brushRef="#br0" timeOffset="2266.92">7701 1783 139 0,'0'0'93'16,"0"0"204"-16,0 0 467 15,0 0-10-15,0 0-754 16,0 0 0-16,3-62 0 16,-3 62 0-16,0 0 0 15,0 0 0-15,0 0 0 16,0 4 0-16,0 9 0 16,0 8 0-16,0 8 0 15,0 4 0-15,0 1 0 16,0 0 0-16,0-2 0 0,0-2 0 15,0-1 0-15,0-6 0 16,2-1 0-16,-1-5 0 16,1-3 0-16,-2-5 0 15,0-4 0-15,0-5 0 16,0 0 0-16,0 0 0 16,0 0 0-16,0-1-1141 15,0-20 551-15,0-8 292 16</inkml:trace>
  <inkml:trace contextRef="#ctx0" brushRef="#br0" timeOffset="3883.8">7773 1525 61 0,'0'0'45'0,"0"0"12"15,0 0-9-15,0 0 5 0,0 0-2 16,0 0 28-16,-18-60-12 15,3 51-1-15,1-1 23 16,-6 0-1-16,-4 2-4 16,-2-2 3-16,-5 1-39 15,-2 2 27-15,-1 1-43 16,-2 1 35-16,0 1 14 16,-4 0-25-16,-5-1 58 15,-3 3-93-15,-7 2 10 16,0 0 26-16,0 0-46 15,1 0-11-15,2 0 33 16,1 1-22-16,0 3 49 0,-1 2-60 16,0-2 33-16,-3 3 29 15,4-1-34-15,2 2-22 16,-1 2 5-16,-2 0-5 16,-1 2-1-16,-1-3-5 15,3 2 0-15,-1 1 40 16,0 2-34-16,1-2 5 15,-3 3-5-15,4-1 0 16,5-3 0-16,3 4-6 16,0-3 0-16,5 0 5 15,3 3 1-15,1-3-6 16,3 1 0-16,-1 0 12 16,1-1-18-16,0 1 6 15,3 3 0-15,-1-2 17 16,-2 2-11-16,6-2-6 0,0 1 0 15,-1-1 6-15,-2 1-6 16,5 0 0-16,-5-1 0 16,6 0-18-16,-3 1 18 15,2 1 0-15,1 1 0 16,3 1-5-16,0 1-13 16,3 0-16-16,3 1 5 15,2-2 18-15,4 2-29 16,-2 0 40-16,1 1-5 15,2 0 5-15,1 2-23 0,2 1 23 16,2 0 0-16,0-2-33 16,0 4 33-16,0-4-6 15,5 2-11-15,8 2-5 16,7-1 22-16,2 0 0 16,5 0 0-16,1-3 16 15,5-2-4-15,7-1-24 16,3 1 12-16,4-1 0 15,2-2 0-15,0 0-22 16,5-1 0-16,3 0 22 16,1 0 0-16,0-1 11 15,-1-2-11-15,4 0 11 16,2-4-11-16,2-2-27 16,8-4 27-16,6-3 0 15,2 0 16-15,1 0-16 0,-4 0 33 16,-7 0-27-16,-1 0 22 15,-7 0-11-15,1 0-17 16,-7 0 0-16,-4 0 0 16,0 0-11-16,2-1 5 15,6-4 6-15,0 0-11 16,-4-1 11-16,0 1 0 16,-9-1-6-16,-2-2 1 15,-3-4 5-15,3 2-6 16,-1-2-5-16,1-5-11 15,-4-1 27-15,0-2-5 16,1 0 0-16,-6 0-54 0,-1 2 32 16,-3 0-5-16,-2-1 10 15,1 1 12-15,-1-2 5 16,2-3 0-16,-2-1 0 16,1 0 5-16,-4-1-5 15,0 0 0-15,-4 1 33 16,-3-1-44-16,-3 2 27 15,0-1-16-15,-3 0 0 16,1 0 11-16,-2 0-11 16,-1 1 0-16,-1 1 17 15,-6-1 15-15,1-1-26 16,-2 3 27-16,-5-2 91 16,0 1-39-16,0-1 36 15,0 2-69-15,-9 0-11 16,1 1-11-16,-2 0-30 15,-3 2 0-15,-1 0 0 0,-2-1 0 16,-1 1 0-16,-2 0 0 16,1-1 0-16,-3 1 0 15,6-2 0-15,-4 3 0 16,-1 1 0-16,5 3 0 16,-1 3 0-16,1 1 0 15,2 2 0-15,-4 0 0 16,-2 0 0-16,-3 1 0 15,-1-1 0-15,-1 3 0 0,0 2 0 16,1-3 0-16,-2 4 0 16,0 1 0-16,-5 0 0 15,-3 0 0-15,-1 0 0 16,-3 0 0-16,-5 4 0 16,-4 7-573-1,-9-1-361-15,-5-4 536 0</inkml:trace>
  <inkml:trace contextRef="#ctx0" brushRef="#br0" timeOffset="5254.95">6712 4219 12 0,'0'0'115'15,"0"0"-38"-15,0 0 46 16,0 0 58-16,0 0 108 16,0 0 24-16,0 0-2 15,-15-32-149-15,15 32-162 16,15 0-22-16,4 0-49 0,8 2 71 16,5 12 27-1,-4 5 44-15,2 3-37 0,-11 5 0 16,-5 4-17-16,-9-1-1 15,-5 4 13-15,0-1 5 16,-10 0-17-16,-5-2-17 16,-1-6 29-16,-1-5-18 15,4-7-11-15,8-6 17 16,2-5 1-16,3-2 5 16,0 0 40-16,0-5 18 15,0-13-45-15,3-10-36 16,18-8 0-16,6-3 0 15,7-1 0-15,2 2-13 16,-6 3 2-16,1 4 22 0,-5 3-16 16,-8 1 23-16,-2 3-18 15,-5 1 0-15,-5 2 0 16,-1 5 0-16,-3 4 0 16,-2 5 0-16,0 3 0 15,0 2 0-15,0 2 0 16,0 0 0-16,-9 0 0 15,-9 15 0-15,0 4 0 16,-3 7 0-16,3 3 0 16,8 3 0-16,3 4 0 15,7-1 0-15,0 2 0 16,0-5 0-16,16-2 0 16,-1-3 0-16,7-5 0 15,-1-3 0-15,0-4 0 16,-2-1 0-16,-1-7 0 15,-7 0 0-15,-2-2 0 0,-2-4 0 16,-6-1 0-16,1 0 0 16,-1 0 0-16,-1 0 0 15,0 0 0-15,0 0 0 16,0 0 0-16,0 0 0 16,0-4-557-16,0-5-563 15,0-2 825-15</inkml:trace>
  <inkml:trace contextRef="#ctx0" brushRef="#br0" timeOffset="6652.33">7395 4448 116 0,'0'0'55'0,"0"0"62"15,0 0 67-15,0 0 153 16,0 0 142-16,0 0 59 16,0-36-317-16,0 36-221 0,0 0 0 15,0 0 0-15,0 0 0 16,0 0 0-16,0 6 0 16,0 8 0-16,5 4 0 15,1 2 0-15,-1 3 0 16,0-2 0-16,1 1 0 15,-3-2 0-15,2-3 0 16,-2-3 0-16,-2-4 0 16,-1-5 0-16,0-4 0 15,0-1 0-15,0 0 0 16,0 0 0-16,0 0 0 16,0 0 0-16,0 0 0 15,0-7 0-15,0-7-163 16,0-9-1162-16,0-4 928 15</inkml:trace>
  <inkml:trace contextRef="#ctx0" brushRef="#br0" timeOffset="8346.81">7342 4187 30 0,'0'0'50'0,"0"0"-1"16,0 0 9-16,0 0 13 15,0 0 28-15,0 0 43 16,10-73 58-16,-10 68 169 15,0 2 20-15,0 2 67 16,0 1-322-16,0 0-134 16,0 0 0-16,0 0 0 15,0 0 0-15,0 0 0 16,0 0 0-16,0 0 0 16,0 0 0-16,0 9 0 15,0 6 0-15,1 8 0 16,2 6 0-16,2 4 0 0,1 3 0 15,-3-1 0 1,7-1 0-16,-5-3 0 0,1-2 0 16,-2-6 0-16,-2-4 0 15,1-3 0-15,-2-4 0 16,1-5 0-16,-1-3 0 16,1-3 0-16,0-1 0 15,0 0 0-15,-2 0 0 16,0 0 0-16,0 0 0 15,0 0 0-15,1 0 0 0,-1 0 0 16,2 0 0 0,-2 0 0-16,3 0 0 0,3 0-1168 15,0 0 556-15,-3 0 377 16</inkml:trace>
  <inkml:trace contextRef="#ctx0" brushRef="#br0" timeOffset="8699.85">7394 4164 88 0,'0'0'68'0,"0"0"22"16,0 0 22-16,0 0 73 16,0 0 81-16,0 0 53 15,0-47-31-15,0 47-93 16,-2 0-83-16,-1 0-106 16,-6 0 17-16,-1 0-18 15,-1 4-5-15,-1 4 6 16,-4-1-6-16,2 1-6 15,-6 6-16-15,-6 2-381 16,0 3-30-16,4 2 3 16,8 1 246-16,8-5 34 15</inkml:trace>
  <inkml:trace contextRef="#ctx0" brushRef="#br0" timeOffset="9149.66">7356 4587 35 0,'0'0'74'15,"0"0"-10"-15,0 0 22 16,0 0 15-16,0 0 4 16,0 0 22-16,-16 0 16 15,16 0-13-15,0 0-19 16,0 0-36-16,0 0 15 15,0 0-58-15,2 0-32 0,14-1-45 16,11-1 45-16,4-2 41 16,9-2 0-16,-4 2-37 15,-4 1 21-15,-9 2-25 16,-8 1-98-16,-7 0-168 16,-7 0-36-16,-1 0 109 15,0 6 74-15,-16 4 35 16,-8 2-38-16</inkml:trace>
  <inkml:trace contextRef="#ctx0" brushRef="#br0" timeOffset="10206.83">6998 6343 80 0,'0'0'86'0,"0"0"20"16,0 0 71-16,0 0 94 15,0 0 110-15,0 0-35 16,33-19-137-16,-6 19-170 15,4 0 18-15,2 0 6 0,-6 9-6 16,-2 5-16-16,-7 6-12 16,-6 4 17-16,-7 3-17 15,-5 4 1-15,0-1-30 16,0 0 0-16,-14-3 0 16,-1-6 0-16,5-7 0 15,4-7 0-15,4-6 0 16,2-1 0-16,0 0 0 15,0 0 0-15,0-14 0 16,12-6 0-16,2-4 0 16,10-4 0-16,-2 1 0 15,3-5 0-15,-5 0 0 16,4 1 0-16,-5 1 0 16,-7 4 0-16,3 4 0 15,-6 4 0-15,-2 4 0 0,-2 3 0 16,-2 3 0-16,-3 6 0 15,0 2 0-15,0 0 0 16,0 0 0-16,0 0 0 16,0 12 0-16,-9 11 0 15,-8 8 0-15,-2 4 0 16,1 2 0-16,6 0 0 16,3-3 0-16,6-5 0 15,3-1 0-15,0-3 0 16,5-4 0-16,10-3 0 15,4-4 0-15,5-3 0 16,0-6 0-16,4-3-590 0,-1-2-216 16,0 0 440-1,-5-10 191-15</inkml:trace>
  <inkml:trace contextRef="#ctx0" brushRef="#br0" timeOffset="10529.3">7527 6300 166 0,'0'0'83'15,"0"0"97"-15,0 0 0 16,0 0-16-16,0 0-38 16,0 0 13-16,68 18 15 0,-62 8-43 15,-6 3 38-15,0 4-46 16,-2 1 20-16,-12-3-3 15,-3-4-34-15,-1-7-22 16,8-6 5-16,2-7-39 16,7-6-30-16,1-1 0 15,0 0 0-15,0 0 0 16,10 0 0-16,14 0 0 16,12-2 0-16,3-4 0 15,-2-1-464-15,-5 0-223 16,-7-2 183-16,-9-5 290 15</inkml:trace>
  <inkml:trace contextRef="#ctx0" brushRef="#br0" timeOffset="11326.58">7735 6105 62 0,'0'0'64'0,"0"0"-7"16,0 0 32-16,-34-87 0 15,13 67 22-15,0 2 3 16,-6-2 20-16,-4 2 11 16,1 3-1-16,-4 2-7 15,-5 3-15-15,-1 6 78 0,-2-1-107 16,3 5 2-16,-4 0-16 15,3 0 18-15,-5 0-5 16,0 3-57-16,-4 10 11 16,0 4-4-16,-2 4-42 15,-4 0 0-15,7 2 0 16,-1 0 0-16,7-1 0 16,2 3 0-16,7 2 0 15,2 4 0-15,1 6 0 16,6 4 0-16,-3 5 0 15,6 1 0-15,2 1 0 16,2-3 0-16,5-1 0 16,2-5 0-16,4-1 0 15,3-3 0-15,3 1 0 0,0-2 0 16,3 0 0-16,15-1 0 16,3 2 0-16,9-5 0 15,4 1 0-15,12-2 0 16,8-5 0-16,5-3 0 15,4-3 0-15,1-5 0 16,-3-4 0-16,2-6 0 16,0-3 0-16,1 0 0 15,5-1 0-15,-2-13 0 16,0-3 0-16,-3-4 0 16,-4-3 0-16,-3-1 0 0,-5-4 0 15,-6 0 0 1,-3-2 0-16,-10-1 0 15,-3 2 0-15,-12-4 0 16,-2-2 0-16,-8-1 0 0,-4-5 0 16,-4-1 0-16,0-3 0 15,-1 0 0-15,-13-1 0 16,-5 5 0-16,2 4 0 16,-5 3 0-16,3 5 0 15,-1 2 0-15,-1-1 0 16,-1 3 0-16,1-1 0 15,-1 4 0-15,-1 5 0 0,5 7 0 16,-1 8-784 0,1 3-73-16,-1-1 558 0</inkml:trace>
  <inkml:trace contextRef="#ctx0" brushRef="#br0" timeOffset="12758.5">7558 3857 62 0,'0'0'40'0,"0"0"9"0,0 0 1 15,0 0 2-15,0 0-7 16,0 0 10-16,-70-59 4 15,49 52 55-15,0 0 37 16,-3 0 7-16,-3-1-14 16,0 1 37-16,-1 0 7 15,-5 2-30-15,-6 3-70 16,-6 0-4-16,-5 2 1 16,-1 0-16-16,0 0 6 15,1 0 12-15,1 0-34 16,1 0-53-16,2 0 0 15,4 2 0-15,3 5 0 0,0 2 0 16,2 4 0-16,-2 3 0 16,-3 4 0-16,2 1 0 15,0 0 0-15,1 3 0 16,0 3 0-16,2 4 0 16,1 1 0-16,3 4 0 15,0 0 0-15,2 0 0 16,6 0 0-16,-2 1 0 15,9 0 0-15,0-1 0 16,7 0 0-16,1 0 0 16,4 1 0-16,2-1 0 15,2 1 0-15,2 0 0 16,0 1 0-16,0-1 0 16,2-1 0-16,8 1 0 15,5-2 0-15,2-1 0 0,3-1 0 16,3-2 0-16,3 0 0 15,3-4 0-15,2-3 0 16,3-2 0-16,4-2 0 16,2-3 0-16,6-1 0 15,8-3 0-15,0-1 0 16,7-1 0-16,3-3 0 16,-4 0 0-16,3-4 0 15,-7-3 0-15,-4-1 0 16,-5 0 0-16,0 0 0 15,1-8 0-15,4-5 0 16,2-4 0-16,1-1 0 16,-2-5 0-16,-1-3 0 15,-3 1 0-15,-6-3 0 0,-2-2 0 16,-6 4 0-16,-1-1 0 16,-5 1 0-16,-5 3 0 15,0-3 0-15,-2 4 0 16,-1-4 0-16,-2 1 0 15,-1-2 0-15,-1-3 0 16,-3-2 0-16,-3 1 0 16,-2-2 0-16,0 2 0 15,-6 1 0-15,0-1 0 16,-3 1 0-16,0 0 0 16,0 1 0-16,0 2 0 0,-3 0 0 15,-7 1 0 1,-1-2 0-16,-1 0 0 0,-3 0 0 15,-1-2 0 1,-2 3 0-16,1 2 0 0,-5 3 0 16,4 5 0-16,-3 0 0 15,-1 4 0-15,-8 0 0 16,-1 6 0-16,-11 3 0 16,-9 4-508-16,-7 0-481 15,-2 0 638-15</inkml:trace>
  <inkml:trace contextRef="#ctx0" brushRef="#br0" timeOffset="16557.37">11561 2577 79 0,'0'0'66'15,"0"0"30"-15,0 0-6 16,0 0 51-16,0 0 145 16,0 0 88-16,0 0-148 15,0-43-89-15,0 43-33 16,-2 9-104-16,-5 8-38 15,-2 12 38-15,-6 5 11 16,3 3-6-16,-3 5-10 16,0-2 27-16,4-1-44 15,1-4 49-15,1-5-43 16,3-7 27-16,3-10-11 16,0-6 5-16,3-5 1 0,0-2 5 15,0 0 171 1,0-6 67-16,0-13-249 0,0-9 0 15,0-7 0-15,2 1 0 16,5-2 0-16,2 2 0 16,0 3 0-16,0 3 0 15,0 2 0-15,-3 4 0 16,0 7 0-16,0 5 0 16,-5 5 0-16,2 3 0 15,-1 2 0-15,-1 0 0 16,5 0 0-16,5 17 0 15,4 4 0-15,1 6 0 0,-1 1 0 16,4 0 0-16,-4 0 0 16,-1 0 0-16,2-1 0 15,-2-3 0-15,-1-3 0 16,-2-2 0-16,-5-7 0 16,-2-2 0-16,-1-5 0 15,-3-4 0-15,0 0 0 16,0-1-203-16,0 0-665 15,0 0 299-15,0 0 373 16,-16-1 6-16</inkml:trace>
  <inkml:trace contextRef="#ctx0" brushRef="#br0" timeOffset="16727.3">11492 2825 103 0,'0'0'72'0,"0"0"21"15,0 0 4-15,0 0-15 16,0 0-28-16,0 0-54 16,48-9-15-16,0 3 4 15,13-1-109-15,3 0-17 16,0-2 12-16</inkml:trace>
  <inkml:trace contextRef="#ctx0" brushRef="#br0" timeOffset="17415.79">11952 2617 125 0,'0'0'72'0,"0"0"113"16,0 0 168-16,0 0 354 16,0 0-102-16,0 0-605 15,-20-49 0-15,20 49 0 16,0 0 0-16,0 0 0 15,0 4 0-15,0 13 0 16,0 8 0-16,0 9 0 16,0 3 0-16,0 1 0 15,0 1 0-15,0-3 0 16,0-2 0-16,0-4 0 16,0-11 0-16,0-6 0 15,0-9 0-15,0-4 0 16,0 0 0-16,0 0 0 0,0-9 0 15,0-10 0-15,0-9 0 16,0-4 0-16,0-3 0 16,0 0 0-16,0 0 0 15,0 1 0-15,0 3 0 16,0 7 0-16,0 2 0 16,0 6 0-16,0 6 0 15,0 4 0-15,0 6 0 16,0 0 0-16,0 0 0 15,0 0 0-15,9 9 0 0,9 9 0 16,9 5 0-16,1 3 0 16,1 0 0-16,-1-1 0 15,-3-1 0-15,-4-3 0 16,-3-2 0-16,-3-5 0 16,-6-7 0-16,-3-3 0 15,-5-4 0-15,1 0 0 16,-1 0 0-16,2-3 0 15,2-12 0-15,1-6 0 16,-2-5 0-16,1-4 0 16,-2 1 0-16,-2 2 0 15,-1 3 0-15,0 6 0 16,0 5 0-16,0 7 0 0,0 2 0 16,0 4 0-16,2 0 0 15,1 0 0-15,4 4 0 16,8 12-1381-16,-1 3 1000 15,-1 1 203-15</inkml:trace>
  <inkml:trace contextRef="#ctx0" brushRef="#br0" timeOffset="17776.18">12374 2552 78 0,'0'0'116'15,"0"0"53"-15,0 0 288 16,0 0 273-16,0-74-233 16,0 74-497-16,0 0 0 15,0 0 0-15,0 0 0 16,0 14 0-16,0 10 0 16,0 9 0-16,0 6 0 15,0-1 0-15,6 0 0 16,0 0 0-16,0-3 0 15,2-1 0-15,-2-3 0 16,2-1 0-16,0-3 0 16,-1-4 0-16,-3-3 0 15,-1-6 0-15,-1-8 0 16,-2-2 0-16,0-2 0 16,0-2-198-16,0 0-267 15,0-12-20-15,0-16-9 16,-2-5 284-16,-5-6 62 0</inkml:trace>
  <inkml:trace contextRef="#ctx0" brushRef="#br0" timeOffset="18069.41">12377 2594 55 0,'0'0'23'0,"0"0"22"16,0 0 14-16,-18-77 9 16,18 73-2-16,0 3 31 15,0 1-20-15,0 0-54 16,0 0-23-16,9 5-2 0,9 9 2 15,4 6 67-15,8 3-5 16,3 4 5 0,1 2 29-16,-1 1-30 0,-3 6 10 15,-8-4-8-15,-7 2 3 16,-10-2-9-16,-5-4 2 16,0-1-21-16,-3-5 36 15,-11-5-42-15,-1-4 15 16,-3-6-5-16,-4-5-47 15,-2-2-11-15,0 0-382 16,3-5-155-16,3-13 311 16,9-6 62-16</inkml:trace>
  <inkml:trace contextRef="#ctx0" brushRef="#br0" timeOffset="18976.8">12598 2321 55 0,'0'0'74'16,"0"0"-17"-16,0 0 33 16,-68-91-12-16,46 69 18 15,-3 3 46-15,-5 3 83 16,-4 2-66-16,-5 3-12 15,-5 4-26-15,-6 4-17 0,-2 3 71 16,-1 0-115-16,-2 0 41 16,1 7-16-16,-2 7-28 15,-2 2 24-15,-5 2-23 16,2-1-23-16,1 5 12 16,11-2-47-16,3 1 0 15,7-1 0-15,0 4 0 16,-3 0 0-16,0 5 0 15,2 4 0-15,-3 7 0 16,4 3 0-16,0 5 0 16,2 1 0-16,3-4 0 15,4 0 0-15,7-8 0 16,4-1 0-16,5-4 0 16,4 0 0-16,4 3 0 0,2-3 0 15,4 3 0 1,0 1 0-16,0-1 0 0,0-1 0 15,10 1 0-15,5-1 0 16,5-1 0-16,6-2 0 16,6 1 0-16,6-2 0 15,4-4 0-15,3-2 0 16,7-4 0-16,5-4 0 16,4-5 0-16,6-4 0 15,5-3 0-15,10-1 0 0,3-3 0 16,0 0 0-1,-4 0 0-15,-6 0 0 0,-1 0 0 16,-4-3 0-16,3-10 0 16,-6-3 0-16,-1-4 0 15,-5-5 0-15,-6 0 0 16,0 0 0-16,-8-3 0 16,-1-1 0-16,-9 0 0 15,-1-3 0-15,-6 2 0 16,-5-5 0-16,-5-4 0 15,-1 0 0-15,-3-5 0 16,-4-1 0-16,-3-3 0 16,-6 0 0-16,-3-2 0 0,0 0 0 15,0-4 0 1,-12-1 0-16,-4 4 0 0,-2 2 0 16,-3 7 0-16,3 6 0 15,-4 5 0-15,1 6 0 16,-1 5 0-16,0 4 0 15,-3 4 0-15,-6 4 0 16,-10 2 0-16,-11 6 0 16,-7 0 0-16,-9 8-497 15,-4 14-393-15,0 1 493 16,-3 5 167-16</inkml:trace>
  <inkml:trace contextRef="#ctx0" brushRef="#br0" timeOffset="20041.4">11959 5214 100 0,'0'0'76'16,"0"0"16"-16,0 0 67 15,0 0 141-15,0 0 137 16,0 0 88-16,0 0-167 16,-3-51-358-16,2 51 0 15,1 0 0-15,0 10 0 16,-5 15 0-16,-1 13 0 0,0 12 0 16,-3 0 0-16,5 1 0 15,1-4 0-15,1-9 0 16,1-8 0-16,1-11 0 15,0-8 0-15,0-8 0 16,0-3 0-16,0 0 0 16,0-3 0-16,-3-18 0 15,-2-11 0-15,-5-6 0 16,7-3 0-16,0 3 0 16,3 5 0-16,0 8 0 15,0 5 0-15,0 6 0 16,0 4 0-16,3 6 0 15,10 4 0-15,7 0 0 16,15 7 0-16,9 12 0 0,5 8 0 16,-3-2 0-16,-5-1 0 15,-10-3 0-15,-1-1 0 16,-6-3 0-16,-7-5 0 16,-6-4 0-16,-5-5 0 15,-3-3 0-15,-3 0 0 16,0-3 0-16,3-15 0 15,0-7 0-15,-3-5 0 16,0-4 0-16,0-1 0 16,0 1 0-16,0 1 0 15,0 3 0-15,0 4 0 16,0 5 0-16,0 6 0 16,0 5 0-16,0 6 0 0,0 4 0 15,4 0 0 1,13 4-88-16,10 13-1144 0,8 4 846 15,0-2 179-15</inkml:trace>
  <inkml:trace contextRef="#ctx0" brushRef="#br0" timeOffset="20415.39">12715 5188 105 0,'0'0'58'0,"0"0"64"16,0 0 43-1,0 0 161-15,0 0 117 0,0 0-85 16,-39-29-132-16,22 33-81 16,-6 14-93-16,-3 8-5 15,0 8-47-15,-1 5 0 16,5 5 0-16,7-3 0 16,6-6 0-16,9-7 0 15,0-6 0-15,3-6 0 16,18-7-76-16,4-8 58 15,2-1 18-15,1 0-5 16,-5-12 10-16,-4-5 13 16,-5-6 11-16,-3-2-6 15,-6-4 1-15,-5 0-24 16,0-2 0-16,0-2 0 0,-9 1 0 16,-6 5 0-16,5 9 0 15,2 6 0-15,4 12-329 16,4 0-745-16,0 9 620 15,3 7 271-15</inkml:trace>
  <inkml:trace contextRef="#ctx0" brushRef="#br0" timeOffset="20999.37">12891 5194 186 0,'0'0'104'0,"0"0"272"15,0 0 379-15,0 0-129 16,0 0-626-16,0 0 0 0,5-24 0 16,1 42 0-16,1 11 0 15,4 10 0-15,-4 5 0 16,-1 3 0-16,-4 2 0 16,-2-3 0-16,0-4 0 15,0-8 0-15,0-8 0 16,0-12 0-16,0-8 0 15,1-6 0-15,-1 0 0 16,2-3 0-16,-1-14 0 16,-1-9 0-16,0-8 0 15,0-9 0-15,0-6 0 16,0-4 0-16,-4 3 0 16,-4 3 0-16,4 7 0 15,1 4 0-15,3 5 0 16,0 5 0-16,0 8 0 0,6 2 0 15,6 4 0-15,5 4 0 16,2 7 0-16,1 1 0 16,1 1 0-16,-3 21 0 15,0 6 0-15,-4 8 0 16,-10 4 0-16,-4 3 0 16,-3-1 0-16,-18-1 0 15,-6-5 0-15,2-6 0 0,3-4 0 16,6-9 0-1,9-8 0-15,6-2 0 0,1-3 0 16,10 2 0-16,23-1 0 16,12-2 0-16,10 1 0 15,3-3 0-15,-6 0 0 16,-7 2 0-16,-12-1-774 16,-8-1-8-16,-13-1 480 15</inkml:trace>
  <inkml:trace contextRef="#ctx0" brushRef="#br0" timeOffset="21824.92">13182 4871 117 0,'0'0'46'16,"0"0"26"-16,-101-97-4 16,59 68 8-16,2 7-2 15,1 2 15-15,3 6 29 16,-2 4 22-16,-3 4-31 16,-5 2-39-16,-8 3-11 15,-4 1-8-15,-6 0 20 16,-6 0 57-16,-8 0-16 15,-2 8 0-15,-3 3 4 16,6 4-4-16,11 1-37 0,13 3-6 16,9 5-34-16,5 4-18 15,-2 4-17-15,-4 7 17 16,-9 1-11-16,-5 3 17 16,-1 2-17-16,-1 2 0 15,3 0 47-15,8 2-53 16,6-3 0-16,9 0 0 15,9-3 0-15,4 4 0 16,6 0 0-16,3 6 0 16,1 0 0-16,9 2 0 15,3 2 0-15,0-3 0 0,10 0 0 16,17-2 0 0,16-2 0-16,12 0 0 15,16 0 0-15,14-4 0 16,12-4 0-16,10-5 0 0,10-8 0 15,-1-6 0-15,0-8 0 16,-5-6 0-16,-1-9 0 16,-2 0 0-16,0-24 0 15,-2-12-53-15,0-5-34 16,-9-5 18-16,-10 2 69 16,-11 1 17-16,-13 4-17 15,-13 2-6-15,-8 1 6 16,-9-4 0-16,-2-2 87 15,-4-3 6-15,0-4-75 0,-3-7-18 16,-5-1 0-16,-2-1 0 16,-8 1 0-16,-2 5 0 15,-6 6 0-15,-1 5 0 16,0 1 0-16,-4 5 0 16,-14 2 0-16,-3 1 0 15,-6 2 0-15,-1 0 0 16,-5 4 0-16,0 2 0 15,-2 6 0-15,-4 3 0 16,-3 5-301-16,-3 8-436 16,-5 2 129-16,-6 0 372 15</inkml:trace>
  <inkml:trace contextRef="#ctx0" brushRef="#br0" timeOffset="22891.84">12987 2566 65 0,'0'0'25'16,"0"0"9"-16,0 0 2 16,0 0-2-16,0 0 17 15,0 0-1-15,-45 0 7 16,45 0 3-16,0 0-3 15,0 0-12-15,0 1-25 16,0 0-11-16,0 0-5 16,0 4-4-16,2 2-18 15,20 4 13-15,17 4 5 16,27 4 26-16,22 3 25 0,20 0 12 16,13 1 3-16,1-3-58 15,4 3 12-15,-1-2-8 16,4 2 0-16,0 0 6 15,10 0-9-15,6 2-3 16,3 1 2-16,-1-2-2 16,-5-1-6-16,-17-3 0 15,-13-2-9-15,-12-2 4 16,-15 1 5-16,-7 1 2 16,-11-1-2-16,-9-3 0 15,-10-2 3-15,-10-4-3 16,-6-1 3-16,-8-2 13 15,-8-3 4-15,-7 1-7 16,-2-1 4-16,-4-1-10 0,0 1 3 16,-3-2-7-16,0 0 11 15,0 0 5-15,0 0-1 16,0 0-6-16,0 0-12 16,0 3-19-16,-10 2-296 15,-15 4 47-15,-12 2 64 16</inkml:trace>
  <inkml:trace contextRef="#ctx0" brushRef="#br0" timeOffset="24303.89">13527 5175 47 0,'0'0'13'16,"0"0"7"-16,0 0-3 16,0 0-6-16,0 0-2 15,0 0 3-15,0 2 6 16,0-2 7-16,10-3 1 15,11-10-7-15,12-5-2 16,10-5-1-16,10-8 6 16,8-3-2-16,9-3-4 15,6-6 9-15,4-6-9 0,3-3-6 16,2-2 3 0,6-2 3-16,0 3-9 0,-2 4-6 15,-7 3 3 1,-10 2 0-16,-3 0-3 0,2 0-1 15,1 2 3-15,2 2-3 16,4-2 2-16,-3 3-2 16,-1 2 2-16,-4-1-1 15,-3 6-1-15,-7 3 0 16,-3 2 2-16,-4 3 0 16,-3 1 7-16,-3 1-7 15,-3 5 7-15,-5-1-8 16,-5 2 2-16,-3 1 2 15,-5 1 13-15,2 0 15 0,-3 3-9 16,1-1-6-16,-4 2-6 16,-4 1-12-16,0 4 16 15,-8-1-16-15,-2 3 2 16,-6 1 2-16,-2 2 11 16,0 0-15-16,0 0 9 15,0 0 1-15,0 0-1 16,0 0-9-16,0 0-4 15,0 0 1-15,-4 0 4 16,0 0-1-16,-2 1 0 16,-2 2-41-16,2-2 1 15,-3 2 17-15,3-3 12 16,2 0-1-16,-1 0 5 0,2 0 7 16,2 0-1-16,1 0 1 15,0 0 7-15,0 0 13 16,0 0 12-16,0 0 12 15,0 0-27-15,0 0 10 16,0 0-9-16,0 0-7 16,0 0 7-16,0 0-7 15,0 0-11-15,0 0-3 16,0 1-8-16,0-1-6 16,0 0 6-16,0 0 4 15,0 2 3-15,0-2 1 16,0 4-11-16,-2-3-46 15,-5 4-103-15,-5-1 0 16,-3-2 50-16</inkml:trace>
  <inkml:trace contextRef="#ctx0" brushRef="#br0" timeOffset="24655.07">15480 3857 127 0,'0'0'51'15,"0"0"47"-15,0 0-10 16,0 0-24-16,0 0-6 16,0 0-25-16,-2-2 6 15,23 2-19-15,14 7 33 0,12 7 151 16,4-3 37 0,-3 2-68-16,-8-4-69 15,-8-4-47-15,-9 0-25 16,-8 0-6-16,-6-2-15 0,-6 1 16 15,0-1 22-15,-3 2-38 16,0 2 56-16,0 5-5 16,0 6 12-16,-1 8 24 15,-11 4 23-15,-8 5-62 16,2-3-59-16,-2-2 0 16,0-7 0-16,2-6 0 15,-1-4 0-15,-2-6-637 0,0-7-252 16,-3 0 557-16</inkml:trace>
  <inkml:trace contextRef="#ctx0" brushRef="#br0" timeOffset="25342.79">15393 2995 60 0,'0'0'57'0,"0"0"18"16,0 0 11-16,0 0 47 0,0 0 94 15,0 0 126 1,0-53 9-16,0 52 106 0,0 1-242 16,0 0-226-16,0 0 0 15,0 0 0-15,0 0 0 16,0 0 0-16,0 0 0 16,0 0 0-16,0 0 0 15,0 8 0-15,3 9 0 16,8 7 0-16,5 0 0 15,5 0 0-15,6-1 0 16,3-4 0-16,-2-3 0 16,-4-2 0-16,-8-4 0 15,-5-5 0-15,-8 0 0 0,-2-3 0 16,-1-1 0 0,0-1 0-16,0 4 0 0,0 2 0 15,0 3 0-15,-9 5 0 16,-13 6 0-16,-8 3 0 15,-6 2 0 1,-3 0 0-16,3 0 0 0,8 0 0 16,3 0-157-16,9 2-824 15,11-4 400-15,5-8 352 16</inkml:trace>
  <inkml:trace contextRef="#ctx0" brushRef="#br0" timeOffset="25995.08">16244 3375 68 0,'0'0'47'0,"0"0"18"15,0 0 13-15,0 0 17 16,0 0 81-16,3-74 147 16,-3 71 78-16,0 1 81 15,0 2-170-15,0 0-312 16,-3 0 0-16,2 0 0 16,-7 4 0-16,-3 15 0 15,-5 10 0-15,1 8 0 16,0 6 0-16,6 4 0 15,6 0 0-15,3-5 0 16,0-4 0-16,14-6 0 16,5-11 0-16,2-9 0 0,0-11 0 15,3-1 0-15,3-9 0 16,-2-15 0-16,-1-2 0 16,-5-3 0-16,-6-1 0 15,-5 0 0-15,-6 1 0 16,-2-1 0-16,0 3 0 15,-11-1 0-15,-7 6 0 16,1 2 0-16,0 4 0 16,1 3 0-16,2 5 0 15,6 2 0-15,4 5-146 0,4 1-654 16,0 0 109-16,4 3 428 16,15 8 149-16</inkml:trace>
  <inkml:trace contextRef="#ctx0" brushRef="#br0" timeOffset="26609.55">16569 3372 90 0,'0'0'91'0,"0"0"60"16,0 0 234-16,0 0 261 15,0 0 38-15,0 0-684 0,0-21 0 16,0 21 0-16,0 9 0 15,0 13 0-15,0 10 0 16,2 10 0-16,1 4 0 16,1 5 0-16,-1 1 0 15,1-4 0-15,-2-9 0 16,-2-9 0-16,0-14 0 16,0-8 0-16,1-6 0 15,-1-2 0-15,2 0 0 16,-2 0 0-16,0-13 0 15,0-14 0-15,0-11 0 16,0-10 0-16,0-1 0 16,0 1 0-16,0 3 0 15,0 4 0-15,1 3 0 16,5 4 0-16,0 5 0 0,4 5 0 16,0 8 0-16,-1 4 0 15,0 4 0-15,2 6 0 16,0 2 0-16,1 0 0 15,1 0 0-15,-1 6 0 16,0 8 0-16,-6 6 0 16,-4 2 0-16,-2 6 0 15,-5 0 0-15,-14 1 0 16,-6-2 0-16,-2-4 0 16,4-7 0-16,5-5 0 15,8-4 0-15,5 2 0 16,5-3 0-16,0 6 0 15,11 0-13-15,13 6-108 16,7-1 69-16,6-3 35 0,2 0-52 16,4-2-112-16,-1-5-150 15,0 0-83-15,-6-4 36 16,-14-3 160-16,-12 0 77 16</inkml:trace>
  <inkml:trace contextRef="#ctx0" brushRef="#br0" timeOffset="27249.84">16775 3049 62 0,'0'0'50'0,"0"0"29"16,-71-75-7-16,42 57 30 15,-1 1 20-15,-6 2 75 16,-4 1 11-16,-3 6 55 16,-6 1-110-16,-2 6 34 15,0 1-4-15,-1 0-92 16,-2 8-5-16,-1 8 7 16,0 2-59-16,-2 5 31 15,5 1-65-15,7 4 0 0,2 6 0 16,4 7 0-1,-1 8 0-15,-2 6 0 0,2 6 0 16,2 2 0-16,5 4 0 16,8 2 0-16,12 1 0 15,13 5 0-15,0 3 0 16,19-3 0-16,17-4 0 16,12-4 0-16,10-5 0 15,9-4 0-15,9-7 0 16,12-9 0-16,5-11 0 15,5-15 0-15,5-10 0 16,5-6 0-16,2-18 0 16,-6-13 0-16,-6-3 0 15,-17-3 0-15,-12 1 0 16,-15-4 0-16,-12 0 0 0,-8-6 0 16,-10-6 0-16,-3-9 0 15,-6-9 0-15,-7-6 0 16,-8 0 0-16,0 1 0 15,-19 6 0-15,-17 5 0 16,-11 5 0-16,-6 10 0 16,-3 8 0-16,3 13 0 15,13 10 0-15,10 7 0 16,8 9-414-16,5 2-566 16,-3 0 575-16,0 5 204 15</inkml:trace>
  <inkml:trace contextRef="#ctx0" brushRef="#br0" timeOffset="27908.09">17168 3468 39 0,'0'0'51'0,"0"0"-13"15,0 0 25-15,0 0-9 0,0 0 19 16,0 0-5-1,-13 0-27-15,13 0-29 0,15 0-12 16,19 0 0-16,28 0 8 16,27 0 24-16,25-7 3 15,20-4-27-15,6 0 4 16,9-2-6-16,5 0 4 16,-6 0-9-16,-6 1 6 15,-17-1-7-15,-27 2-2 16,-23 2 2-16,-28 2 3 15,-18 2 37-15,-17 0 12 16,-8 2 22-16,-4 2 21 16,0 1 64-16,0-3 63 15,0 2 8-15,0 1-50 16,0-2-113-16,-7 1-50 16,-9-2-17-16,-4 2-118 0,-4-1-290 15,-1 2-123-15,1-1 262 16,3-2 87-16,2-3 34 15</inkml:trace>
  <inkml:trace contextRef="#ctx0" brushRef="#br0" timeOffset="28256.43">18464 3185 109 0,'0'0'68'0,"0"0"49"15,0 0 67-15,0 0 45 16,0 0 28-16,0 0-29 15,-7-9-46-15,7 9-61 16,19 9-115-16,15 7 54 16,14 7 182-16,4 2 2 0,-1 2-244 15,-6 0 0-15,-4-2 0 16,-5-2 0-16,-5-3 0 16,-7-6 0-16,-10-5 0 15,-8-5 0-15,-5-2 0 16,-1-1 0-16,0 1 0 15,-1 6 0-15,-16 5 0 16,-14 12 0-16,-11 7 0 16,-3 7 0-16,3 5 0 15,7 0 0-15,14-6 0 0,9-9 0 16,12-8-616 0,0-9-222-16,21-6 498 0,12-6 189 15</inkml:trace>
  <inkml:trace contextRef="#ctx0" brushRef="#br0" timeOffset="28973.53">19499 3274 89 0,'0'0'69'0,"0"0"60"0,0 0 126 16,0-81 317-1,-6 68 204-15,2 3-619 0,1 6-157 16,0 1 0-16,3 3 0 16,0 0 0-16,-2 0 0 15,1 6 0-15,-2 15 0 16,3 10 0-16,0 7 0 16,0 4 0-16,7 0 0 15,10-5 0-15,4-5 0 16,1-8 0-16,-1-9 0 15,3-6 0-15,0-9 0 16,1 0 0-16,-1-4 0 16,-2-13 0-16,-4-8 0 15,-3-1 0-15,-2-8 0 16,-5-1 0-16,-4-2 0 0,-4 3 0 16,0 6 0-16,0 7 0 15,0 6 0-15,-4 6 0 16,2 6 0-16,1 3 0 15,1 0 0-15,0 0 0 16,0 3 0-16,0 14 0 16,0 11 0-16,0 8 0 15,7 11 0-15,1 8 0 16,2 10 0-16,2 8 0 16,0 9 0-16,2 3 0 15,-4 0 0-15,-4-5 0 16,-4-3 0-16,-2-6 0 15,-3-6 0-15,-20-8 0 16,-7-14 0-16,-11-10 0 0,-13-14 0 16,-10-10 0-1,-5-9 0-15,5-10 0 0,13-22 0 16,24-8 0-16,19-2 0 16,8 2 0-16,29 8 0 15,19 4 0-15,13 8 0 16,8 3 0-16,7 6 0 15,0 4 0-15,-1 1 0 16,-4 3 0-16,-11 3 0 16,-14 0 0-16,-16 0-53 15,-15 0-935-15,-15 0 368 0,-3-2 365 16</inkml:trace>
  <inkml:trace contextRef="#ctx0" brushRef="#br0" timeOffset="30255.53">11480 741 118 0,'0'0'72'16,"0"0"32"-16,0 0 38 16,0 0 102-16,0 0 102 15,0 0 107-15,0-47-134 16,0 47-100-16,0 0-189 16,0 0-30-16,0 4 0 15,0 19-13-15,0 8 13 16,0 9-17-16,0 3 17 15,0-1 0-15,0 0 17 0,0-4-17 16,0-5 0-16,0-3-5 16,0-10 23-16,0-8-48 15,0-6 13-15,0-6 17 16,0 0 11-16,0 0 1 16,0-1 12-16,3-14-24 15,3-6-140-15,3-3 65 16,3 0-118-16,-2 4 33 15,1 4 160-15,1 5-84 16,0 2 68-16,1 5-31 16,-1 3-7-16,0 1 39 15,3 0-24-15,-5 4 11 16,2 11 19-16,-3 3-9 0,-4 3-10 16,-5 4 19-1,0-4 9-15,0-2 0 0,-11 0 14 16,-4-5-14-16,0-1 36 15,-2-3 11-15,-2-5 67 16,-1 1 38-16,0-5-75 16,4-1 7-16,1 0-79 15,3 0 7-15,4-7 33 16,0-7-45-16,5-2-406 16,3-4-103-16,0-2 65 15,13-3 225-15</inkml:trace>
  <inkml:trace contextRef="#ctx0" brushRef="#br0" timeOffset="30990.2">11713 484 48 0,'0'0'52'16,"0"0"7"-16,0 0-3 15,-75-72 7-15,57 57 2 0,3 5 23 16,-4 0 18-16,1 1 17 16,-4 5-32-16,-2 2 57 15,-3-1-79-15,0 3 60 16,-1 0-85-16,1 0 34 15,0 12-19-15,-3 2-39 16,-3 4 40-16,-1 7-55 16,-5 5 21-1,2 6 1-15,1 3-7 0,3 4-20 16,2 3 0-16,0 3 6 16,2 4-12-16,1-1 6 15,6 0 0-15,4-1-10 16,6-3-11-16,7-1 5 0,5 0 11 15,0 0 0-15,17-2-31 16,12-1 20-16,12 0-38 16,11-4 44-16,8-4 10 15,8-6 0-15,7-11 15 16,7-9-15-16,6-10 34 16,1 0-19-16,-3-6-10 15,-4-11 73-15,-6-4-72 16,-12 0 9-16,-10-4-4 15,-10-2-1-15,-9-4 55 16,-7-4-59-16,-6-5 93 16,-5-7 117-16,-4-2-78 15,-7-6-67-15,-4-3-71 16,-2-1 0-16,0 1 0 16,-17 5 0-16,-2 4 0 15,-5 9 0-15,-4 4 0 0,-5 5 0 16,-5 3 0-16,-3 2 0 15,-4 3 0-15,9 1 0 16,6 6 0-16,13 4 0 16,9 6 0-16,5 5 0 15,3 1 0-15,0 3-739 16,0 18-116-16,9 7 650 16,10 0 74-16</inkml:trace>
  <inkml:trace contextRef="#ctx0" brushRef="#br0" timeOffset="32335.5">12086 785 80 0,'0'0'42'16,"0"0"26"-16,0 0 1 16,0 0 14-16,0 0 11 15,0 0 21-15,-3-8-8 16,3 8-12-16,0 0-60 15,0 0-3-15,0 0-32 0,0 0-23 16,9 0-13-16,6 3 8 16,5 8 28-16,7 2 18 15,2 0-18-15,0 1 0 16,3-1-3-16,1 1 13 16,4-2-10-16,5 1 0 15,4 1 9-15,3-1-6 16,5 3-3-16,0-2 0 15,-3-1 9-15,-2 3-6 16,-7-2-3-16,-2 0 3 16,0 2 6-16,-3-2-6 15,5 0 6-15,0 2-9 16,3-1 6-16,2 2-1 16,0 0 1-16,0 1-6 15,2-1 6-15,-2 0-6 0,-1-1 0 16,-3-1 0-16,-2-1-3 15,2 2 9-15,2 1-12 16,4 1-3-16,0-1 9 16,0 3 9-16,0-2-6 15,-5 3-3-15,-4-2 3 16,2 2 4-16,-5 1-7 16,4 4 3-16,-1 0-3 15,3 0 10-15,5-2 0 16,1 3-3-16,2-2 3 0,-2-2-3 15,-1 4-4-15,-3-6 14 16,-2 4-17-16,-1 0 10 16,-2 0 0-1,6 2-10-15,0-1 16 0,5 1-13 16,1-1-3-16,-2-1 0 16,0 0 0-16,-2-1 0 15,3 5 4-15,-1-3 26 16,0 0 46-16,-3-1-38 15,-2 0 24-15,-2-1-30 16,-2 2-23-16,-1-1 39 16,2-1-48-16,-3 0 9 15,-1 2 16-15,0-2-10 16,-1-1 0-16,-3 2-6 16,-1-1 6-16,0-1 16 0,-2 0-20 15,-1-2-11-15,1 3 0 16,1-1 5-16,-1 1 32 15,2-1-32-15,0-1 21 16,0 0 1-16,-1 1-16 16,4 1 76-16,0-1-26 15,1-2-5-15,1 2-10 16,-3-2-29-16,1 0-6 16,-1 0 6-16,-1 0-17 15,0 1 18-15,3 1-13 16,2-2 7-16,-1-1 5 15,0 0-11-15,-1-3-6 0,-2 0 40 16,2 1-23-16,-1 1 1 16,-1-1 17-16,-3 0-12 15,1-1 11-15,-6 0-28 16,-2-5-6-16,-1 3 23 16,-5-4-10-16,-5-1-13 15,-5-3 0-15,-2-3 0 16,-4 0 0-16,-1-4 0 15,-2 0 0-15,0 0 0 16,0 0 0-16,0 2-267 16,0 1-363-16,-17-2 14 15,-1-1 300-15</inkml:trace>
  <inkml:trace contextRef="#ctx0" brushRef="#br0" timeOffset="32746.93">16323 2754 174 0,'0'0'87'16,"0"0"60"-16,0 0 287 15,0 0 258-15,0 0-179 16,0 0-513-16,-22-41 0 0,22 41 0 15,0 0 0-15,0 0 0 16,0 0 0-16,0 0 0 16,0 6 0-16,7 9 0 15,6 8 0-15,5 3 0 16,-1 1 0-16,0 2 0 16,2-4 0-16,-2-2 0 15,-2-3 0-15,-3-3 0 16,-4-3 0-16,-4-4 0 15,-4-3 0-15,0-3 0 16,0 0 0-16,-6 3 0 16,-21 0 0-16,-12 3 0 15,-14 1 0-15,-13 2 0 0,-10 0 0 16,-6 1-942-16,-1-3 172 16,-4-5 518-16</inkml:trace>
  <inkml:trace contextRef="#ctx0" brushRef="#br0" timeOffset="34098.68">8261 2027 73 0,'0'0'65'0,"0"0"7"15,0 0 16-15,0 0 32 16,0 0 29-16,0 0 63 16,-8-29 56-16,8 27 43 0,0 2-13 15,0 0-87-15,0 0-67 16,0 0-108-16,0 0-36 15,0 0 0-15,0 0 0 16,3 0 0-16,12 2-123 16,12 12 37-16,19 4 86 15,15 5 81-15,14 1-24 16,10 1-16-16,7 1-35 16,7 2 18-16,11 0-24 15,2 2 0-15,3 0 0 16,0-1 0-16,-5-1 0 15,-4-2 0-15,-9-2 0 0,-7-5 0 16,-5-2 0-16,-6-1 0 16,4-2 0-16,-4-3 0 15,-4 2 0-15,-9-2 0 16,-7-1 0-16,-11 0 0 16,-9-2 0-16,-6 2 0 15,-5-1 0-15,3-1 0 16,-1 1 0-16,0-2 0 15,6 1 0-15,1 2 0 16,5 0 0-16,-2 1 0 16,-2-1 0-16,-4 0 0 15,-6-1 0-15,-4-2 0 16,1 0 0-16,-5-2 0 16,5 1 0-16,2-2 0 15,3-1 0-15,0 0 0 0,-2 1 0 16,-3 0 0-16,-8-1 0 15,-4 0 0-15,-5-2 0 16,-4-1 0-16,-2 0 0 16,-1 0 0-16,1 0 0 15,1 2 0-15,1 0 0 16,0 1 0-16,1-3 0 16,-2 2 0-16,2-1 0 15,-1 1 0-15,-1-2 0 16,-1 1 0-16,-1-1 0 0,-1 0 0 15,0 0 0-15,0 0 0 16,0 0 0-16,0 0 0 16,0 1-134-16,0 1-924 15,-1-2 532-15,-8 0 295 16</inkml:trace>
  <inkml:trace contextRef="#ctx0" brushRef="#br0" timeOffset="34469.68">10710 2362 149 0,'0'0'76'0,"0"0"96"16,0 0 64 0,0 0-4-16,0 0-75 0,0 0-24 15,0-5-128-15,0 20 31 16,14 6 31-16,8 6 70 15,9 4-9-15,7 4-12 16,1 0-14-16,4-5-10 16,-3-6-52-16,-6-7 35 15,-4-8-5-15,-3-1-46 16,-8-5-24-16,-5-2 0 16,-5-1 0-16,-9 0 0 15,0 1 0-15,0 4 0 16,0 3 0-16,0 9 0 15,-5 6 0-15,-14 5 0 0,-11 2 0 16,-10 2 0-16,0 2 0 16,-7 0 0-16,-5 0-684 15,-8-4-277-15,-5-3 661 16</inkml:trace>
  <inkml:trace contextRef="#ctx0" brushRef="#br0" timeOffset="35640.61">7937 4281 51 0,'0'0'24'0,"0"0"7"16,0 0-6-16,0 0 10 16,0 0-8-16,0 0-6 15,-20 21 0-15,20-21 3 0,0 0-3 16,6 0 9 0,21-10 3-16,27-11 21 0,28-11 21 15,24-9-21-15,21-9 2 16,7 0 4-16,0-3-20 15,-4 4-12-15,-5 2 18 16,-7 4-29-16,3-2 27 16,7-5-32-16,8-5 14 15,12-5-6-15,6 2-20 16,-8 2 0-16,-10 11 0 16,-17 8 11-16,-22 8-11 15,-18 4 3-15,-18 3 4 16,-7-1 27-16,-5 0 8 15,3-3 8-15,9-1-8 0,7 1-9 16,6 1-16-16,-7 2-12 16,-7 3-5-16,-12 3-5 15,-11 2-4-15,-7 0 18 16,4 1 23-16,0 0 27 16,5 2-50-16,6-2-9 15,4 0 0-15,0-1 5 16,-4 3-10-16,-7 0 10 15,-12 5 5-15,-11 1 0 16,-7 4-5-16,-5-1 24 16,-2 1 124-16,1 1 4 15,-2 1-51-15,0 0-20 0,0 0 0 16,0 0-23 0,-5 0-63-16,-14 0 0 15,-11 0-17-15,-7-3 17 0,-5 2 0 16,-3-5 0-16,0 1 6 15,1-4 17-15,2 1-11 16,6 1-12-16,6 1 23 16,11 2-18-16,8 2 13 15,8 2-18-15,3 0-12 16,0 0 1-16,0 0-30 16,0 0-28-16,5 0-17 15,16 0-33-15,8 0 62 16,10 6 57-16,5 0 40 0,-1 0 50 15,-10-1-16-15,-12 2-5 16,-8 1-5-16,-5-1-12 16,-7 5-6-16,-1 4-33 15,-1 9-13-15,-26 7 0 16,-17 9 0-16,-12 10 0 16,-7 4-18-16,6 3-947 15,5-3 219-15,4-4 478 16</inkml:trace>
  <inkml:trace contextRef="#ctx0" brushRef="#br0" timeOffset="37191.25">7834 6049 0 0,'0'0'47'16,"0"0"-24"-16,0 0 8 15,0 0-8-15,0 0 0 0,0 0 1 16,-9 14 0-16,9-14 13 15,0 0 18-15,4-11 33 16,20-13 39-16,18-16-49 16,22-13-31-16,17-4-14 15,8-3 4-15,8 1-24 16,0-2 15-16,0 1-13 16,-6-1 8-16,-3 0-14 15,-4-3 45-15,-1-6 23 16,1-1-21-16,7-5 19 0,0 1-42 15,6 2-12-15,3 6-8 16,-5 1 37-16,-7 4 89 16,-9 0-26-16,-4 2 16 15,1-3 27-15,4 1-8 16,3-1-84-16,2 2-24 16,-3 3-40-16,-9 7 94 15,-7 6-94-15,-10 7 0 16,-5 4 0-16,-8 2 0 15,0-2 0-15,-4 0 0 16,2-4 0-16,-1-2 0 16,12 0 0-16,8-2 0 15,4 2 0-15,3 1 0 0,0 4 0 16,-10 0 0-16,-2 1 0 16,-7 1 0-16,-6 0 0 15,-2-3 0-15,1 0 0 16,4-3 0-16,3 2 0 15,0 1 0-15,1 5 0 16,-1 5 0-16,-7 4 0 16,-8 5 0-16,-6 4 0 15,-7 1 0-15,-4 0 0 16,-1 3 0-16,0-2 0 16,-2-2 0-16,2 1 0 15,-6 2 0-15,-1 3 0 16,-4 5 0-16,0 0 0 15,-4 2 0-15,0 0 0 0,0 0 0 16,0 0 0-16,0 0 0 16,0-2 0-16,0 0 0 15,3 1 0-15,0-2 0 16,-1 2 0-16,-2 1 0 16,0 0 0-16,0 0 0 15,0 0 0-15,0 0 0 16,0 0 0-16,0 0 0 15,0 0 0-15,0 0 0 16,0 0 0-16,0 0 0 16,0 0 0-16,0 0 0 15,0 0 0-15,0 0 0 16,-5 0 0-16,-5 0 0 16,-2 0 0-16,-7-2 0 15,-4-1 0-15,-5-1 0 0,-3-1 0 16,-2-1 0-16,-3 1 0 15,2 2 0-15,6-1 0 16,3 3 0-16,8 0 0 16,9-1 0-16,5 2 0 15,3 0 0-15,0 0 0 16,0 0 0-16,0 0 0 16,0 0 0-16,0 0 0 15,5 0 0-15,8 0 0 16,11 0 0-16,10 0 0 0,8 0 0 15,0 0 0-15,-2 0 0 16,-5 3 0-16,-7 2 0 16,-7 0 0-16,-8 1 0 15,-3-1 0-15,-5 2 0 16,3 3 0-16,-4 2 0 16,1 1 0-16,-1 4 0 15,-4 3 0-15,0 1 0 16,0 2 0-16,0-1 0 15,-10 2 0-15,-3 0 0 16,-4 3-874-16,-10-1 108 16,-4-5 494-16</inkml:trace>
  <inkml:trace contextRef="#ctx0" brushRef="#br0" timeOffset="38857.54">8016 2363 63 0,'0'0'44'16,"0"0"19"-16,0 0 3 0,0 0 12 15,0 0 29-15,0 0 107 16,-27-45 81-16,27 45-166 15,0 0 13-15,0 0-50 16,0 0-53-16,0 0-39 16,0 0-20-16,9 10 20 0,1 7 20 15,8 2 64-15,2 3-15 16,5 4 18 0,8-1-76-16,1 4 62 0,8 4-45 15,3 0-11-15,5 4 11 16,10 3-5-16,3 1 17 15,5-2-23-15,4 4-11 16,1-5 17-16,-4-2 34 16,-4 3-57-16,-5-3 53 15,0 2-36-15,-5 2-11 16,-1-1 5-16,-1 0-11 16,-1 0 23-16,-2 2-5 15,5 0-7-15,5 1 2 16,2 2-13-16,4 0 0 15,2-1 0-15,-2 3 0 0,-2-3 0 16,5 3 0-16,0-3 0 16,2 4 0-16,1 3 0 15,-3 3 0-15,-2 0 0 16,-3-1 0-16,4-2 0 16,-2-2 0-16,0-1 0 15,1-3 0-15,0 2 0 16,-1-4 0-16,-2 1 0 15,4-3 0-15,-5 0 0 16,-5-1 0-16,-4-2 0 0,-5-3 0 16,-4-2 0-1,0-2 0-15,-2-3 0 0,2-3 0 16,-2 0 0 0,-4-1 0-16,-2-2 0 0,-4 0 0 15,-3-1 0-15,-6-2 0 16,1 0 0-16,-4-2 0 15,-3-2 0-15,1-3 0 16,0 0 0-16,0-1 0 16,0 0 0-16,-4 3 0 15,6-1 0-15,-2 0 0 16,-2-1 0-16,2 1 0 16,-4 2 0-16,6 0 0 15,-4 0 0-15,3 0 0 16,1 1 0-16,1 2 0 0,1 2 0 15,1 3 0-15,2 2 0 16,0 2 0-16,-3-1 0 16,0-6 0-16,-4-1 0 15,-1-3 0-15,-3-5 0 16,-3 0 0 0,0-3 0-16,0 0 0 0,-4-1 0 15,0 0 0-15,0-1 0 16,-1 1 0-16,4-1 0 15,-2 2 0-15,0 1 0 16,-2-3 0-16,2 1 0 16,-3 0 0-16,2 0 0 0,-1-1 0 15,-1-1 0-15,0-1 0 16,-2 1 0-16,2 2 0 16,2 0 0-16,1-1 0 15,0 2 0-15,0-3 0 16,-2 3 0-16,3-1 0 15,0-1 0-15,-4 0 0 16,-2-3 0-16,2 1 0 16,-2-1 0-16,1-2 0 15,-1 1-442-15,4-1-360 16,-5 0 315-16,-3-4 271 16</inkml:trace>
  <inkml:trace contextRef="#ctx0" brushRef="#br0" timeOffset="39321.3">11756 4745 42 0,'0'0'88'0,"0"0"-10"16,0 0 47-16,0 0 74 0,0 0 233 16,0 0 127-16,-43-63-140 15,43 63-314 1,0 0-105-16,0 0 0 0,0 11 0 16,0 6 0-16,3 5 0 15,15 5 0-15,7 5 0 16,5 1 0-16,3 1 0 15,1-3 0-15,-6-4 0 16,-5-6 0-16,-10-4 0 16,-5-7 0-16,-4-4 0 15,-4-2 0-15,0-3 0 16,0-1 0-16,0 2 0 16,-1 2 0-16,-22 4 0 15,-18 5 0-15,-19 5 0 16,-10 1 0-16,-5 2 0 0,-1 1 0 15,10 0 0-15,10-5-475 16,12-3-500-16,13-8 625 16,9-6 124-16</inkml:trace>
  <inkml:trace contextRef="#ctx0" brushRef="#br0" timeOffset="40672.32">7792 4243 45 0,'0'0'69'15,"0"0"-23"-15,0 0 29 16,0 0 15-16,0 0 35 0,0 0 74 15,-3 0 82-15,3 0 47 16,0 0 2-16,0 0-143 16,0 0-20-16,0 0-92 15,0 0-45-15,0 0-30 16,0 0 0-16,3 6 0 16,8 1 0-16,6 4 0 15,13 3 0-15,12 1 0 16,18 2 0-16,17 1 0 15,11 0 0-15,3 1 0 16,3 4 0-16,-7 0 0 16,4 5 0-16,-2-2 0 0,-2 2 0 15,1-1 0-15,-2-7 0 16,2-1 0-16,-1-7 0 16,1 1 0-16,0-1 0 15,0 0 0-15,0 4 0 16,-7 0 0-16,-5 3 0 15,-6-1 0-15,-4 0 0 16,-1-2 0-16,-1 0 0 16,-4-4 0-16,0 1 0 15,1-1 0-15,-1-1 0 16,-4 3 0-16,-2-3 0 16,-5 0 0-16,-1 0 0 15,2-2 0-15,3 1 0 16,5 0 0-16,5 0 0 15,1 3 0-15,3-1 0 0,-5 1 0 16,-6 1 0 0,-4 0 0-16,-9 0 0 0,-1 1 0 15,-3-3 0-15,0-1 0 16,-5 0 0-16,-7-2 0 16,-5-2 0-16,-4 0 0 15,-4-3 0-15,-4 2 0 16,-1-3 0-16,-3 0 0 15,0 1 0-15,-2-4 0 16,1 3 0-16,2-2 0 16,-2-1 0-16,-2 2 0 15,0-1 0-15,-2-1 0 0,-1 2 0 16,0-2 0-16,0 0 0 16,0 0 0-16,0 1 0 15,0-1 0-15,0 0 0 16,0 0 0-16,0 2-828 15,0-2 13-15,-4 0 524 16</inkml:trace>
  <inkml:trace contextRef="#ctx0" brushRef="#br0" timeOffset="41086.21">10867 4827 209 0,'0'0'55'16,"0"0"108"-16,0 0 104 15,0 0-89-15,0 0-48 16,0 0-73-16,-5 2-19 16,19 13-16-16,8 5 103 15,8 5 10-15,10-1 97 16,3 0-114-16,-1-1-3 15,-4-2-58-15,-7-4-5 16,-4-3-40-16,-3-6-6 16,-6 0 34-16,-2-4-34 15,-5 0 6-15,-5-3 6 16,-1 2-18-16,-5 0 0 0,2 0 0 16,-2 4 0-16,0 4 0 15,0 4 0-15,-18 8 0 16,-10 3 0-16,-7 1 0 15,-5 2 0-15,-5 0 0 16,-1-1 0-16,3-4-209 16,4-2-770-16,6-5 407 15,5-5 356-15</inkml:trace>
  <inkml:trace contextRef="#ctx0" brushRef="#br0" timeOffset="42392.51">7817 6468 47 0,'0'0'11'15,"0"0"28"-15,0 0-5 16,0 0 14-16,0 0 2 15,0 0-1-15,-1 0-5 16,1 0-5-16,6 0 2 16,19 0-20-16,17-9-10 15,24-7 5-15,22-4-1 0,20-4 6 16,16-4 1-16,9-5-6 16,6-1-3-16,-3 1-8 15,-3 0 11-15,-8 5-15 16,-4 1 3-16,0 2 13 15,4 0-17-15,2-4 6 16,7-2-6-16,2-3 0 16,1-1 4-16,3-1-1 15,0 6 5-15,-8 2-8 16,-7 3 2-16,-4 5 0 16,-12 0 0-16,-6 3 5 15,-12 1-7-15,-15 2 0 16,-15 1 13-16,-12 3 20 15,-13 2 14-15,-8 1-11 16,-11 1 3-16,-1 4 8 16,-8-1 33-16,-5 0-17 0,-3 0 37 15,1 2 15-15,-1-1 1 16,2 1 12-16,2 0-25 16,5-5-32-16,5 1-9 15,5 0-62-15,2-1 6 16,-5 2-1-16,2 1 1 15,0-1-6-15,6 1 0 16,6-2 0-16,4 1 0 16,2 0 5-16,4 1-5 15,-10 2-5-15,-8 0-6 0,-8-1-1 16,-8 2 7-16,-6-1 5 16,0-1 17-16,0-2 22 15,-5-3-5-15,-14 0-34 16,-8-4-34-16,-4 4 17 15,-2-2 17-15,0 1 0 16,3-2 0-16,0-2 11 16,1 1 1-16,3-3 16 15,5-1-17-15,3 1 41 16,9 2 69-16,5 5-4 16,4 4-117-16,0 2 0 15,0 1 0-15,0 0 0 16,13 0 0-16,13 8 0 0,2 4 0 15,2-1 0-15,-8 1 0 16,-5 0 0-16,-4 5 0 16,-7 4 0-16,-6 6 0 15,0 8 0-15,-13 5 0 16,-19 6 0-16,-14 7 0 16,-8 0 0-16,-7 0 0 15,0-7-878-15,3-11 10 16</inkml:trace>
  <inkml:trace contextRef="#ctx0" brushRef="#br0" timeOffset="80661.92">22647 741 105 0,'0'0'86'0,"0"0"41"16,0 0 128-16,0 0 34 15,0 0 334-15,0 0-143 16,0 0-398-16,-4-42-82 0,4 42 0 16,0 0 0-1,0 0 0-15,0 0 0 0,0 0 0 16,0 0 0-16,0 0 0 16,0 0 0-16,0 5 0 15,0 10 0-15,0 7 0 16,0 7 0-16,0 5 0 15,0 4 0-15,3 7 0 16,4 3 0-16,-2 7 0 16,-2 4 0-16,0 7 0 15,-2 4 0-15,1 8 0 16,2 6 0-16,-1 13 0 16,2 6 0-16,-1 13 0 15,-3 9 0-15,-1 4 0 16,0 7 0-16,0 6 0 0,0 1 0 15,0 11 0-15,5 2 0 16,4 2 0-16,2 6 0 16,2-6 0-16,0 3 0 15,5-1 0-15,2 7 0 16,2 1 0-16,3 1 0 16,2 2 0-16,-2-6 0 15,2 2 0-15,-3 2 0 16,0 6 0-16,-3 4 0 15,-4 1 0-15,-3-4 0 16,-6 0 0-16,1 1 0 16,-6 1 0-16,1-2 0 15,-1-1 0-15,0-7 0 16,2-12 0-16,1-6 0 0,3-7 0 16,4-3 0-16,1-7 0 15,2-4 0-15,0-9 0 16,-1-12 0-16,-1-7 0 15,-1-12 0-15,-4-12 0 16,0-11 0-16,0-12 0 16,-5-12 0-16,-2-13 0 15,1-12 0-15,-3-10 0 16,1-7 0-16,-1 0 0 16,0 0 0-16,0-4 0 15,0-13 0-15,3-11 0 0,3-6 0 16,11-16-837-16,2-13-143 15</inkml:trace>
  <inkml:trace contextRef="#ctx0" brushRef="#br0" timeOffset="83970.4">24092 2113 56 0,'0'0'61'15,"0"0"-4"-15,0 0 28 16,0 0 16-16,0 0 68 16,0 0 53-16,0 0 65 15,0 0 28-15,0-4-40 16,0 3-71-16,0 1-42 16,1 0-109-16,1 0-53 15,-2 0 0-15,0 0 0 16,0 0 0-16,0 0 0 15,0 0 0-15,0 0 0 16,0 0 0-16,0 0 0 16,0 0 0-16,0 0 0 15,0 0 0-15,0 0 0 0,0 0 0 16,0 0 0-16,0 0 0 16,0 0 0-16,0 0 0 15,0 0 0-15,0 0 0 16,0 0 0-16,0 0 0 15,0 0 0-15,0 0 0 16,0 0 0-16,0 0 0 16,0 0 0-16,0 0 0 15,1 0 0-15,5 0 0 16,3 2 0-16,1 7 0 16,8 3 0-16,-4 2 0 15,3 1 0-15,-3 5 0 0,1 1 0 16,-3 5 0-16,-5-1 0 15,-4 4 0-15,-3 3 0 16,0-4 0-16,-6 0 0 16,-6-5 0-16,-1-6 0 15,4-7 0-15,4-5 0 16,2-3 0-16,3-2 0 16,0 0 0-16,0-5 0 15,0-10 0-15,0-8 0 16,0-5 0-16,3-3 0 15,8-3 0-15,2 3 0 16,-1 0 0-16,3 1 0 16,-1 3 0-16,-1 2 0 15,-3 2 0-15,0 6 0 16,-4 3 0-16,-1 4 0 16,-2 5 0-16,-3 1 0 0,0 2 0 15,0 2 0-15,0 0 0 16,0 0 0-16,0 0 0 15,0 0 0-15,0 9 0 16,-1 5 0-16,-9 5 0 16,2 4 0-16,2 1 0 15,0 0 0-15,6 0 0 16,0-1 0-16,0-1 0 16,0 0 0-16,1-1 0 0,10-2 0 15,1 1 0 1,0-3 0-16,-2-2 0 0,-1 0 0 15,-1-5 0-15,-2-4 0 16,-3-4 0-16,1-2 0 16,4 0-255-16,6 0-515 15,5 0 205-15,-2-2 270 16</inkml:trace>
  <inkml:trace contextRef="#ctx0" brushRef="#br0" timeOffset="84409.34">24631 2338 65 0,'0'0'91'0,"0"0"24"15,0 0 48-15,0 0 125 16,0 0 45-16,0 0-35 15,0-21-85-15,0 21-61 16,0 0-130-16,-4 0-22 16,-6 11 0-16,-1 6 23 15,-1 2-6-15,-1 6-17 16,4-2-11-16,4-2 11 16,5-1-6-16,0-5 0 15,0-3-95-15,9-4 0 16,7-7 47-16,1-1 54 0,1 0 11 15,-3-4 49-15,0-6-27 16,-5-2 12-16,-2 0 0 16,-2-1 6-16,-2-1 139 15,-4-1-79-15,0-1-111 16,0 1 0-16,-9 3 0 16,-4 3 0-16,-5 4 0 15,1 5-24-15,-3 0-956 16,2 1 247-16,3 12 452 15</inkml:trace>
  <inkml:trace contextRef="#ctx0" brushRef="#br0" timeOffset="85747.56">24315 3616 52 0,'0'0'56'16,"0"0"5"-16,0 0 16 15,0 0 16-15,0 0 70 16,0 0 62-16,0-4 16 15,0 4-17-15,0 0-53 16,0 0-118-16,8 0-53 16,11 0-6-16,11 0 6 15,4 6 0-15,0 7 58 16,-9 2-58-16,-8 5-11 16,-6 4 11-16,-2 3 38 0,-6 2-38 15,-3 1 50 1,0 1-40-16,-9-4 7 0,-5-6-17 15,2-7 44-15,4-8-32 16,5-4-7-16,3-2 23 16,0 0 74-16,0 0 140 15,0-11-200-15,3-7-42 16,11-6 0-16,4-6 0 16,6-3 0-16,0-3 0 15,-2 1 0-15,-2 2 0 16,-4 4 0-16,-4 7 0 15,-4 3 0-15,-3 5 0 16,-3 4 0-16,-1 4 0 0,-1 2 0 16,0 4 0-1,0 0 0-15,0 0 0 0,0 0 0 16,-10 16 0-16,-3 10 0 16,-5 7 0-16,3 3 0 15,3 4 0-15,6-3 0 16,6-2 0-16,0-4 0 15,0-4 0-15,0-6 0 16,9-3 0-16,0-5 0 16,1-3 0-16,4-5 0 15,-2-5 0-15,4 0 0 16,1-5-186-16,2-14-699 16,-4-12 223-16,-8-14 423 15</inkml:trace>
  <inkml:trace contextRef="#ctx0" brushRef="#br0" timeOffset="87491.11">24910 3848 32 0,'0'0'65'0,"0"0"-15"16,0 0 31-1,0 0 32-15,0 0 60 16,0 0 104-16,-7-57 96 15,7 57 96-15,0 0-172 0,0 0-180 16,0 0-117-16,0 0 0 16,0 10 0-16,0 7 0 15,0 8 0-15,1 4 0 16,4 2 0-16,-1 0 0 16,1-1 0-16,0 2 0 15,-2-5 0-15,0-2 0 16,-1-5 0-16,-2-6 0 15,2-5 0-15,-2-5 0 16,0-3 0-16,0-1 0 16,0 0 0-16,0-1 0 0,0-17 0 15,-2-7 0-15,-6-3-486 16,2 2-653-16,-5 3 847 16</inkml:trace>
  <inkml:trace contextRef="#ctx0" brushRef="#br0" timeOffset="89355.78">24564 5299 48 0,'0'0'57'15,"0"0"10"-15,0 0 14 16,0 0 31-16,0 0 79 15,0 0 79-15,-7-17 86 16,7 17 23-16,0 0-125 16,0 0-98-16,2 0-145 0,15 0-5 15,6 15-6 1,3 4 35-16,-4 3-11 0,-3 5-24 16,-7 4 0-1,-2 0 0-15,-8 0 0 0,-2-3 0 16,0-3 0-16,0-4 0 15,-3-5 0-15,-3-7 0 16,3-6 0-16,3-3 0 16,0 0 0-16,0 0 0 15,0-15 0-15,0-7 0 16,16-10 0-16,4-3 0 16,4-1 0-16,2 1 0 0,-3 3 0 15,-7 6 0 1,-1 3 0-16,-6 3 0 0,-4 2 0 15,-2 5 0-15,-2 3 0 16,-1 4 0-16,0 5 0 16,0 1 0-16,0 0 0 15,0 0 0-15,-3 1 0 16,-9 12 0-16,-3 7 0 16,0 4 0-16,5 5 0 15,1 0 0-15,4 1 0 16,4 5 0-16,1-3 0 15,0 1 0-15,0-5 0 16,3-4 0-16,7-6 0 16,2-3 0-16,6-5 0 15,2-5-541-15,3-2-145 0,3-3 194 16,-3 0 280-16</inkml:trace>
  <inkml:trace contextRef="#ctx0" brushRef="#br0" timeOffset="89699.74">25102 5461 53 0,'0'0'99'0,"0"0"-29"16,0 0 18-1,0 0-2-15,0 0 32 16,89-9-3-16,-81 25-34 15,-5 4 26-15,-3 3-12 0,0 4 15 16,0 2-9-16,-14-3 15 16,1-3-67-16,4-8 6 15,3-6-3-15,4-6 81 16,2-2-22-16,0-1-27 16,12 0 54-16,18 0 1 15,12 0-92-15,1-3-47 16,0 0 0-16,-6-3 0 15,-11 6 0-15,-7 0 0 16,-8 0-626-16,-5 0-153 16,-6 0 392-16,0 0 204 0</inkml:trace>
  <inkml:trace contextRef="#ctx0" brushRef="#br0" timeOffset="90939.34">28290 3252 73 0,'0'0'51'15,"0"0"18"-15,0 0 23 16,0 0 40-16,0 0 63 15,0 0 146-15,0-54 18 16,0 54-170-16,0 0-151 16,0 19-38-16,-11 13 0 15,-4 13 27-15,-5 5 6 16,-1 5-16-16,3-1 11 16,-2-4-28-16,7-7 0 15,4-9-5-15,6-13-6 0,2-11 11 16,1-9 0-16,0-1 16 15,0-7 143-15,1-14 49 16,12-8-172-16,2-7-36 16,0-3 0-16,-4-1 0 15,-2-2 0-15,-1 2 0 16,-1 2 0-16,-3 6 0 16,1 6 0-16,-2 5 0 15,0 8 0-15,1 8 0 16,-3 3 0-16,2 2 0 15,6 0 0-15,7 16 0 16,6 6 0-16,5 7 0 16,-2 2 0-16,-1 2 0 15,-5 2 0-15,-1-3 0 0,-4-2 0 16,-3-5 0-16,-5-3 0 16,0-2 0-16,-1-8 0 15,-4-1 0-15,1-5 0 16,-2-5-169-16,0 2-411 15,0-3-43-15,0 0 304 16,-12 0 162-16,-10 0 20 16</inkml:trace>
  <inkml:trace contextRef="#ctx0" brushRef="#br0" timeOffset="91109.89">28156 3507 48 0,'0'0'72'0,"0"0"-19"16,0 0-16-16,0 0-20 16,120-20 5-16,-57 13-17 15,4-2-5-15,6 1-24 16,-4-1-50-16,-8-1-18 16</inkml:trace>
  <inkml:trace contextRef="#ctx0" brushRef="#br0" timeOffset="91771.05">28745 3324 150 0,'0'0'67'0,"0"0"75"0,0 0 198 16,0 0 175-16,0 0 34 15,0 0-265-15,-14-39-284 16,14 39 0-16,0 11 0 15,0 12 0-15,0 9 0 16,0 6 0-16,0 3 0 16,0-2 0-16,0-3 0 15,0-5 0-15,2-8 0 16,-1-8 0-16,1-8 0 16,-1-7 0-16,1 0 0 0,-2 0 0 15,0-1 0-15,0-13 0 16,0-9 0-16,0-7 0 15,0-5 0-15,-3-4 0 16,-3 0 0-16,1 6 0 16,1 6 0-16,0 8 0 15,2 7 0-15,2 3 0 16,0 5 0-16,0 3 0 16,0 1 0-16,0 0 0 15,2 0 0-15,14 8 0 16,9 9 0-16,5 4 0 15,1 5 0-15,1 2 0 16,1 0 0-16,2 0 0 16,3-4 0-16,-4-4 0 15,-4-4 0-15,-8-7 0 0,-6-3 0 16,-10-2 0-16,-2-4 0 16,-3 0 0-16,-1 0 0 15,2-4 0-15,-1-15 0 16,1-6 0-16,-1-6 0 15,-1-4 0-15,0 1 0 16,0 2 0-16,0 6 0 16,0 7 0-16,0 3 0 15,0 8 0-15,0 3 0 16,0 4 0-16,0 1 0 0,0 0 0 16,0 0 0-1,0 13-481-15,9 4-655 16,4 1 895-16</inkml:trace>
  <inkml:trace contextRef="#ctx0" brushRef="#br0" timeOffset="92227.83">29445 3271 110 0,'0'0'40'0,"0"0"23"16,0 0 47-16,0 0 19 16,0 0 68-16,0 0 133 0,-5-46-56 15,-1 44-4-15,1 2-41 16,-3 0-57-16,-3 0-143 16,-2 4-29-16,-8 14-11 15,-1 8-7-15,-1 6 18 16,5 3 0-16,4 2-23 15,4 0 23-15,7-5-11 16,3-5 5-16,0-7-6 16,8-5-74-16,17-5 18 15,10-10 62-15,5 0 12 16,1 0 28-16,-3-16-17 16,-8 0-17-16,-8-5 29 0,-8-1-6 15,-5-2 75-15,-5-1 30 16,-4 0-128-16,0-2 0 15,-6 3 0-15,-10 2 0 16,-7 2 0-16,1 4 0 16,-2 7 0-16,0 5-568 15,-1 4-222-15,-1 0 369 16,4 0 220-16</inkml:trace>
  <inkml:trace contextRef="#ctx0" brushRef="#br0" timeOffset="92909.01">29209 3324 92 0,'0'0'34'16,"0"0"25"-16,0 0 23 15,0 0 46-15,0 0 126 16,0 0 156-16,-18-62 114 15,15 58-60-15,0 2-464 16,3 1 0-16,0 1 0 16,0 0 0-16,0 0 0 0,0 0 0 15,0 4 0-15,0 13 0 16,0 10 0-16,0 7 0 16,0 6 0-16,0 3 0 15,4 4 0-15,4-2 0 16,-1-2 0-1,1-4 0-15,-2-5 0 0,-3-5 0 16,0-6 0-16,-2-11 0 16,1-4 0-16,-1-8 0 15,-1 0 0-15,0 0 0 16,2-8 0-16,1-11 0 16,1-11 0-16,5-5 0 0,-3-4-481 15,0 4-556-15,-3 1 783 16,0 7 121-16,-3 0 20 15</inkml:trace>
  <inkml:trace contextRef="#ctx0" brushRef="#br0" timeOffset="92956.88">29209 3324 24 0</inkml:trace>
  <inkml:trace contextRef="#ctx0" brushRef="#br0" timeOffset="93232.26">29209 3324 24 0,'35'-63'45'0,"-40"48"14"0,2 6 22 16,1 3 15-16,2 2 43 15,0 2 88-15,0 2 4 16,0 0-86-16,0 0-73 15,2 0-72-15,17 0 4 16,9 3-4-16,10 8 41 16,2 2 73-16,2 1 39 15,-3 4-29-15,-4-2-51 0,-2 3 28 16,-4 2-90-16,-6 3 35 16,-6 1-11-16,-5 3-1 15,-8-1 6-15,-4-2 13 16,0 1-25-16,-1-1 43 15,-20-2-71-15,-7-2 0 16,-8-4 0-16,-5-6 0 16,4-5 0-16,0-6 0 15,6 0-169-15,5 0-346 16,2-7-295-16,5-6 462 16</inkml:trace>
  <inkml:trace contextRef="#ctx0" brushRef="#br0" timeOffset="95092.35">28776 2959 26 0,'0'0'39'16,"0"0"-2"-16,0 0 5 15,0 0 3-15,0 0 3 16,0 0-7-16,-36-64 18 16,24 58 2-16,-4-1 16 15,-2 3 4-15,-3 0 27 16,-3 1 25-16,-5 3-55 16,-6 0-19-16,-2 0-21 15,-1 2 16-15,3 5-33 16,5-2 33-16,0 3 23 15,2 0-54-15,-4 1 20 16,-4 3 16-16,-4 2-30 16,0 0 23-16,0 2-10 0,-2-1-32 15,2 2 39-15,1 2-44 16,3-1 6-16,2 2 16 16,7-2-21-16,3 2 32 15,3-2-27-15,2 2 5 16,4-1-10-16,-3 3-6 15,0 1 0-15,0 2 11 16,2 0-5-16,-4 5 11 16,5 0-12-16,-1-1-5 15,4 3 12-15,2-3-12 16,2-1 17-16,7-1 11 16,1 0-6-16,0-2-22 0,0 0 46 15,4 3-35-15,11-1-11 16,0 5 6-16,6 0 29 15,3 2-35-15,5 0 11 16,3-2 12-16,1-4-17 16,1-1 17-16,2-3 0 15,3-3-6-15,2-3 12 16,6 0 0-16,5-4 6 16,4-1-18-16,2-3-4 15,-2 1-13-15,-1-2 0 16,-3 4 0-16,-1-4 0 15,0 1 0-15,1-2 0 16,3 1 0-16,2-2 0 16,6-3 0-16,2-3 0 15,-1-1 0-15,0 0 0 0,-1 0 0 16,1-2 0-16,2-8 0 16,1-2 0-16,6-3 0 15,-3-3 0-15,2 0 0 16,-6-1 0-16,-7-1 0 15,-3 0 0-15,-6-1 0 16,-3-1 0-16,0-3 0 16,-5 0 0-16,-3 0 0 15,-5-2 0-15,-4 0 0 16,-5-1 0-16,-4-2 0 0,0 0 0 16,-4 1 0-1,2-2 0-15,-4 4 0 16,1-4 0-16,-2 0 0 15,-3-2 0-15,-1 1 0 0,-4-2 0 16,-2 1 0 0,-4 3 0-16,0-1 0 0,0-1 0 15,-9 1 0-15,-6 2 0 16,0 1 0-16,-4 0 0 16,-1 1 0-16,-5 1 0 15,-2 1 0-15,-4 0 0 16,-2 0 0-16,-4 1 0 15,-5 2 0-15,2-1 0 16,-1 3 0-16,5 2 0 16,-2 4 0-16,-1 3 0 0,-6 3 0 15,-13 2 0-15,-5 0 0 16,-5 2 0-16,1 0 0 16,3 1 0-16,1 0 0 15,2 0 0-15,0 2 0 16,2-1 0-16,-2 2 0 15,-1 0 0-15,-7 0 0 16,-6 9 0-16,-4 6-221 16,-3 5-163-16,3 4-261 15,0 1 186-15,9-3 246 16</inkml:trace>
  <inkml:trace contextRef="#ctx0" brushRef="#br0" timeOffset="96203.38">25330 2377 61 0,'0'0'67'15,"0"0"-13"1,0 0 36-16,0 0 24 0,0 0 53 16,0 0 33-16,-17 1-64 15,17-1-23-15,0 0-26 16,2 2-62-16,11 2-16 16,13 4 14-16,15 4 174 15,19 3-6-15,21 1-64 16,20 5-48-16,16 5 25 15,13 4-93-15,6 3-17 16,5 0 6-16,5 1-5 16,0-6 5-16,-10-4 11 0,-9-6-11 15,-11-1 29 1,-13-2-18-16,-15-1-5 0,-10 1-6 16,-11-1-6-16,-6-2 1 15,-6-4-13-15,-6-2 18 16,-5 0-5-16,-10-1 16 15,-7-4-22-15,-8 2 16 16,-7-3-5-16,-7 0 0 16,-2 0-17-16,-3 0 17 15,0 0 0-15,0 0 6 16,1 0 17-16,-1 0 6 16,0 0-12-16,0 0 18 0,0 0-29 15,0 0 11-15,0 0 42 16,0 0-59-16,-1-5 0 15,-13-7 0-15,-5 0 0 16,-5-4 0-16,-4 0 0 16,-3-1 0-16,-4 0 0 15,2 1 0-15,2-1 0 16,3 1 0-16,2 3 0 16,8 3 0-16,8 4 0 15,2 1 0-15,8 5 0 16,0 0 0-16,0 0 0 15,8 6 0-15,11 11 0 16,13 4 0-16,7 0 0 16,3-1 0-16,2-5 0 15,-4 1 0-15,-7-4 0 16,-11-1 0-16,-5-1 0 0,-7-1 0 16,-5 2 0-16,-5 3 0 15,0 5 0-15,-5 5 0 16,-23 3 0-16,-14 2 0 15,-13 0 0-15,-3-3 0 16,1 0 0-16,8 1-324 16,1 0-798-16,2-3 709 15</inkml:trace>
  <inkml:trace contextRef="#ctx0" brushRef="#br0" timeOffset="97170.79">25513 4000 86 0,'0'0'30'0,"0"0"16"16,0 0 8-16,0 0 0 15,0 0 18-15,0 0-1 16,-45 16-19-16,45-16-3 16,0 0-8-16,0 0 5 0,0 0-16 15,11 0-6-15,19 0 3 16,20 0 82-16,24 0 16 15,23-11-43-15,19-3-50 16,18-2-28-16,11 2-4 16,9-1 0-16,-1 3 13 15,-5-4-1-15,-6-1 5 16,-6 1 0-16,-8-2-9 16,-7-1-8-16,-10 1-4 15,-10-1 0-15,-14 2 4 16,-10 2-9-16,-18 2 9 15,-13 2 0-15,-13 2 21 16,-12 1-16-16,-7 1 31 16,-4-2-22-16,0 3 148 15,1-2-42-15,-2 1-61 16,0 2-15-16,-5 3-17 0,-2 0 6 16,-2 2-10-16,0 0 72 15,0 0 3-15,0 0 5 16,0-2-16-16,-13-1-51 15,-7-2-36-15,-7-2 0 16,-3 0 0-16,-6 0 0 16,-2-3 0-16,-2 1 0 15,-2 1 0-15,3-2 0 16,5 2 0-16,13 3 0 16,7 2 0-16,11 1 0 15,3 2 0-15,0 0 0 0,0 0 0 16,11 0 0-1,17 0 0-15,18 0 0 0,11 0 0 16,-2 0 0-16,-8 0 0 16,-12 0 0-16,-8 0 0 15,-9 2 0-15,-10 8 0 16,-5 3 0-16,-3 6 0 16,-2 8 0-16,-26 6 0 15,-17 6 0-15,-13 5 0 16,-4 4 0-16,6 1-779 15,7-2-83-15,11-8 579 16</inkml:trace>
  <inkml:trace contextRef="#ctx0" brushRef="#br0" timeOffset="98212.82">26152 5396 107 0,'0'0'26'15,"0"0"17"-15,0 0 6 16,0 0-2-16,0 0-3 16,0 0 7-16,-34 27 9 15,34-27 39-15,0 0 44 16,25-10 80-16,24-14-47 0,27-12-48 16,29-10 19-16,17-8-38 15,17-2 100-15,10-5-147 16,3 0 24-16,0-4-69 15,-8-5-5-15,-9-6-24 16,-7-1 24-16,-4 3 5 16,-7 3-11-16,-8 8 11 15,-8 7-17-15,-7 3 12 16,-9 10 11-16,-9 3-12 16,-12 8 1-16,-11 2-12 15,-10 7-12-15,-9-2 7 0,-5 4 10 16,-3-1 7-16,0 2-6 15,-2 5-6-15,0 1 0 16,-4 3-6-16,-6 4 6 16,-2 1 0-16,-8 3 17 15,-2 2-17-15,-1 0 18 16,-1-1-18-16,2 1 5 16,-2 1 7-16,0 0 0 15,0 0-7-15,0 0 1 16,0 0-6-16,-12 0-40 15,-15 1 40-15,-10 8 5 16,-7 2-5-16,-2-1 12 16,0-2 0-16,-1-1 22 0,3-4-21 15,5 0-13 1,5-3 0-16,8 0 0 0,4 0 0 16,8 0 0-16,4 0 0 15,4 0 0-15,5-2 0 16,1 1 0-16,0-2 0 15,0 2 0-15,0-1 0 16,19-1 0-16,20-3 0 16,13 1 0-16,8-2 0 15,-6-1 0-15,-7 1 0 16,-6 1 0-16,-8 4 0 16,-11 0 0-16,-8 2 0 15,-6 0 0-15,-3 8 0 0,-2 11 0 16,-3 10 0-16,-3 8 0 15,-23 6 0-15,-7 3 0 16,-2-1 0-16,0-3 0 16,5-4-267-16,2-7-901 15,0-9 709-15</inkml:trace>
  <inkml:trace contextRef="#ctx0" brushRef="#br0" timeOffset="106983.37">26582 7202 97 0,'0'0'38'0,"0"0"9"0,0 0 33 15,0 0 29-15,0 0 57 16,0 0 50-16,0 0 61 15,16 0-58-15,8-3-120 16,13-1 10-16,8 1 135 16,4 3-55-16,-4 0-108 15,-2 10-5-15,-7 12-76 16,-6 3 0-16,-11 7 0 16,-7 5 0-16,-11 3 0 15,-1 5 0-15,-13-2 0 16,-13-3 0-16,-4-9 0 15,7-9 0-15,5-12 0 16,11-8 0-16,4-2 0 0,1-11 0 16,2-12 0-16,2-8 0 15,24-8 0-15,15-1 0 16,6 0 0-16,0 4 0 16,-5 4 0-16,-11 7 0 15,-6 3 0-15,-8 5 0 16,-7 2 0-16,-5 4 0 15,-4 5 0-15,1 4 0 16,-2 2 0-16,0 0 0 16,0 0 0-16,0 0 0 0,0 0 0 15,0 0 0 1,0 8 0-16,-9 5 0 16,0 5 0-16,1 1 0 15,1 5 0-15,5 1 0 16,2 5 0-16,0 0 0 15,0 3 0-15,5-2 0 0,5-6 0 16,-2-3 0-16,2-5 0 16,3-6 0-16,6-9-475 15,6-2-248-15,5-1 234 16,1-18 293-16,-1-6 44 16</inkml:trace>
  <inkml:trace contextRef="#ctx0" brushRef="#br0" timeOffset="107277.59">27351 7226 149 0,'0'0'74'0,"0"0"113"0,0 0 223 15,0 0 196-15,0 0 15 16,0 0-621-16,5-49 0 16,-5 49 0-16,1 8 0 15,3 10 0-15,3 5 0 16,0 4 0-16,2-1 0 15,3 4 0-15,-3 1 0 16,0-3 0-16,0-1 0 16,-2-5 0-16,-2-6 0 15,-4-3 0-15,-1-7 0 16,0-5 0-16,0-1 0 16,0 0 0-16,2 0 0 0,-2 0 0 15,1 0 0-15,5-6-1238 16,9-12 566-16</inkml:trace>
  <inkml:trace contextRef="#ctx0" brushRef="#br0" timeOffset="108115.34">28988 7236 102 0,'0'0'98'16,"0"0"44"-16,0 0 96 15,0 0 161-15,0 0-4 16,0 0-80-16,45-38-183 16,-17 38-5-16,0 10-28 15,1 10-99-15,-5 4 0 16,-5 5 0-16,-10 6 0 15,-7 5 0-15,-2 1 0 0,-5 0 0 16,-14-5 0-16,1-7 0 16,2-10 0-16,5-8 0 15,8-8 0-15,3-3 0 16,0-1 0-16,0-17 0 16,15-13 0-16,6-6 0 15,2-8 0-15,3-2 0 16,-3 1 0-16,-3 0 0 15,-1 7 0-15,-5 6 0 16,-3 7 0-16,-3 10 0 16,-5 8 0-16,-1 5 0 15,-2 3 0-15,0 0 0 16,0 4 0-16,-13 17 0 16,-7 12 0-16,-5 8 0 0,-1 4 0 15,4 0 0-15,7-3 0 16,9-5 0-16,6-7 0 15,0-8 0-15,11-5 0 16,11-4 0-16,8-3 0 16,1-3 0-16,5-3 0 15,0-2 0-15,-5-2-180 16,-1 0-896-16,-6 0 557 16,-5-6 325-16</inkml:trace>
  <inkml:trace contextRef="#ctx0" brushRef="#br0" timeOffset="108416.13">29501 7156 91 0,'0'0'102'16,"0"0"20"-16,0 0 102 16,0 0-7-16,85-32-47 15,-65 44-24-15,-4 11 11 16,-7 7 45-16,-7 6-56 15,-2 3 63-15,-13 5-24 16,-9-3-109-16,0-9-76 16,7-10 0-16,9-14 0 0,6-6 0 15,0-2 0 1,1 0 0-16,21 0 0 0,7-4 0 16,8-2 0-1,-7 0 0-15,-10 6-163 16,-13 0-589-16,-7 0 45 0,-4 6 457 15,-26 2 114-15</inkml:trace>
  <inkml:trace contextRef="#ctx0" brushRef="#br0" timeOffset="109337.4">28484 7034 92 0,'0'0'63'16,"0"0"24"-16,0 0 10 15,0 0 65-15,-16-76 95 16,12 69 131-16,3 4 43 16,1 3-14-16,0 0-364 15,0 0-53-15,-3 4 0 16,0 22 0-16,-2 14 0 16,2 13 0-16,3 10 0 15,0 5 0-15,0 13 0 16,14 10 0-16,5 6 0 15,3 11 0-15,0 8 0 16,-2 5 0-16,0 12 0 16,-2 8 0-16,-1 0 0 15,-1 4 0-15,-3-8 0 0,-3-10 0 16,1-9 0-16,1-13 0 16,-2-11 0-16,-2-11 0 15,-2-5 0-15,-4-6 0 16,-2-2 0-16,0-2 0 15,0-1 0-15,0 1 0 16,0-3 0-16,0 1 0 16,0-3 0-16,0-1 0 15,0-3 0-15,-4-6 0 16,-2-6 0-16,-3-4 0 0,-5-2 0 16,0 2 0-16,-4 2 0 15,3 1 0-15,3 2 0 16,0-6 0-16,6-3 0 15,3-7 0-15,3-8 0 16,0-1 0-16,0-1 0 16,0 5 0-16,-1 6 0 15,-5 5 0-15,-3 7 0 16,0 1 0-16,1 0 0 16,2-6 0-16,2-6 0 15,4-7 0-15,0-9 0 16,0-5 0-16,0-6 0 15,0-4 0-15,0-2 0 0,0-1 0 16,0-8 0 0,-1-26 0-16,-2-25-1049 0,-2-34 350 15,-4-36 400-15</inkml:trace>
  <inkml:trace contextRef="#ctx0" brushRef="#br0" timeOffset="110148.43">26309 8239 95 0,'0'0'29'16,"0"0"21"-1,0 0-11-15,0 0 5 0,0 0-6 16,-80-21-4-16,70 21 13 16,6 0 16-16,1-1 27 15,3 1 14-15,0-2 14 16,0 2 20-16,0-1-48 15,0 1 15-15,0-1-57 16,0-1 12-16,7 2-60 16,18 0-60-16,24-2 60 0,32-1 14 15,31-7 45 1,22-2 14-16,22 2-39 0,12-1-14 16,14 1 1-16,17-1-21 15,9 0 0-15,13-5-5 16,10 3 10-1,5-3 16-15,9 0-21 0,11 2 0 16,-2-2-31-16,9 3 31 16,-2 5 41-16,-9 4-41 15,-14 0-10-15,-21 1 10 16,-17-2 0-16,-13-3 5 16,-12-3 0-16,-5-2-5 15,-15-2-21-15,-17-1 6 16,-19 1 10-16,-23 0 5 15,-23 2 20-15,-19 4-20 16,-17 2 16-16,-10 1-16 16,-6 2 0-16,-4 0 16 0,-2 1-11 15,-2 3-10-15,-3 0 5 16,-4 0-11-16,-5 0-134 16,-1 0-192-16,0 0 47 15,-17 0 78-15,-16 0 32 16,-12-7-27-16</inkml:trace>
  <inkml:trace contextRef="#ctx0" brushRef="#br0" timeOffset="110734.26">30504 7063 79 0,'0'0'90'0,"0"0"9"16,-21-77 63-16,15 62 97 0,2 6 198 16,1 6 115-16,1 3-243 15,1 0-329-15,-5 16 0 16,-5 22 0-16,-2 21 0 16,2 18 0-16,7 14 0 15,4 14 0-15,0 10 0 16,0 10 0-16,6 5 0 15,0 6 0-15,-5 8 0 16,-1 7 0-16,0 6 0 16,-13 7 0-16,-8 1 0 15,0-5 0-15,5-8 0 16,2-7 0-16,8-9 0 0,6-8 0 16,0-9 0-1,0-6 0-15,0-8 0 0,0-6 0 16,6-10 0-16,1-19 0 15,-2-19 0-15,1-21 0 16,-1-19 0-16,-1-11 0 16,9-14 0-16,3-33 0 15,6-26 0-15,5-30 0 16,1-29-946-16,2-37 92 16</inkml:trace>
  <inkml:trace contextRef="#ctx0" brushRef="#br0" timeOffset="111356.11">31318 6979 113 0,'0'0'101'16,"0"0"75"-16,0 0 243 0,0 0 295 15,0 0-190-15,0 0-524 16,0-32 0-16,-4 50 0 15,-8 19 0-15,-6 15 0 16,-6 10 0-16,-1 6 0 16,-2-5 0-16,4-1 0 15,1-7 0-15,6-10 0 16,5-14 0-16,7-15 0 16,4-11 0-16,0-5 0 15,0-7 0-15,0-22 0 16,15-13 0-16,6-15 0 15,4-4 0-15,3-2 0 16,-1 1 0-16,-3 7 0 16,0 10 0-16,-8 9 0 15,-2 13 0-15,-6 9 0 0,-3 6 0 16,-3 7 0-16,2 1 0 16,5 7 0-16,10 25 0 15,8 18 0-15,1 10 0 16,-3 7 0-16,-4-5 0 15,-6-7 0-15,-2-6 0 16,-1-8 0-16,-3-9 0 16,-3-9 0-16,-3-8 0 15,-3-9-111-15,0-4-936 16,-2-2 527-16,-22 0 305 0</inkml:trace>
  <inkml:trace contextRef="#ctx0" brushRef="#br0" timeOffset="111508.72">31169 7288 113 0,'0'0'102'0,"0"0"15"15,0 0-36-15,84-9-41 16,-23 9-7-16,8 0-33 16,2 0-43-16,2 0-124 15,-6-1 8-15</inkml:trace>
  <inkml:trace contextRef="#ctx0" brushRef="#br0" timeOffset="112063.22">31765 7101 116 0,'0'0'80'0,"0"0"59"16,0 0 215-16,0-81 346 16,0 75-42-16,0 6-658 15,0 0 0-15,0 0 0 16,0 13 0-16,0 17 0 15,0 12 0-15,11 10 0 16,-3 3 0-16,-2-2 0 16,-4-3 0-16,-2-10 0 15,0-12 0-15,0-10 0 16,0-10 0-16,0-7 0 16,0-1 0-16,0-1 0 0,0-18 0 15,0-8 0-15,-2-12 0 16,-3-7 0-16,1-2 0 15,1-1 0-15,0 5 0 16,3 8 0-16,0 9 0 16,0 9 0-16,0 6 0 15,0 9 0-15,7 3 0 16,16 10 0-16,10 19 0 16,7 9 0-16,4 6 0 15,-5-1 0-15,-3-3 0 16,-3-4 0-16,-5-7 0 15,-7-9 0-15,-6-11 0 16,-9-6 0-16,-1-3 0 16,2-1 0-16,-1-18 0 15,2-8 0-15,-2-8 0 0,-5-4 0 16,-1-8 0-16,0-3 0 16,0 6 0-16,0 4 0 15,-3 13 0-15,0 13 0 16,2 9 0-16,1 5 0 15,0 0 0-15,0 19-710 16,0 4-224-16,13-2 676 16</inkml:trace>
  <inkml:trace contextRef="#ctx0" brushRef="#br0" timeOffset="112610.31">32284 6982 132 0,'0'0'97'15,"0"0"117"-15,0 0 440 16,0 0 231-16,0 0-820 16,0 0-65-16,0-57 0 15,0 57 0-15,1 13 0 16,11 20 0-16,3 13 0 16,3 15 0-16,-6 4 0 15,0 0 0-15,-8-8 0 16,-1-6 0-16,0-10 0 15,-1-13 0-15,-1-9 0 0,1-9 0 16,1-9 0-16,-3-1 0 16,1 0 0-16,-1-6 0 15,0-13 0-15,0-11-391 16,-1-9-456-16,-10-5 415 16,-2-5 286-16,1-2 75 15,0-2 32-15,0 3 33 16,2 0 6-16,3 5 11 15,4 7 8-15,3 8 26 16,0 12 2-16,0 10 39 16,0 6 36-16,0 2 25 15,7 8-130-15,12 16-14 16,14 10 227-16,13 6 65 16,9 2 151-16,3 2 18 0,-4-2-464 15,-8 0 0-15,-10-8 0 16,-15-1 0-16,-10-3 0 15,-11-1 0-15,-3 1 0 16,-32 0 0-16,-18-1 0 16,-16 0 0-16,-10-4 0 15,-2-6 0-15,5 0-684 16,6-6-328-16,7-6 740 16</inkml:trace>
  <inkml:trace contextRef="#ctx0" brushRef="#br0" timeOffset="113913.45">30313 9954 64 0,'0'0'56'0,"0"0"0"15,0 0 5-15,0 0 12 16,0 0 22-1,0 0 56-15,41-61 90 0,-41 61 17 16,0 0 35-16,0 0-19 16,0 0-47-16,0 0-65 15,3 8-126-15,2 12-36 16,0 9 0-16,2 7 0 16,2 12 0-16,0 7 0 15,-2 11 0-15,1 2 0 16,-2 5 0-16,-5-1 0 15,-1 2 0-15,0-4 0 0,0-7 0 16,-1-13 0 0,-5-13 0-16,3-12 0 0,1-9 0 15,2-9 0 1,0-4 0-16,0-3 0 0,0 0 0 16,0 0 0-16,0-12 0 15,0-10 0-15,0-16 0 16,0-16-180-16,-4-21-1107 15,-8-13 882-15</inkml:trace>
  <inkml:trace contextRef="#ctx0" brushRef="#br0" timeOffset="115900.84">27414 8536 45 0,'0'0'65'0,"0"0"-7"16,0 0 24-16,0 0-1 16,0 0 39-16,0 0 47 15,-17-39 24-15,13 39-6 16,-3 0 35-16,-4 0-55 16,-2 0-70-16,1 0 3 15,0 0 31-15,0 0 25 16,-2 9-50-16,-2 5-16 15,0 3-88-15,-1 6 0 16,5 5 0-16,3 4 0 0,2 2 0 16,6 1 0-16,1-2 0 15,0-4 0-15,19-3 0 16,6-6 0-16,3-5 0 16,5-5 0-16,0-7 0 15,0-3 0-15,-3 0 0 16,-2-13 0-16,-3-10 0 15,-3-3 0-15,-5-5 0 16,-5-5 0-16,-5 0 0 16,-7-2 0-16,0-1 0 15,-7 3 0-15,-11 6 0 16,-6 6 0-16,-1 7 0 0,-3 9 0 16,-2 7-117-16,5 1-584 15,7 4-33-15,12 10 455 16,6 0 95-16</inkml:trace>
  <inkml:trace contextRef="#ctx0" brushRef="#br0" timeOffset="116515.72">29497 8442 4 0,'0'0'150'0,"0"0"-94"16,0 0 82-16,0 0 119 16,0 0 140-16,0 0 146 0,4-77-54 15,-10 71-476-15,0 5-13 16,-6 1 0-16,-3 0 0 15,-5 0 0-15,-6 17 0 16,-2 7 0-16,1 5 0 16,6 7 0-16,2 1 0 15,8 4 0-15,8-4 0 16,3-3 0-16,3-3 0 16,18-5 0-16,11-8 0 15,8-5 0-15,3-10 0 0,5-3 0 16,-5 0 0-16,-4-15 0 15,-8-5 0-15,-7-7 0 16,-8-1 0-16,-8-1 0 16,-8-2 0-1,0-2 0-15,-12 2 0 16,-17 3 0-16,-11 3 0 0,-1 7 0 16,-5 6 0-16,4 8-541 15,7 4-530-15,8 0 752 16</inkml:trace>
  <inkml:trace contextRef="#ctx0" brushRef="#br0" timeOffset="119059.49">31624 8279 9 0,'0'0'74'16,"0"0"-30"-16,0 0 24 15,0 0 11-15,0 0 27 16,0 0 28-16,0 0 62 16,-24-53 100-16,18 52 61 15,3 1-19-15,-1 0-74 16,-8 0-182-16,-5 0-82 16,-8 11 0-16,-3 6 0 15,0 4 0-15,4 2 0 16,6 4 0-16,1 2 0 15,7 3 0-15,4-3 0 0,4-1 0 16,2-2 0 0,0-1 0-16,0-2 0 0,12-3 0 15,4-5 0-15,7-5 0 16,4-7 0-16,6-3 0 16,3 0 0-16,2-8 0 15,1-11 0-15,-3-4 0 16,-5 1 0-16,-4-3 0 15,-8 2 0-15,-5 0 0 16,-5 1 0-16,-3 0 0 16,-3-1 0-16,-3 1 0 15,0-2 0-15,0 1 0 16,-13-2 0-16,-1 1 0 16,-2 5 0-16,-1 2 0 15,-2 3 0-15,-2 2 0 16,-2 5 0-16,-2 1 0 0,3 3 0 15,0 2 0-15,5 1 0 16,2 0 0-16,5 0 0 16,2 0 0-16,-2 0 0 15,-1 0 0-15,-6 6 0 16,-1 5 0-16,-5 5 0 16,1 2 0-16,1 1 0 15,-1 1 0-15,1 0 0 16,1 2 0-16,1 0 0 15,2 0 0-15,4-1 0 0,4 1 0 16,3 1 0-16,2-2 0 16,2 1 0-1,2 1 0-15,0 0 0 0,0-1 0 16,4 1 0-16,12-2 0 16,6-1 0-16,5-4 0 15,5-2 0-15,1-4 0 16,2-4 0-16,2-4 0 15,1-2 0-15,1 0 0 16,-3-2 0-16,-1-11 0 16,-7-1 0-16,-4-2 0 15,-4-3 0-15,-1-2 0 16,-4-3 0-16,1-1 0 0,-2-1 0 16,-4 1 0-16,-3 2 0 15,-1 1 0-15,-4 1 0 16,-2 1 0-16,0 0 0 15,0 2 0-15,0 1 0 16,-3 1 0-16,-5 2 0 16,2 1 0-16,-1 6 0 15,1 1 0-15,0 5 0 16,-3-2 0-16,-6 2 0 16,0 1 0-16,-6 0 0 15,1 0 0-15,2 0 0 16,-5 0 0-16,0 0 0 15,-4 8-140-15,-5 3-695 0,0 1 158 16,-4-3 408 0</inkml:trace>
  <inkml:trace contextRef="#ctx0" brushRef="#br0" timeOffset="130628.26">25865 1944 15 0,'0'0'50'0,"0"0"-7"0,0 0 6 15,0 0-3-15,0 0 12 16,0 0 4-16,0 0 18 15,-16 0 27-15,16 0 3 16,-1 0 13-16,1 0-21 16,0 0 21-16,0 0 10 15,-3 0 0-15,1 0 7 16,1 0-46-16,-1 0 4 16,1 0 37-16,1 0-27 15,0 0-27-15,0 0-52 0,0 0 23 16,0 0-23-16,0 0-29 15,0 0-12-15,0 0 6 16,0 0-28-16,0 0-24 16,6 0 6-16,10 0-51 15,9-4 103-15,9-3 57 16,4 0-51-16,-5 2 28 16,-5 1-28-16,-10 1 0 15,-3 3-6-15,-8-1 0 16,-4 1 5-16,0 0-5 15,-1 0 0-15,-2 0 23 16,2 0-11-16,-2 0 17 16,0 0-6-16,0 0-11 15,0 0-1-15,0 0-11 16,0 0-190-16,0 0-267 16,4-1-202-16,0-3 284 0,2-2 169 15</inkml:trace>
  <inkml:trace contextRef="#ctx0" brushRef="#br0" timeOffset="131377.29">25873 1967 43 0,'0'0'29'16,"0"0"5"-16,0 0-6 15,0 0 8-15,0 0-1 16,0 0 7-16,-8-3-2 16,5 2 3-16,-3 1 5 15,1 0-16-15,-3 0 15 0,4 0 20 16,-1 0-3-1,3 0 28-15,2 0 1 0,0 0-17 16,0-3-26-16,0 3-23 16,0 0 4-16,0-2-12 15,5 1-19-15,14-5-64 16,16-1 44-16,10-3 20 16,5 1 20-16,-6 1-13 15,-10 1-3-15,-13 4 15 16,-9 1-16-16,-5-1 5 15,-6 3-1-15,-1 0 24 16,0 0 4-16,0 0 7 16,0 0-5-16,0 0 8 15,0 0-35-15,0 0-10 16,0 0-46-16,0 0-179 16,0 0-106-16,3-1 74 15,7-8 58-15</inkml:trace>
  <inkml:trace contextRef="#ctx0" brushRef="#br0" timeOffset="131955.78">26376 1744 4 0,'0'0'14'0,"0"0"8"16,0 0-4-16,0 0 8 15,0 0 0-15,0 0-1 16,0 0 3-16,0-2 1 16,0 2 1-16,0 0-2 15,0 0-3-15,1-1 4 0,-1 1 4 16,0 0 4-16,0 0-18 15,0 0-13-15,0 0 1 16,0 0-7-16,0 0-49 16,0 0-79-16,-7 0-16 15</inkml:trace>
  <inkml:trace contextRef="#ctx0" brushRef="#br0" timeOffset="133583.49">26390 1781 58 0,'0'0'46'16,"0"0"12"-16,0 0-4 16,0 0-5-16,0 0 3 15,0 0-12-15,0 0-11 0,0-5-13 16,0 5-4-16,0 0-3 15,0 0 4-15,0 0-12 16,0 0 4-16,0 0 0 16,0 0 0-16,0 0 16 15,0 0 35-15,0 0 37 16,0 0 76-16,0-7-22 16,-1-2 29-16,-2-2-130 15,3 3-33-15,0 1 53 16,0 1-37-16,0 4 6 0,0 2 31 15,0 0-51-15,0 0-15 16,0 0-62-16,0 0 3 16,0 0-26-16,0 1 4 15,0 9 39-15,0 2 30 16,-2 2 24-16,-1-1 13 16,-1-3-8-16,0-4 9 15,1-3 11-15,1-3 4 16,1 0-28-16,1 0 95 15,-2 0-46-15,1-4 55 16,-1-6-52-16,2 0-43 16,0-1 18-16,0 4-24 15,0 2-4-15,0 2-18 0,0 2 6 16,0 1-34-16,0 0-32 16,0 0-37-16,0 0 19 15,0 0-35-15,0 5 44 16,0 3 66-16,0-2 9 15,0 0 0-15,0-2 45 16,0-1-40-16,0-3 58 16,0 0-28-16,0 0 10 15,0 0 59-15,0 0 27 16,0-3 148-16,0-10-99 16,0-3-180-16,-1-1 0 15,1-1 0-15,0 1 0 16,0 0 0-16,1 1 0 0,13 1 0 15,2 4 0-15,5 1 0 16,-2 4 0-16,2 4 0 16,-2 2 0-16,0 0 0 15,0 5 0-15,-1 9 0 16,0 7 0-16,-5 6 0 16,-1 5 0-16,-6 7 0 15,-6 3 0-15,0-2 0 16,-2 2 0-16,-17-3 0 15,-6-1 0-15,-6-1 0 16,-4-2 0-16,-2-4 0 16,1-5 0-16,5-6 0 0,4-7 0 15,8-8-53 1,5-5 53-16,3 0 35 16,3-2-17-16,0-8-18 15,5 0 0-15,0 2 0 0,3 0 0 16,0 5 0-16,0-1 0 15,3 2 0-15,18 2 0 16,12 0-111-16,10 0 94 16,6 0 5-16,1 7 12 15,-3 4 0-15,-3 2 0 16,-4 0 6-16,-9-3 11 16,-8-2 12-16,-5-3-29 15,-11-4 46-15,-4-1-17 16,-3 0-16-16,0 0-13 0,0 0 0 15,0 0 0-15,0 0 0 16,0 0 0-16,0 0-134 16,-3 0-1044-16,-8-9 665 15</inkml:trace>
  <inkml:trace contextRef="#ctx0" brushRef="#br0" timeOffset="145435.88">27494 8531 54 0,'0'0'39'16,"0"0"7"-16,0 0 2 15,0 0-4-15,0 0 8 16,0 0 12-16,0 0 10 16,0 0 16-16,2-17 6 0,-2 14 9 15,-5 0 18-15,1 2-16 16,-3-2-19-16,1 2-8 15,0-2-26-15,0 2-13 16,-3-1 12-16,0 2-18 16,1 0 9-16,-1 0-2 15,-1 0 0-15,1 0 5 16,0 0 13-16,0 0-27 16,3 0 17-16,-1 0-22 15,2 3-6-15,-2 1 1 16,-2 2-18-16,0 1 12 15,-3 3-5-15,-1 5-7 16,-4 0-5-16,1 2 12 16,-1 2-7-16,2 1-5 15,3 0 0-15,2-3 0 0,3-3 0 16,2-2 0-16,2 0-22 16,1-2 27-16,1 0-10 15,1 1 5-15,0-1-6 16,0 3 6-16,0 1-6 15,0 0 6-15,6 1-5 16,6-2 5-16,6 0 0 16,4-6-6-16,2-1 6 15,5-5 0-15,-1-1 17 16,2 0-6-16,-3 0-11 0,-2 0 12 16,-3 0-12-16,-5-1 11 15,0-8 6-15,-1-2-17 16,0-4 58-1,-1 0-30-15,0-5-28 0,-3 2 87 16,-3 0-6-16,-1-1-51 16,-5 3-30-16,1 0 0 15,-3-2 0-15,1-1 0 16,-2-1 0-16,0 0 0 16,0 2 0-16,0 2 0 15,0 3 0-15,0 1 0 16,0 2 0-16,0 3 0 15,0 1 0-15,0 4 0 16,0-1 0-16,0 1 0 0,0 1 0 16,0 0 0-16,-3-1 0 15,-1 1 0-15,0 0 0 16,-2-1 0-16,2 1 0 16,1-1 0-16,-2 1 0 15,1 1 0-15,-2-2 0 16,-4 0 0-16,0-1 0 15,0 3-284-15,2 0-597 16,6 0 307-16,2 0 326 16</inkml:trace>
  <inkml:trace contextRef="#ctx0" brushRef="#br0" timeOffset="146553.47">29630 8476 6 0,'0'0'79'0,"0"0"-26"15,0 0 11-15,0 0-4 16,0 0 17-16,0 0 22 15,-35-54 30-15,23 51 1 16,-1 1-4-16,-2 0 8 16,-4 2-27-16,-5 0-7 15,-1 0 14-15,-1 5-65 16,0 5 13-16,1 4-46 16,3 1 26-16,2 2 12 0,3 3-21 15,3 0-6-15,4 0-22 16,4-2 6-16,1 0-11 15,5-1-11-15,0 1 11 16,0 1-11-16,5 0 11 16,9 0 28-16,5-1-23 15,1-1 1-15,6-4 5 16,-1-3-11-16,5-3 6 16,2-4 5-16,-3 0 0 15,1-3-5-15,-6 0-1 16,-2 0 1-16,0-8 0 15,-2-4-1-15,-1-2 12 16,-2-4 23-16,-1 0-18 16,-2-2 47-16,-4-1 23 15,-4-3 54-15,-4 1-146 0,-2 3 0 16,0 0 0-16,0 0 0 16,-13 2 0-16,-7 1 0 15,-7 2 0-15,-6 2 0 16,0 3 0-16,2 4-290 15,4 6-565-15,9 0 276 16,9 0 335-16</inkml:trace>
  <inkml:trace contextRef="#ctx0" brushRef="#br0" timeOffset="177662.97">25740 3146 68 0,'0'0'61'16,"0"0"15"-16,0 0 7 15,0 0 34-15,0 0 81 16,0 0 85-16,0 0 80 16,0 0-13-16,-5-45-54 15,5 43-144-15,-1-1-152 0,1 3 0 16,-2 0 0-16,2-2 0 16,0 2 0-1,0 0 0-15,0 0 0 0,0 0 0 16,0 0 0-16,0 0 0 15,0 0 0-15,0 0 0 16,0 0 0-16,0 2 0 16,0 6 0-16,0 8 0 15,0 5 0-15,0 6 0 16,0 4 0-16,0 5 0 16,6 5 0-16,2 4 0 15,0 1 0-15,-2 1 0 16,4 0 0-16,-4-5 0 15,1 1 0-15,1-4 0 16,-2-3 0-16,0-4 0 16,-3-6 0-16,0-7 0 15,0-5 0-15,-2-4 0 0,-1-2 0 16,0-4 0-16,0-3 0 16,2-1 0-16,-2 0 0 15,0 0 0-15,1 0 0 16,-1 0 0-16,0 0 0 15,0 0 0-15,0 0 0 16,0 0 0-16,0 0 0 16,0 0 0-16,0 0 0 15,0 0 0-15,0 0 0 16,2 0 0-16,-1 0 0 16,2 0 0-16,1 0 0 0,2 0 0 15,13-1 0 1,10-3 0-16,10 1 0 0,4 0 0 15,-1 1 0 1,1 2 0-16,-1 0 0 0,-1 0 0 16,-1 0 0-16,-5 0 0 15,-3 0 0-15,-5 2 0 16,-4-1 0-16,-4 1 0 16,-3-2 0-16,-4 0 0 15,-5 0 0-15,-2 0 0 16,-1 0 0-16,-4 0 0 15,0 0 0-15,0 0 0 0,0 0 0 16,0 0 0-16,0 0 0 16,0-8 0-16,0-1 0 15,0-6 0-15,0 1 0 16,0-4 0-16,-6-3 0 16,2-3 0-16,-1-2 0 15,4 0 0-15,-2-1 0 16,3-1 0-16,0-3 0 15,0-3 0-15,0 2 0 16,0-1 0-16,-2 2 0 16,2 0 0-16,-1 3 0 15,-1 3 0-15,-1 3 0 16,2 1 0-16,-2 3 0 16,1 1 0-16,0 1 0 0,2 3 0 15,0 2 0-15,0 2 0 16,0 2 0-16,0 3 0 15,0 3 0-15,0-1 0 16,0 2 0-16,0 0 0 16,0 0 0-16,0 0 0 15,0 0 0-15,0 0 0 16,-2 0 0-16,2 0 0 16,-1 0 0-16,-1 0 0 15,2 0 0-15,-3 0 0 16,2 0 0-16,1 0 0 15,-3 0 0-15,-2 0 0 16,-7 2 0-16,-12 3 0 16,-9 2 0-16,-10 0 0 15,0 0 0-15,-3-1 0 0,4 1 0 16,4-4 0-16,6-2 0 16,5 1 0-16,5-2 0 15,3 1 0-15,2-1 0 16,-3 2 0-16,-1-1 0 15,1 1 0-15,-3-2 0 16,7 2 0-16,1-2 0 16,3 0 0-16,3 0 0 15,3 2 0-15,5-2 0 16,1 0 0-16,0 0 0 16,0 0 0-16,0 0 0 0,0 0 0 15,0 0-47 1,0 3-877-16,19-3 191 0,8 0 485 15</inkml:trace>
  <inkml:trace contextRef="#ctx0" brushRef="#br0" timeOffset="179465.4">26279 4480 98 0,'0'0'70'0,"0"0"24"15,0 0 58-15,0 0 187 16,-12-89 72-16,10 72 171 15,-1 0-281-15,0 5-301 16,2 1 0-16,-1 3 0 16,0 5 0-16,2 2 0 15,-2 1 0-15,2 0 0 16,0 0 0-16,-2 0 0 16,2 1 0-16,0 13 0 0,0 10 0 15,0 11 0-15,0 10 0 16,0 4 0-1,0 2 0-15,0 1 0 0,11 0 0 16,-2 1 0-16,0 1 0 16,1 1 0-16,-3-4 0 15,1-6 0-15,-2-6 0 16,-1-8 0-16,-1-11 0 16,-3-4 0-16,1-9 0 15,-2-5 0-15,0 0 0 16,0-2 0-16,0 0 0 15,0 0 0-15,0 0 0 16,0 0 0-16,0 0 0 0,0 0 0 16,3 0 0-16,-2 0 0 15,2 0 0-15,3 0 0 16,11-8 0-16,11-1 0 16,12-2 0-16,8 1 0 15,6 2 0-15,1 1 0 16,2 0 0-16,-2 0 0 15,-4 1 0-15,-7 3 0 16,-6 1 0-16,-10 2 0 16,-6 0 0-16,-8 0 0 15,-2 0 0-15,-5-2 0 16,-5 1 0-16,-1 1 0 16,-1-2 0-16,2 1 0 0,-1-3 0 15,2 1 0-15,-1-2 0 16,-1-2 0-16,1 0 0 15,1-1 0-15,-2-2 0 16,-1-2 0-16,2-5 0 16,-2-2 0-16,0-5 0 15,0-4 0-15,0-6 0 16,0-3 0-16,0-2 0 16,0 5 0-16,0-1 0 15,0 1 0-15,0 2 0 16,0-2 0-16,-2 0 0 15,-4 0 0-15,0 3 0 16,0 1 0-16,-3 5 0 16,5 2 0-16,-1 3 0 15,1 3 0-15,2 3 0 0,-1 2 0 16,2 3 0-16,1 2 0 16,-2 3 0-16,2 3 0 15,0 1 0-15,0 0 0 16,0 0 0-16,0 0 0 15,0 0 0-15,0 0 0 16,-1 0 0-16,1 0 0 16,0 0 0-16,0 0 0 15,-2 0 0-15,2 0 0 16,-2 0 0-16,2 0 0 16,0 0 0-16,-2 0 0 0,1 0 0 15,-1 0 0-15,1 0 0 16,-1 0 0-16,-7 0 0 15,-15 0 0 1,-13 8 0-16,-14 5 0 0,-8-1 0 16,-3 1 0-16,4-3 0 15,6-2 0-15,1-1 0 16,5-2 0-16,1-1 0 16,3-1 0-16,5-2 0 15,4 0 0-15,5 1 0 16,2 0 0-16,4-1 0 15,6-1 0-15,2 1 0 0,4 1 0 16,2-2 0-16,1 0 0 16,4 0 0-16,2 0 0 15,1 0 0-15,0 0 0 16,0 0 0-16,0 0 0 16,0 0 0-16,0 0 0 15,0 0 0-15,0 0 0 16,0 0 0-16,0 0 0 15,0 0 0-15,0 0 0 16,0 0 0-16,1 0 0 16,14 0 0-16,16 0-215 15,8-4-1178-15,3-11 1051 16</inkml:trace>
  <inkml:trace contextRef="#ctx0" brushRef="#br0" timeOffset="-197082.64">25533 8861 77 0,'0'0'38'15,"0"0"28"-15,0 0 18 16,0 0 16-16,0 0 94 16,0 0 86-16,0 0 110 15,-71-5 59-15,61 5-110 0,0 0-309 16,-2 0-30-16,0 0 0 15,0 0 0-15,-3 1 0 16,3 5 0-16,0 0 0 16,0-1 0-16,6-1 0 15,3-1 0-15,2-1 0 16,1-2 0-16,0 0 0 16,0 0 0-16,0 0 0 15,7 0 0-15,23 0 0 16,19 0 0-16,18-5 0 15,14-4 0-15,0-2 0 16,-4 3 0-16,-13 2 0 16,-17 2 0-16,-19 1 0 15,-12 1 0-15,-10 0 0 16,-4 2 0-16,-2-1 0 0,0 1 0 16,0 0 0-16,0 0 0 15,0 0 0-15,0 0 0 16,3 0-621-16,6 0-307 15,7-5 595-15</inkml:trace>
  <inkml:trace contextRef="#ctx0" brushRef="#br0" timeOffset="-196602.23">26119 8619 36 0,'0'0'171'16,"0"0"-60"-16,0 0 178 16,0 0 197-16,0 0 133 15,0 0-284-15,-9-65-335 16,9 65 0-16,-2 0 0 16,2 0 0-16,0 0 0 15,0 11 0-15,0 9 0 16,2 7 0-16,16 5 0 15,6 3 0-15,6 2 0 0,4 0 0 16,6-2 0 0,0-2 0-16,-2-4 0 0,-2-4 0 15,-6-5 0-15,-8-4 0 16,-4-5 0-16,-9-6 0 16,-5-3 0-16,-4-2 0 15,0 0 0-15,0 0 0 16,0 2 0-16,0-2 0 15,0 2 0-15,-4 4 0 16,-16 4 0-16,-11 5 0 16,-11 4 0-16,-4-1 0 15,1 0 0-15,5-2 0 16,4-2 0-16,11-1 0 16,1-3 0-16,5 3 0 15,3-3-431-15,3 0-688 0,7-8 777 16</inkml:trace>
  <inkml:trace contextRef="#ctx0" brushRef="#br0" timeOffset="-155498.89">26629 3335 40 0,'0'0'43'0,"0"0"4"15,0 0 14-15,0 0 20 16,0 0 32-16,0 0 112 16,0 0 141-16,0 0 170 15,-34-50-72-15,27 43-393 16,4 4-71-16,1 0 0 0,1 2 0 15,1 1 0-15,0 0 0 16,0 0 0-16,0 0 0 16,0 0 0-16,0 3 0 15,0 12 0-15,3 8 0 16,8 5 0-16,3 4 0 16,2 1 0-16,1-2 0 15,-1-3 0-15,-1 1 0 16,0-6 0-16,-3 0 0 15,-3-3 0-15,0-8 0 16,-6-3 0-16,0-5 0 16,-2-4 0-16,1 0 0 15,-1 0 0-15,-1 0 0 0,2 0 0 16,-2-4-878-16,1-7 21 16,1 2 586-16</inkml:trace>
  <inkml:trace contextRef="#ctx0" brushRef="#br0" timeOffset="-155126.89">26935 3427 76 0,'0'0'83'0,"0"0"-4"15,0 0 106-15,0 0-49 16,0 0-1-16,0 0 26 15,0-8-120-15,0 13-38 0,0 2 43 16,0-2 3-16,0-2 41 16,0-3 31-16,0 0 63 15,0 0 133-15,1 0 24 16,-1 0-341-16,2 0 0 16,-2-5 0-16,1 1 0 15,-1 0 0-15,0-1 0 16,0 3 0-16,0 2 0 15,0 0 0-15,0 0 0 16,0 0 0-16,0 0 0 16,0 0 0-16,0 0 0 15,0 2 0-15,0 0 0 16,0-1-352-16,2-1-621 0,6 0 508 16,4 0 261-1</inkml:trace>
  <inkml:trace contextRef="#ctx0" brushRef="#br0" timeOffset="-154691.05">27110 3173 86 0,'0'0'93'0,"0"0"31"15,0 0 44-15,0 0 99 16,0 0 46-16,0 0-61 0,0-23-70 15,0 23-182-15,0 11-28 16,0 8-19-16,-3 8 47 16,-2 4 32-16,4-3 16 15,-1-6-37-15,2-4-11 16,0-5 5-16,0-2 12 16,8-3-6-16,5 0 0 15,2 1 38-15,7-2-10 16,4 0 34-16,-1 1 65 15,2-3-23-15,0 1-27 16,-5 0-88-16,-1-1 0 16,-6-1 0-16,-6 0 0 15,0 1 0-15,-6 0 0 0,-3-1 0 16,0 2 0-16,0 1 0 16,0 3 0-16,-3 2 0 15,-13-1 0-15,-3-1 0 16,-3-3 0-16,-2-3-590 15,-2-4-279-15,0 0 578 16,1-1 109-16</inkml:trace>
  <inkml:trace contextRef="#ctx0" brushRef="#br0" timeOffset="-154526.49">27071 3249 48 0,'0'0'64'0,"0"0"3"16,25-87 21-1,2 57-8-15,6 2 2 0,4 1-35 16,1 7-24-16,-6 8-16 16,-3 6-7-16,-4 6-68 15,-7 0-93-15,-8 17 15 16</inkml:trace>
  <inkml:trace contextRef="#ctx0" brushRef="#br0" timeOffset="-153765.52">27127 4348 41 0,'0'0'72'0,"0"0"0"15,0 0 42-15,0 0 86 16,0 0 166-16,0 0 286 15,0-67-122-15,0 60-530 16,0 2 0-16,0 4 0 16,0 1 0-16,0 0 0 15,0 0 0-15,0 0 0 16,0 3 0-16,0 12 0 16,4 7 0-16,6 7 0 15,5 2 0-15,-3 3 0 16,1-2 0-16,-1-2 0 15,-3-1 0-15,0-5 0 0,-2-5 0 16,-2-5 0-16,-2-4 0 16,0-4 0-16,-1-6 0 15,2 0-1000-15,6 0 318 16,2-9 451-16</inkml:trace>
  <inkml:trace contextRef="#ctx0" brushRef="#br0" timeOffset="-153511.91">27393 4421 135 0,'0'0'136'15,"0"0"228"-15,0 0 524 16,0 0-364-16,0 0-524 0,0 0 0 16,4-4 0-16,-4 4 0 15,0 0 0-15,0 0 0 16,0 0 0-16,0 0 0 15,0 0 0-15,0 0 0 16,0 0 0-16,0 0 0 16,0 0 0-16,0-3 0 15,0 0 0-15,0-1-673 16,0-4-333-16,9-2 742 16</inkml:trace>
  <inkml:trace contextRef="#ctx0" brushRef="#br0" timeOffset="-153130.71">27581 4134 89 0,'0'0'84'0,"0"0"40"0,0 0 82 16,0 0 117-16,0 0 154 16,0 0-152-16,-3-29-325 15,-6 51-45-15,-1 14 45 16,-3 6 22-16,2-3-11 15,5-4-11-15,4-12 0 16,2-12 12-16,0-3-12 16,11-4 11-16,13-4 68 15,6 0 104-15,8 0-37 0,4 0-146 16,-3 0 0-16,-3 0 0 16,-5 0 0-16,-4 0 0 15,-6 3 0-15,-8 8 0 16,-5 2 0-16,-4-1 0 15,-4 5 0-15,0 1 0 16,-3 1 0-16,-16-1 0 16,-8-5 0-16,-5-3 0 15,1-9 0-15,0-1-346 16,1 0-490-16,2-15 327 16,1-8 294-16</inkml:trace>
  <inkml:trace contextRef="#ctx0" brushRef="#br0" timeOffset="-152927.62">27532 4181 8 0,'0'0'112'16,"0"0"-50"-16,72-102 41 15,-28 64 4-15,6 4 87 16,-3 6 62-16,-9 10 155 16,-15 9 48-16,-11 6-206 15,-7 3-184-15,-5 0-69 16,0 10-86-16,-6 10-13 15,-15 6 7-15,-8 1-343 16,0 2-252-16,0-3 341 16,2-6 163-16</inkml:trace>
  <inkml:trace contextRef="#ctx0" brushRef="#br0" timeOffset="-147968.48">24882 3453 110 0,'0'0'66'0,"0"0"6"16,0 0-6-16,0 0 7 0,0 0 43 16,0 0 39-16,0 0 36 15,-24-50-6 1,18 43 79-16,0 0-28 15,-1-1 10-15,-2-1-67 0,1 1-91 16,-1 1-88-16,-1 1 0 16,0 0 0-16,-1 1 0 15,-4 0 0-15,3 0 0 16,-5-1 0-16,1 3 0 16,-1-1 0-16,-1 0 0 0,0 0 0 15,0 1 0 1,0-2 0-16,-1 3 0 0,1 1 0 15,0 1 0-15,3-2 0 16,-1 2 0-16,0 0 0 16,2 0 0-16,0 0 0 15,-1 0 0-15,0 0 0 16,-2 3 0-16,-6 7 0 16,2-2 0-16,0 2 0 15,1 0 0-15,3-1 0 16,1 3 0-16,1-1 0 15,-3 4 0-15,3-1 0 16,-1 2 0-16,2 0 0 16,-1 0 0-16,5 5 0 15,-4 0 0-15,4 2 0 16,2 2 0-16,-1 2 0 0,1 2 0 16,0 4 0-16,0 1 0 15,4 1 0-15,-5-2 0 16,5 1 0-16,-1-2 0 15,2 2 0-15,0-2 0 16,2 1 0-16,-1-4 0 16,2 2 0-16,0 1 0 15,0-2 0-15,0 2 0 16,0 0 0-16,5-1 0 16,1-2 0-16,0 1 0 15,4-2 0-15,-1-1 0 0,0-1 0 16,4-2 0-16,1-2 0 15,1-1 0 1,-2-3 0-16,2-2 0 16,-2 1 0-16,3-2 0 0,0 1 0 15,3 0 0-15,2-3 0 16,5-3 0-16,3 0 0 16,4-5 0-16,3-2 0 15,1-2 0-15,-1 0 0 16,-2-1 0-16,-2 2 0 15,-4-1 0-15,0-1 0 16,-4 0 0-16,0 0 0 16,3 0 0-16,1 0 0 0,5-12 0 15,2-8 0 1,2-3 0-16,0-2 0 0,-1-3 0 16,-3 1 0-16,-5 1 0 15,-4 4 0-15,-6 1 0 16,-2-1 0-16,-4-1 0 15,3-3 0-15,-5-2 0 16,0-2 0-16,-3-2 0 16,0 1 0-16,-4-3 0 15,0 4 0-15,-3 1 0 16,0 1 0-16,0 3 0 16,0 0 0-16,-1-1 0 15,-7 0 0-15,0-4 0 16,-3 3 0-16,2-2 0 0,-4 4 0 15,2 0 0-15,-1 2 0 16,2 3 0-16,-2 1 0 16,-1 0 0-16,0 0 0 15,0-1 0-15,1 2 0 16,2 2 0-16,-2 1 0 16,3 2 0-16,0 2 0 15,1 2 0-15,0 1 0 16,0 0 0-16,-1-1 0 15,-1 0 0-15,1 3 0 16,0-3 0-16,-3 1 0 16,4 3 0-16,-1 0 0 15,2 0 0-15,0 1 0 16,1 1 0-16,-2 2 0 16,3-1 0-16,-1 1 0 0,1 1 0 15,3 0 0-15,-5 0-860 16,-11 0-132-16</inkml:trace>
  <inkml:trace contextRef="#ctx0" brushRef="#br0" timeOffset="-142463.45">24442 5655 21 0,'0'0'28'16,"0"0"-2"-16,0 0 6 16,0 0-5-16,0 0 13 15,0 0 11-15,-80-17-4 16,69 9 17-16,-1-2 10 15,3-1 32-15,2-3 11 16,-4-4 3-16,4-5-4 0,-1-1 41 16,2-3-19-1,2 2-4-15,0-1 42 0,2 1-28 16,1 1-41-16,1 0 19 16,0 0-62-16,0 1 46 15,0-2-92-15,0-1-18 16,3 2 0-16,5-1 0 15,3 0 0-15,-2 0 0 16,4 3 0-16,1 1 0 16,0 3 0-16,2 1 0 15,1 0 0-15,4 0 0 16,5-3 0-16,8-1 0 16,2 0 0-16,-2 2 0 15,-1 3 0-15,-5 0 0 0,-4 5 0 16,0-1 0-16,1 4 0 15,2 2 0-15,6-2 0 16,0-1 0-16,1 1 0 16,2-2 0-16,1 3 0 15,0-1 0-15,2 1 0 16,-3 2 0-16,0 2 0 16,-3 3 0-16,-2 0 0 15,1 0 0-15,2 9 0 16,-6 4 0-16,5 1 0 15,-5 0 0-15,5 3 0 16,-6 0 0-16,1 3 0 16,1 0 0-16,-4 0 0 0,-1 3 0 15,0 0 0-15,-3-1 0 16,-1 2 0-16,1 3 0 16,-3-2 0-1,2 3 0-15,-4 3 0 0,0-1 0 16,1 3 0-16,-2-1 0 15,-3-1 0-15,1 0 0 16,-5 0 0-16,-1 0 0 16,-2-2 0-16,-5 0 0 15,0-4 0-15,0-2 0 16,0-2 0-16,0-2 0 16,0 0 0-16,0-1 0 0,-5 1 0 15,-4 2 0-15,-3 2 0 16,-6 1 0-16,-2 1 0 15,-3 1 0-15,-4-1-65 16,-1-3 13-16,-1 1 0 16,1-3-28-16,-2 2 5 15,-3-1 19-15,1 2 39 16,-1 0-11-16,-2-1 28 16,3 0 0-16,-4-1-17 15,3-4 17-15,0-2 23 16,1 0-23-16,-4-6 16 15,-2 1-4-15,1-5 5 16,-2-2 11-16,1-3 46 0,-1 0 35 16,-2 0 12-1,0-3-79-15,-1-7-42 0,-1-1 0 16,2-4 0-16,4-6 0 16,0-3 0-16,2-2 0 15,2-1 0-15,-2-2 0 16,4 1 0-16,1-3 0 15,1-2 0-15,2 1 0 16,0-2 0-16,4-2 0 16,2-1 0-16,4 0 0 15,4-3 0-15,2 2 0 16,7 0 0-16,2 0 0 16,2 0 0-16,0-3 0 15,3 0 0-15,11-2 0 0,13-5 0 16,7-5-1304-16,2-3 736 15</inkml:trace>
  <inkml:trace contextRef="#ctx0" brushRef="#br0" timeOffset="-98370.95">26716 1404 36 0,'0'0'70'16,"0"0"-20"-16,0 0 27 15,0 0 17-15,0 0 4 16,0 0 69-16,0 0-8 0,-11-58 13 16,7 48 42-1,-2-2-137-15,0 4 72 16,-1 1-38-16,-1-1 3 0,2 1-18 15,-3-2 46-15,-1 1-96 16,-1-2 47-16,1 2-11 16,-4-1-82-16,2 0 0 15,-1 2 0-15,3-1 0 16,-4 1 0-16,-2-2 0 16,1 2 0-16,-5 0 0 15,1 0 0-15,1 0 0 16,-3 2 0-16,0-1 0 0,3 0 0 15,-2 3 0-15,0-2 0 16,1 1 0-16,-2 1 0 16,1-2 0-16,-4 4 0 15,1-2 0-15,-1 2 0 16,0 1 0-16,1 0 0 16,1 0 0-16,0 0 0 15,2 0 0-15,-1 0 0 16,-1 0 0-16,-1 0 0 15,-2 0 0-15,1 0 0 16,-1 0 0-16,1 1 0 16,3 2 0-16,-1 1 0 15,3 1 0-15,1-1 0 16,-3 2 0-16,3-1 0 16,1 1 0-16,0 1 0 0,0 0 0 15,-1 0 0-15,0 1 0 16,-1 1 0-16,0 0 0 15,-1 1 0-15,-1 0 0 16,2 0 0-16,2 1 0 16,3-3 0-16,0 2 0 15,1 1 0-15,-1 0 0 16,2 2 0-16,-1-1 0 16,2 0 0-16,2-1 0 15,1 1 0-15,0-3 0 16,-1 4 0-16,2-1 0 15,-5 4 0-15,1 0 0 0,2 1 0 16,-4 0 0 0,2-1 0-16,0 1 0 0,0 0 0 15,2-1 0-15,-1 0 0 16,4 0 0-16,-2 0 0 16,2-1 0-16,0 1 0 15,-1 1 0-15,1-2 0 16,2 3 0-16,-3-2 0 15,3 3 0-15,1-1 0 16,-1-1 0-16,2 2 0 16,1 0 0-16,1-1 0 15,0 0 0-15,0 0 0 16,0-2 0-16,0 3 0 0,0 1 0 16,0 0 0-16,0-2 0 15,0-2 0 1,0 0 0-16,0-2 0 15,3 1 0-15,1-1 0 0,-1 0 0 16,0 1 0-16,0-1 0 16,0 2 0-16,0 0 0 15,0-2 0-15,0-1 0 16,0 0 0-16,3 0 0 16,-3 0 0-16,1 0 0 15,1 1 0-15,-1-2 0 16,-1 1 0-16,2-2 0 15,1 0 0-15,-2 1 0 16,1-1 0-16,-1 1 0 0,1-1 0 16,-1 0 0-16,2 0 0 15,1-1 0-15,-2-2 0 16,1 2 0-16,2-4 0 16,-2 0 0-16,2 2 0 15,0-2 0-15,-2 1 0 16,1 1 0-16,5 1 0 15,-3-1 0-15,2 0 0 16,0 3 0-16,0-2 0 16,1 1 0-16,-2 0 0 15,1-2 0-15,1 0 0 16,-3-2 0-16,0-1 0 16,4 1 0-16,2 1 0 0,1 0 0 15,2 0 0-15,3 1 0 16,0 1 0-16,0-2 0 15,3 1 0-15,0 1 0 16,1-2 0-16,3 1 0 16,-4-2 0-16,2 1 0 15,-1-2 0-15,-3 2 0 16,-1 2 0-16,2-3 0 16,-3-1 0-16,3 2 0 15,-2-4 0-15,1 0 0 16,2 0 0-16,-1 0 0 15,0 1 0-15,1-1 0 16,-2-1 0-16,1-1 0 16,-1 0 0-16,2-1 0 0,1 0 0 15,-1 0 0-15,0 0 0 16,0 0 0-16,1 0 0 16,1 0 0-16,-1 0 0 15,-2-4 0-15,-1 1 0 16,0-1 0-16,0 1 0 15,0 0 0-15,0-1 0 16,3 0 0-16,1-2 0 16,-2-3 0-16,3 1 0 15,-1-3 0-15,0 0 0 16,-1-1 0-16,-4 0 0 0,0 2 0 16,-2-2 0-16,-1 1 0 15,0 1 0-15,-1 1 0 16,-1-3 0-1,3 1 0-15,-1-2 0 0,1 0 0 16,1-1 0 0,-2 0 0-16,-3 0 0 0,0 0 0 15,-2 2 0-15,0-4 0 16,0 4 0-16,-2-5 0 16,-2 0 0-16,0-1 0 15,1 2 0-15,0-4 0 16,-3 3 0-16,2-3 0 0,1 0 0 15,-2 0 0 1,0 2 0-16,-2-2 0 0,1 2 0 16,-1 0 0-16,-3-1 0 15,-2 1 0-15,1-1 0 16,-1 1 0-16,-1 0 0 16,0-1 0-16,0 1 0 15,0 0 0-15,0 1 0 16,0-1 0-16,-1-1 0 15,-4 2 0-15,1-1 0 16,-2 0 0-16,2 2 0 16,-1-1 0-16,-1 2 0 15,1-3 0-15,1 4 0 16,-3-4 0-16,1 1 0 16,-2 0 0-16,1 2 0 0,-3-2 0 15,-1 0 0-15,2 1 0 16,-3 0 0-16,3 1 0 15,-3 1 0-15,0 2 0 16,0-1 0-16,2 2 0 16,-2-2 0-16,0 0 0 15,0 0 0-15,2 0 0 16,-4-2 0-16,1 2 0 16,-2 0 0-16,0-2 0 15,0 1 0-15,-1 0 0 16,-1 0 0-16,-1 1 0 15,2 2 0-15,-2 0 0 16,3 4 0-16,-1-2 0 16,-2 3 0-16,3 1 0 0,-3-1 0 15,3 2 0-15,-3 1 0 16,-5 2 0-16,-9 1-267 16,-14 0-991-16,-13-7 874 15</inkml:trace>
  <inkml:trace contextRef="#ctx0" brushRef="#br1" timeOffset="-88490.91">9211 1880 28 0,'0'0'65'16,"0"0"-5"-16,0 0-5 15,0 0 9-15,0 0-1 16,0 0-7-16,0 0-8 15,-36 2 19-15,31 1 20 16,1 0 22-16,1 0-20 16,-1-2-31-16,4-1 2 15,0 0-39-15,0 0 17 16,0 0-23-16,0 0 11 16,0 0-26-16,0 0-11 15,5 0-57-15,6 0 3 16,6 0 42-16,3 0 23 0,1 0 50 15,-3-3 0-15,-6 2-9 16,-6 0-41-16,2 1 11 16,-7-2 21-16,2 2-24 15,-1 0-8-15,-1-2 13 16,3 0-13-16,2-2-155 16,8-1-255-16,5-2 174 15,2-3 79-15</inkml:trace>
  <inkml:trace contextRef="#ctx0" brushRef="#br1" timeOffset="-87425.6">9529 1715 72 0,'0'0'60'16,"0"0"-5"-16,0 0-5 16,0 0-23-16,0 0-17 15,0 0-10-15,0 10 9 16,0-2-5-16,0-3 6 16,0 1 5-16,-2-4 0 15,1-2 11-15,1 0 2 16,0 0 26-16,0 0 62 15,0 0 76-15,0-4 141 16,-2-4-66-16,1 0-184 0,1 2 19 16,0 3 82-16,0 0-47 15,0 3-15-15,0 0-82 16,0 0-17-16,0 0-23 16,0 0-5-16,0 0-19 15,-2 0-22-15,2 0-35 16,-1 6-17-16,-1 0 53 15,1 1 45-15,-2-2 28 16,1-2-22-16,1-2 17 16,-1-1 57-16,2 0 1 15,0 0 13-15,-3 0-94 16,-4-3 0-16,4-3 0 16,-2-4 0-16,2-3 0 15,2-1 0-15,-1 0 0 0,2-2 0 16,0 5 0-16,0-2 0 15,2 2 0-15,5 1 0 16,2 2 0-16,3 2 0 16,-1 2 0-16,2 4 0 15,1 0 0-15,2 0 0 16,-1 3 0-16,3 9 0 16,-3 4 0-16,1 2 0 15,-2 5 0-15,-3 2 0 16,-5 6 0-16,-6 4 0 15,0 5 0-15,-1 2 0 0,-20 2 0 16,-3-5 0-16,-4-2 0 16,5-9 0-16,1-8 0 15,4-9 0-15,6-6 0 16,3-5 0-16,2 0 0 16,2 0 0-16,1 0 0 15,1-5 0-15,1 1 0 16,2 1 0-16,0 0 0 15,0 2 0-15,0-3 0 16,11-1 0-16,7 1 0 16,4 0 0-16,4 3 0 15,2 1 0-15,5 0 0 0,1 0 0 16,-3 1 0-16,-1 7 0 16,-7-2 0-16,-4 0 0 15,-9 0 0-15,-1-4 0 16,-9-2 0-16,0 0-76 15,0 0-334-15,0 0-10 16,-7 0-75-16,-10-2 100 16,-8-10 151-16</inkml:trace>
  <inkml:trace contextRef="#ctx0" brushRef="#br1" timeOffset="-86666.68">9164 1865 3 0,'0'0'33'0,"0"0"-3"16,0 0 3-16,0 0-9 15,0 0 9-15,0 0 7 16,-17 10 10-16,17-10 6 16,0 0 7-16,0 0 15 15,0 0 18-15,-2 0-25 16,2 2-37-16,0-1 19 15,0 1-23-15,0-2-4 0,0 0 9 16,0 0-17-16,0 0-18 16,5 0-12-16,12-5-31 15,10-3 43-15,8-1 19 16,2 1 11-16,-6 0 5 16,-10 4-18-16,-6 4 0 15,-9 0-17-15,-4 0-10 16,-2 0 3-16,0 0 4 15,0 0-1-15,-2 0-9 16,-2 0 7-16,-4 2 6 16,-8 8 0-16,-2 2 49 15,-6 3 59-15,-1-1-7 16,4-2 2-16,4-2 63 16,5-3-18-16,5-2 29 15,6-4-11-15,-1-1 7 0,2 0-143 16,0 0-30-16,0 0 0 15,0 0 0-15,0 0 0 16,10-1 0-16,16-12 0 16,23-4-954-16,9-6 131 15</inkml:trace>
  <inkml:trace contextRef="#ctx0" brushRef="#br1" timeOffset="-81350.46">9818 2941 78 0,'0'0'65'16,"0"0"31"-16,0 0 40 15,0 0 149-15,0 0 102 16,0 0 40-16,0 0-63 16,0-20-155-16,0 20-209 15,0 0 0-15,0 0 0 16,0 0 0-16,0 1 0 0,0 10 0 16,6 7 0-16,0 8 0 15,2 2 0-15,0 4 0 16,1-3 0-16,-1-2 0 15,-2-3 0-15,3-8 0 16,-3-3 0-16,-2-1 0 16,-2-4 0-16,1-5 0 15,-3 0 0-15,0-2 0 16,0-1 0-16,0 0 0 16,1 0 0-16,2 0 0 15,0 0-833-15,4 0 72 16,1 0 478-16</inkml:trace>
  <inkml:trace contextRef="#ctx0" brushRef="#br1" timeOffset="-80986.38">10054 3021 1 0,'0'0'183'0,"0"0"-49"15,0 0 96-15,0 0 39 16,0 0-43-16,0 0-128 16,6 4-98-16,-6 4 0 0,0 0 103 15,0-4 37 1,0-1 53-16,0-3-47 0,0 0 84 16,0 0-136-16,0 0-94 15,0 0 0-15,0 0 0 16,0 0 0-16,0 0 0 15,0 0 0-15,0 0 0 16,0 0 0-16,0 0 0 16,0 0 0-16,0 0 0 15,0 0 0-15,0 0 0 16,0 0 0-16,0 0 0 16,0 0-530-16,0 0-585 15,0 0 831-15</inkml:trace>
  <inkml:trace contextRef="#ctx0" brushRef="#br1" timeOffset="-80563.03">10215 2812 117 0,'0'0'106'0,"0"0"55"16,0 0 182-16,0 0 14 15,0 0-129-15,0 0-228 16,3-10-73-16,-3 24-82 16,0 6 155-16,0 1 21 15,0-1 2-15,0-3 18 16,0-4-28-16,0-4 10 16,0 1-14-16,0-1 11 0,6 1 29 15,3 1 21-15,7-1-18 16,1 1 93-16,2-1 0 15,0 1-19-15,-1-2 18 16,-1 2-62-16,-2-1-82 16,-1 1 0-16,-6-2 0 15,-2 0 0-15,-3-2 0 16,-1-1 0-16,-2 0 0 16,0-2 0-16,0 0 0 15,0-1 0-15,-2 1 0 16,-12 1 0-16,-6 2 0 15,-4-1 0-15,-4-4-764 16,-4-2-157-16,4 0 669 16</inkml:trace>
  <inkml:trace contextRef="#ctx0" brushRef="#br1" timeOffset="-80371.54">10251 2839 123 0,'0'0'70'16,"0"0"33"-16,98-73-2 16,-63 53-16-16,-4 6-2 15,-7 4-49-15,-9 7-34 16,-8 3-15-16,-7 1-180 0,0 16 30 16,-10 3 41-16</inkml:trace>
  <inkml:trace contextRef="#ctx0" brushRef="#br1" timeOffset="-77195.04">10527 3606 104 0,'0'0'77'0,"0"0"32"0,0 0 74 15,0 0 114-15,0 0 79 16,0 0 6-16,0 0-3 16,-12-22-239-16,12 22-140 15,0 0 0-15,0 0 0 16,0 0 0-16,0 0 0 15,0 0 0-15,0 1 0 16,0 12 0-16,0 3 0 16,9 6 0-16,1 4 0 15,1 2 0-15,0 0 0 16,0-3 0-16,-2-1 0 16,0-4 0-16,-5-3 0 15,1-5 0-15,-2-7 0 16,-2-3 0-16,2-2 0 15,-1 0-846-15,1 0 74 0,0-10 479 16</inkml:trace>
  <inkml:trace contextRef="#ctx0" brushRef="#br1" timeOffset="-76901.83">10695 3606 77 0,'0'0'156'0,"0"0"24"16,0 0 155-16,0 0 31 16,0 0-85-16,0 0-71 15,2-1-97-15,-2 5 30 16,0-1 43-16,3-1-186 16,-3 0 0-16,0-2 0 0,0 0 0 15,0 0 0-15,0 0 0 16,0 0 0-16,0 0 0 15,0 0 0-15,0 0 0 16,0 0 0-16,0 0 0 16,0 0 0-16,0 0-658 15,6 0-304-15,-2 0 683 16</inkml:trace>
  <inkml:trace contextRef="#ctx0" brushRef="#br1" timeOffset="-76512.88">10831 3413 126 0,'0'0'119'16,"0"0"62"-16,0 0 105 16,0 0-64-16,0 0-97 0,0 0-125 15,1 24 0-15,-1-1 5 16,0 1 41-16,3-5-1 15,-1-5-13-15,4-5-5 16,-3-3 32-16,5-1 47 16,0-2 49-16,3 2-5 0,5 0 15 15,1 0 33-15,3 0-198 16,-1 1 0-16,0-3 0 16,-3 5 0-16,1-3 0 15,-5 2 0-15,-2 2 0 16,-1 1 0-16,-3 1 0 15,-4 2 0-15,-2 3 0 16,0-1 0-16,0 2 0 16,-14-2 0-16,-2-3 0 15,-4-3-284-15,1-7-573 16,-2-2 280-16,1 0 379 16</inkml:trace>
  <inkml:trace contextRef="#ctx0" brushRef="#br1" timeOffset="-76332.36">10849 3471 114 0,'0'0'93'15,"0"0"54"-15,71-83 106 16,-42 59 116-16,-5 4 55 16,-2 4-219-16,-6 7-132 15,-2 4-73-15,-5 5-56 16,0 0-691-16,-8 7 188 15,-1 10 323-15</inkml:trace>
  <inkml:trace contextRef="#ctx0" brushRef="#br0" timeOffset="-67454.06">23050 11212 86 0,'0'0'56'16,"0"0"31"-16,0-77 28 16,-3 54 65-16,0 5 78 15,0 4 129-15,2 4 105 16,-1 5-119-16,2 5-360 15,0 0-13-15,0 0 0 16,0 0 0-16,0 19 0 16,0 11 0-16,0 12 0 15,0 9 0-15,0 6 0 16,0 7 0-16,0 8 0 16,0 11 0-16,0 10 0 15,0 9 0-15,0 10 0 0,0 7 0 16,0 7 0-16,0 8 0 15,0 3 0-15,0 8 0 16,3 11 0-16,2 2 0 16,-1 9 0-16,3 1 0 15,-1 2 0-15,1 2 0 16,2 4 0-16,1 1 0 16,2 2 0-16,2 2 0 15,3-6 0-15,2 0 0 16,0 0 0-16,0 1 0 15,0-4 0-15,-1-3 0 16,0-7 0-16,-1-9 0 16,0-5 0-16,0-8 0 15,1-2 0-15,-3-4 0 0,2-4 0 16,0 0 0-16,-4-10 0 16,-4-4 0-16,0-5 0 15,-4-5 0-15,-2-6 0 16,0-7 0-16,0-1 0 15,0-4 0-15,-2-5 0 16,2-4 0-16,-1-9 0 16,1-5 0-16,-2-7 0 15,2-3 0-15,0-8 0 16,0-8 0-16,-2-8 0 16,2-11 0-16,-1-9 0 15,-1-8 0-15,-1-3 0 16,0-6 0-16,0-26-278 15,0-18-1005-15,0-17 951 16</inkml:trace>
  <inkml:trace contextRef="#ctx0" brushRef="#br0" timeOffset="-64236.75">25134 12709 111 0,'0'0'45'16,"0"0"26"-16,0 0 32 16,0 0 27-16,0 0-15 15,0 0-28-15,0 0-37 0,23-12-40 16,-5 12-7-16,7 10 20 16,2 5 2-16,-3 5 22 15,-8 4-28-15,-3 6 7 16,-5 1-2-16,-6 1-4 15,-2 4 9-15,0-1-22 16,0-1 5-16,-11-5 3 16,-2-3 7-16,1-6-10 15,1-8 12-15,1-4 1 16,4-5 17-16,3-3 62 16,3 0 147-16,0-11 239 0,0-14-385 15,4-11-105 1,19-1 0-16,8-2 0 0,5 4 0 15,-2 7 0-15,-5 2 0 16,-7 5 0-16,-7 2 0 16,-3 5 0-16,-6 2 0 15,-3 5 0-15,-2 5 0 16,-1 2 0-16,0 0 0 16,0 0 0-16,-1 5 0 15,-11 13 0-15,-3 5 0 16,0 3 0-16,2 2 0 15,5-1 0-15,5-1 0 0,3 1 0 16,0 1-13 0,1 4-10-16,13 1 17 0,2-1-40 15,4-2-471-15,-2-7 5 16,2-9 138-16,4-7 197 16,2-7 66-16,5 0 29 15,5-1-4-15</inkml:trace>
  <inkml:trace contextRef="#ctx0" brushRef="#br0" timeOffset="-63926.82">25795 12943 84 0,'0'0'68'0,"0"0"20"16,0 0-10-16,0 0-5 0,0 0-53 15,0 0-14-15,-70 32 2 16,58-4 0-16,3-2 0 15,6-4-2-15,3-5-4 16,0-7 6-16,3-5 2 16,9-3 6-16,6-2 25 15,0 0 81-15,3-2-10 16,-3-9-11-16,-3-2 16 16,-6-2 99-16,-3 0 34 15,-5-2 20-15,-1 2-46 16,0 0-113-16,-6 4-111 15,-7 4-30-15,-5 7-247 16,0 0-503-16,-5 16 189 16,3 10 347-16</inkml:trace>
  <inkml:trace contextRef="#ctx0" brushRef="#br0" timeOffset="-63225.52">25246 13875 112 0,'0'0'50'16,"0"0"42"-16,0 0 18 15,0 0 89-15,0 0 67 16,0 0-36-16,-4-14-70 15,23 14-71-15,7 0-39 16,5 11 2-16,-4 6 6 16,-8 8-52-16,-5 2 15 0,-8 6-21 15,-6 2 39-15,0 1-7 16,-2-1-26-16,-13-2 10 16,2-7-10-16,2-6-1 15,4-10 1-15,5-8-6 16,2-2 17-16,0 0 39 15,0-1-5-15,11-19 41 16,11-7-92-16,8-3-6 16,3-4-6-16,1 0-16 15,-3 3-1-15,-4 1 29 16,-6 6 0-16,-3 5 6 16,-9 4 5-16,-4 7-5 0,-4 5 11 15,-1 2 18-15,0 1 109 16,0 0-62-16,0 0-82 15,-6 4 0-15,-6 12-18 16,-6 7 18-16,3 5 0 16,2-1 18-16,7-1-18 15,4-4 0-15,2-1 0 16,0-2 0-16,8-1 0 16,11-1-36-16,6-3-314 15,11-3-429-15,8-3 256 16,-1-4 283-16</inkml:trace>
  <inkml:trace contextRef="#ctx0" brushRef="#br0" timeOffset="-62943.27">25931 14014 192 0,'0'0'137'15,"0"0"399"-15,0 0 443 16,0 0-776-16,0 0-203 15,0 0 0-15,0-37 0 16,0 48 0-16,3 12 0 16,2 6 0-16,-2 4 0 15,0-1 0-15,1-1 0 16,-3-5 0-16,1-6 0 0,-1-7 0 16,-1-4 0-16,0-5 0 15,0 1 0-15,5-2 0 16,2 6 0-16,4-2-678 15,1-1-357-15,-3-2 726 16</inkml:trace>
  <inkml:trace contextRef="#ctx0" brushRef="#br0" timeOffset="-62044.47">25451 15289 78 0,'0'0'66'0,"0"0"10"15,0 0 34-15,0 0 82 16,0 0 21-16,0 0 9 16,7-28-60-16,17 30-140 15,10 16 47-15,3 5-6 0,-5 6-14 16,-5 4 3-16,-11 5 10 16,-7-2-30-16,-9-3 1 15,0-2-11-15,-3-3-17 16,-12-6 39-16,0-6-44 15,5-6 61-15,2-6-38 16,5-4-1-16,3 0 23 16,0 0-16-16,0-10 40 15,3-10-52-15,11-9-17 16,8-2-6-16,6-2-17 0,1 1 23 16,-1 0-6-16,-3 3 6 15,-3 5 0-15,-6 3 0 16,-6 7 0-16,-4 5 6 15,-4 5 0-15,-2 3 28 16,0 1-11-16,0 0-5 16,-8 9-18-16,-11 13-35 15,-4 7 35-15,1 5 0 16,4 3 17-16,8 1 6 16,5 0 6-16,5-1-5 15,0-2-1-15,5-1-6 16,10-4-5-16,1-5-1 15,2-4-11-15,2-5-133 16,3-7-361-16,7-6-213 16,2-3 312-16,3-7 153 0</inkml:trace>
  <inkml:trace contextRef="#ctx0" brushRef="#br0" timeOffset="-61716.16">26270 15444 133 0,'0'0'59'0,"0"0"56"16,80-22 104-16,-65 22-46 16,-3 0 17-16,-3 11-49 0,-5 7-21 15,-4 6-7-15,0 6 24 16,-7 4 18-16,-15 4-71 15,-7 0 29-15,0-4-56 16,6-8-40-16,10-12 35 16,8-8-40-16,5-6 5 15,0 0 76-15,12 0-46 16,21-6-47-16,13-7 0 16,7-4 0-16,-3 1 0 15,-9 2 0-15,-13 4-720 16,-12 2-179-16,-11-3 589 15</inkml:trace>
  <inkml:trace contextRef="#ctx0" brushRef="#br0" timeOffset="-60975.19">26707 13212 26 0,'0'0'77'16,"0"0"-36"-16,0 0 40 15,0 0 1-15,0 0 54 16,0 0 105-16,-67-67 84 16,67 61-17-16,34 2-80 15,33 4-223-15,40 0-5 16,29 5 5-16,20 12 28 16,12 3-33-16,2 0-43 15,8-1 43-15,1 0 10 0,-3 3 7 16,-9 1 22-16,-17 0-17 15,-14-1-22-15,-24-2-17 16,-28-3 12-16,-27-5-29 16,-23-6 34-16,-22-3 0 15,-9-3 28-15,-3 0-5 16,0 0 101-16,0 0-21 16,-5 0-103-16,-25 0-75 15,-17 0-687-15,-19 8 46 16,-9 8 461-16</inkml:trace>
  <inkml:trace contextRef="#ctx0" brushRef="#br0" timeOffset="-60561.49">26853 14229 123 0,'0'0'19'15,"0"0"24"-15,0 0 28 0,0 0-27 16,0 0-2-16,0 0 22 15,61 9 5-15,32-9 65 16,34-14 10-16,22-6-18 16,7-5-45-16,1-7 78 15,-5 0-39-15,-9-3 15 16,-10 1-67-16,-17 3 35 16,-23 6-20-16,-30 6-22 15,-32 9 76-15,-22 7-10 16,-9 3-33-16,-1 0-94 15,-32 10-215-15,-18 16-329 16,-16 7-233-16,-8 1 444 16</inkml:trace>
  <inkml:trace contextRef="#ctx0" brushRef="#br0" timeOffset="-60145.59">27572 15388 99 0,'0'0'54'16,"0"0"-11"-16,0 0 75 16,0 0 29-16,124-41-16 15,2 3-92-15,34-8 60 16,11-1-9-16,-9-3 9 16,-11 2-9-16,-20 5 20 15,-17-1 103-15,-20 1-39 16,-23 9 26-16,-23 1-28 15,-18 7-3-15,-13 10-169 16,-9 3 0-16,-8 10 0 0,0-3 0 16,-3-1 0-1,-25-3-568-15,-10-7-395 16,-6-4 621-16</inkml:trace>
  <inkml:trace contextRef="#ctx0" brushRef="#br0" timeOffset="-59396.1">29986 13795 89 0,'0'0'63'16,"0"0"23"-16,0 0 29 15,0 0 120-15,0 0 203 16,0 0 158-16,-28-56-171 15,28 56-425-15,-2 1 0 0,1 25 0 16,1 16 0 0,0 15 0-16,0 10 0 0,0 2 0 15,0 1 0-15,4-4 0 16,-1-10 0-16,-1-17 0 16,-2-13 0-16,0-14 0 15,0-7 0-15,0-5 0 16,0-9 0-16,0-21 0 15,-8-15 0-15,-7-13 0 16,2-5 0-16,-2-2 0 16,3 1 0-16,3 11 0 15,3 10 0-15,5 11 0 16,1 15 0-16,0 10 0 16,0 7 0-16,21 4 0 15,19 22 0-15,12 9 0 16,9 7 0-16,-3 3 0 0,-7 0 0 15,-6-4 0-15,-8-2 0 16,-5-7 0-16,-10-10 0 16,-7-6 0-16,-6-10 0 15,-6-5 0-15,0-1 0 16,-2-6 0-16,2-17 0 16,0-11 0-16,-3-5 0 15,0-1 0-15,0 0 0 16,0 2 0-16,-7 4 0 15,2 8 0-15,2 10 0 16,2 9 0-16,1 7 0 16,0 0 0-16,4 17 0 15,23 14-769-15,3 6-144 16,4-4 613-16</inkml:trace>
  <inkml:trace contextRef="#ctx0" brushRef="#br0" timeOffset="-59054.46">30802 13898 195 0,'0'0'84'0,"0"0"135"16,0 0 202-16,0 0 65 16,0 0-134-16,0 0-248 15,-85-44-104-15,58 69 23 0,3 10-23 16,7 6 0-16,8 9-23 15,7-4 23-15,2-3-17 16,5-12-12-16,14-10 23 16,2-12 0-16,3-9 12 15,1 0 52-15,-1-13 5 16,-4-11 30-16,-7-4-69 16,-6-3-24-16,-5-3 0 15,-2 3 0-15,0 0 0 16,-9 0 0-16,-8 5 0 15,2 6 0-15,4 8 0 16,8 12-47-16,3 0-1133 16,10 4 534-16</inkml:trace>
  <inkml:trace contextRef="#ctx0" brushRef="#br0" timeOffset="-58493.74">30983 13868 9 0,'0'0'269'16,"0"0"-64"-16,0 0 526 16,0 0 102-16,0 0-833 15,0 0 0-15,4-35 0 16,5 66 0-16,2 11 0 16,-1 10 0-16,-2 6 0 0,-3 2 0 15,-2-4 0 1,-3-5 0-16,0-9 0 0,0-11 0 15,0-10 0-15,2-9 0 16,-2-7 0-16,0-5 0 16,1 0 0-16,1-11 0 15,1-17 0-15,0-13 0 16,0-10 0-16,0-9 0 16,2 0 0-16,0-3 0 15,3 6 0-15,-1 2 0 16,2 6 0-16,3 6 0 15,-4 10 0-15,1 10 0 16,-2 10 0-16,3 6 0 0,7 7 0 16,10 0 0-1,7 10 0-15,6 19 0 16,-6 10 0-16,-10 5 0 16,-12 6 0-16,-12 3 0 0,0-4 0 15,-17 0 0-15,-10-8 0 16,1-8 0-16,5-12 0 15,9-9 0-15,8-6 0 16,4-6 0-16,0 0 0 16,4 0 0-16,24 0 0 15,13 0 0-15,13 0 0 16,0 0 0-16,-7 0 0 0,-9 0 0 16,-13 0-1041-16,-16 4 283 15</inkml:trace>
  <inkml:trace contextRef="#ctx0" brushRef="#br0" timeOffset="-55130.74">27365 16851 77 0,'0'0'78'0,"0"0"9"16,0 0 66-16,0 0 81 15,0 0 53-15,0 0 145 16,0 0 0-16,-8-16-165 0,16 12-267 16,7 0 0-1,8 2 0-15,10 2 0 0,5 0 0 16,-1 8 0-16,-7 10 0 15,-9 5 0-15,-11 5 0 16,-7 1 0-16,-3 1 0 16,0 2 0-16,-15-6 0 15,-1-5 0-15,5-7 0 16,4-8 0-16,4-6 0 16,3 0 0-16,0-4 0 15,0-16 0-15,7-5 0 16,14-6 0-16,6-3 0 15,6-1 0-15,0-1 0 16,-5 4 0-16,-4 4 0 16,-5 5 0-16,-5 4 0 0,-4 7 0 15,-5 5 0-15,-5 2 0 16,0 5 0-16,0 0 0 16,0 0 0-16,0 5 0 15,-5 9 0-15,-7 6 0 16,3 3 0-16,3-1 0 15,3 2 0-15,3 1 0 16,0-1 0-16,0 0 0 16,12-3 0-16,3-2 0 15,2-2 0-15,3-5-481 16,4-5-582-16,-1-7 754 16,4 0 143-16</inkml:trace>
  <inkml:trace contextRef="#ctx0" brushRef="#br0" timeOffset="-54906.33">27984 16802 102 0,'0'0'98'16,"0"0"62"-16,0 0 289 15,0 0 276-15,0 0-212 16,0 0-513-16,1-29 0 16,1 44 0-16,-1 4 0 15,4 10 0-15,-2 0 0 16,1 4 0-16,-1-1 0 15,1-4 0-15,1-5 0 16,1-5 0-16,3-2 0 0,0-1 0 16,3 1-226-16,0-3-1030 15,-3-9 865-15</inkml:trace>
  <inkml:trace contextRef="#ctx0" brushRef="#br0" timeOffset="-54431.59">28863 16488 70 0,'0'0'140'15,"0"0"7"-15,0-79 260 16,0 71 286-16,0 7-103 16,0 1-590-16,0 22 0 15,10 24 0-15,2 28 0 16,3 27 0-16,3 23 0 15,-6 27 0-15,-2 18 0 16,-5 17 0-16,-5 9 0 16,0-5 0-16,0-2 0 0,-17-3 0 15,5-3 0-15,5-17 0 16,7-26 0-16,0-38 0 16,3-42 0-16,6-30 0 15,-2-20 0-15,-2-9 0 16,2 0 0-16,8-23 0 15,9-14 0-15,7-23-725 16,5-22-256-16,-6-25 642 16</inkml:trace>
  <inkml:trace contextRef="#ctx0" brushRef="#br0" timeOffset="-53790.23">29324 16651 48 0,'0'0'112'0,"0"0"-29"16,0 0 24-16,0 0 48 0,0 0-11 16,0 0-66-16,121-31 1 15,-69 34-23-15,-6 12 16 16,-7 6-30-16,-12 5 8 16,-11 5-21-16,-11 4-12 15,-5 5-5-15,0 2 14 16,-20-1 5-16,-1-7 20 15,-1-9-24-15,8-10 7 16,4-9 1-16,9-6-6 16,1 0 49-16,0-11 307 15,0-15-118-15,17-12-267 16,12-4 0-16,5-3 0 0,2 1 0 16,-3-2 0-16,-2 5 0 15,-4 0 0-15,-3 4 0 16,-5 6 0-16,-2 7 0 15,-8 6 0-15,-5 7 0 16,-2 5 0-16,-2 4 0 16,0 2 0-16,0 0 0 15,-9 17 0-15,-11 9 0 16,-2 12 0-16,-1 3 0 16,4 1 0-16,9 0 0 15,7 2 0-15,3-4 0 16,0-1 0-16,10-5 0 15,11-3 0-15,9-8 0 16,4-8 0-16,5-5-123 16,5-8-673-16,-2-2 119 0,-6-6 392 15</inkml:trace>
  <inkml:trace contextRef="#ctx0" brushRef="#br0" timeOffset="-53543.32">30147 16548 85 0,'0'0'52'16,"0"0"43"-16,0 0 20 16,0 0-21-16,0 0-34 15,0 0 10-15,55 33 63 16,-55-1 75-16,-19 0 94 16,-6 0 78-16,0-3-79 15,6-10-149-15,12-7-152 16,7-11 0-16,0-1 0 0,24 0 0 15,21 0 0-15,10 0 0 16,6-8 0-16,-6 1-846 16,-4 0 91-16,-12-7 438 15</inkml:trace>
  <inkml:trace contextRef="#ctx0" brushRef="#br0" timeOffset="-53181.22">30638 16295 158 0,'0'0'144'0,"0"0"166"15,0 0 297-15,0 0 93 16,0 0-572-16,0 0-128 16,37-5 0-16,-26 64 0 15,4 21 0-15,-6 18 0 16,-3 15 0-16,2 10 0 15,3 18 0-15,4 13 0 16,9 6 0-16,3 5 0 16,0-4 0-16,1-6 0 15,2 1 0-15,1-3 0 16,3-1 0-16,4-7 0 0,-1-19 0 16,-3-21 0-16,-5-29 0 15,-7-23 0-15,-7-23 0 16,-9-14 0-16,-5-15 0 15,-1-2 0-15,0-38 0 16,0-30-1294-16,-3-37 671 16</inkml:trace>
  <inkml:trace contextRef="#ctx0" brushRef="#br0" timeOffset="-52356.9">31484 16481 68 0,'0'0'77'15,"0"0"8"-15,0 0 37 16,0 0 81-16,0 0 131 16,0 0-91-16,0-43-131 15,-3 43-58-15,-6 3-49 16,-2 8-5-16,-2 6 24 0,3 4-8 15,-2 1 4-15,3 8-14 16,-2 2 9-16,0 4 1 16,0-2-16-16,0-3 0 15,1-4 0-15,3-6 5 16,1-6 0-16,4-4-5 16,1-5-5-16,1-3 5 15,0-3 0-15,0 0 21 16,0 0 43-16,0 0-9 15,0 0 118-15,0 0 45 16,0-3-107-16,0-11-111 0,0-7 0 16,1-6 0-1,5-4 0-15,3-4 0 0,3-2 0 16,-1 1 0-16,-2 2 0 16,1 2 0-1,-1 6 0-15,0 2 0 0,1 5 0 16,-2 6 0-16,-2 6 0 15,-2 5 0-15,2 2 0 16,8 3 0-16,6 22 0 16,9 6 0-16,2 10 0 15,5 3 0-15,-3-1 0 16,-2-2 0-16,0-4 0 0,-2-7 0 16,-7-9 0-16,-5-9 0 15,-8-7 0-15,-5-5 0 16,2 0 0-16,0-13 0 15,1-8 0-15,-2-12 0 16,-2-2 0-16,-1-5 0 16,-2 0 0-16,0 3 0 15,1 5 0-15,1 5 0 16,2 9 0-16,-3 10 0 16,5 8 0-16,5 0 0 15,8 22-1491-15,-1 2 1158 16</inkml:trace>
  <inkml:trace contextRef="#ctx0" brushRef="#br0" timeOffset="-52027.51">32187 16414 138 0,'0'0'92'0,"0"0"89"15,0 0 181-15,0 0 197 16,0 0-196-16,0 0-340 15,-39-27-6-15,15 62-17 16,5 6 34-16,5 1-34 16,11 0 0-16,3-6-6 15,8-9-34-15,19-6 23 16,7-9-11-16,5-10 28 16,4-2 57-16,-4-5-23 15,-8-15 12-15,-6-4 23 16,-11-4-5-16,-5-6 35 0,-9 1-99 15,0-2 0-15,-20-2 0 16,-5 7 0-16,1 6 0 16,6 8 0-16,5 12-329 15,9 4-674-15,4 0 483 16</inkml:trace>
  <inkml:trace contextRef="#ctx0" brushRef="#br0" timeOffset="-51200.12">32516 16334 99 0,'0'0'62'16,"0"0"37"-16,0 0 33 15,0 0 94 1,0 0 174-16,0 0 137 0,3-54-139 15,-1 49-304-15,-1 2-94 16,-1 0 0-16,2 1 0 16,-2 1 0-16,0 1 0 15,0 0 0-15,0 0 0 16,0 0 0-16,0 0 0 0,0 0 0 16,0 0 0-16,0 0 0 15,0 7 0-15,3 13 0 16,2 7 0-16,-1 10 0 15,0 3 0-15,-2 3 0 16,-2 0 0-16,0-4 0 16,0 0 0-16,0-10 0 15,0-5 0-15,0-7 0 16,0-5 0-16,0-7 0 16,0-2 0-16,0-2 0 15,0-1 0-15,0 0 0 16,0 0 0-16,0 0 0 15,0 0 0-15,0 0 0 16,0 0 0-16,0-5 0 16,0-8 0-16,0-5 0 0,0-4 0 15,0-4 0-15,1-4 0 16,1-4 0-16,-1-5 0 16,1-4 0-16,-1-2 0 15,2 1 0-15,2 5 0 16,-1 6 0-16,5 6 0 15,0 6 0-15,5 3 0 16,5 4 0-16,3 1 0 16,5 3 0-16,4 3 0 15,2 5 0-15,0 2 0 0,-5 0 0 16,-5 0 0 0,-2 1 0-16,-5 11 0 15,-7 6 0-15,-4 4 0 16,-5 3 0-16,0 4 0 0,-20 2 0 15,-11 1 0 1,-9 1 0-16,-8-4 0 0,3-6 0 16,9-5 0-16,12-6 0 15,14-5 0-15,10 0 0 16,0 0 0-16,30 4 0 16,19 3 0-16,17 3 0 15,13-3 0-15,1 0 0 16,-5-1-846-16,-6 1 73 15,-22-3 543-15,-23-1 97 16</inkml:trace>
  <inkml:trace contextRef="#ctx0" brushRef="#br0" timeOffset="-50557.79">27022 17376 23 0,'0'0'46'0,"0"0"-13"16,-103-13-5-16,68 13-1 0,2 0-7 15,4 0-4-15,5 0 2 16,7 3 5-16,10 0 6 16,7 1-12-16,9 0-12 15,46-1-3-15,51 0 36 16,71-3 7-16,79-10-7 15,62-12-2-15,56-9 6 16,48-2 22-16,32 0 8 16,38-6-48-16,24-1-8 15,-1 1-3-15,-18 1-2 16,-53 6-11-16,-68 1 3 16,-70 2 7-16,-73 7-7 15,-70 1-6-15,-63 9 11 16,-53 5-8-16,-44 6 5 0,-17 1-5 15,-45 0-221-15,-23 4 88 16,-21 9-14-16,-13 4 37 16</inkml:trace>
  <inkml:trace contextRef="#ctx0" brushRef="#br0" timeOffset="-49913.38">28145 17770 49 0,'0'0'53'0,"0"0"3"15,0 0 14-15,0 0 18 16,0 0 52-16,0 0 119 16,-88-69 81-16,77 61 79 15,1 5 2-15,3 1-269 16,-4 2-152-16,-4 2 0 16,-1 16 0-16,-3 7 0 15,5 6 0-15,2 2 0 16,9-1 0-16,3 0 0 15,0-2 0-15,16-6 0 16,14-3 0-16,11-8 0 16,11-4 0-16,-3-8 0 15,0-1 0-15,-7-1 0 0,-7-12 0 16,-4-6 0-16,-6-6 0 16,-9 0 0-16,-11-1 0 15,-5 2 0-15,-5-1 0 16,-24 4 0-16,-17 2 0 15,-8 9 0-15,1 5 0 16,9 5 0-16,18 0-152 16,15 5-688-16,11 7 184 15,11-5 412-15</inkml:trace>
  <inkml:trace contextRef="#ctx0" brushRef="#br0" timeOffset="-49466.57">29807 17645 63 0,'0'0'75'0,"0"0"16"15,0 0 37-15,0 0 118 16,0 0 153-16,0 0 73 0,-37-47-114 16,23 47-143-16,-1 0-215 15,-2 15 0-15,-2 9 0 16,3 9 0-16,3 6 0 16,2 3 0-16,10-1 0 15,1-7 0-15,6-7 0 16,22-10 0-16,12-8 0 15,8-9 0-15,3 0 0 16,-3-10 0-16,-8-13 0 16,-10-3 0-16,-8-2 0 15,-10-1 0-15,-11-4 0 16,-1 1 0-16,-22-2 0 16,-17 5 0-16,-8 0 0 15,-6 8 0-15,1 11 0 0,0 7-1376 16,6 3 850-16</inkml:trace>
  <inkml:trace contextRef="#ctx0" brushRef="#br0" timeOffset="-44226.97">32012 17615 101 0,'0'0'48'0,"0"0"35"16,0 0 37-16,0 0 60 16,0 0 103-16,0 0 107 15,0 0 94-15,-9-61-126 0,8 61-358 16,-1 0 0-16,2 0 0 15,-1 0 0-15,1 0 0 16,0 7 0-16,-2 10 0 16,1 7 0-16,-2 9 0 15,1-3 0-15,1 6 0 16,1-2 0-16,0 1 0 16,0-4 0-16,0-2 0 15,0-3 0-15,0-6 0 16,0-8 0-16,0-6 0 15,0-5 0-15,0-1 0 16,0 0 0-16,0 0 0 16,0 0 0-16,0 0 0 15,0-8 0-15,0-6 0 0,0-3 0 16,0-3 0-16,0 0 0 16,0-1 0-16,-3-4 0 15,-3 1 0-15,0-5 0 16,0 2 0-16,0-2 0 15,0 3 0-15,3 2 0 16,-1 1 0-16,4 4 0 16,0 3 0-16,0 1 0 15,0 1 0-15,0 5 0 16,0 3 0-16,0 0 0 16,0 3 0-16,0 2 0 0,0 1 0 15,0-3 0-15,0 3 0 16,0 0 0-16,0 0 0 15,0 0 0-15,0 0 0 16,0 0 0-16,0 0 0 16,0 0 0-16,0 0 0 15,0 0 0-15,0 0 0 16,0 0 0-16,0 0 0 16,0 0 0-16,0 0 0 15,0 0 0-15,0 0 0 16,0 0 0-16,0 0 0 15,0 0 0-15,0 0 0 0,0 0 0 16,0 0 0-16,0 0 0 16,0 0 0-1,0 0 0-15,0 0 0 0,-2 0 0 16,1 0 0-16,-2 0 0 16,-5 0 0-16,-11 3 0 15,-11 4 0-15,-7 6 0 16,-2-2 0-16,3 1 0 15,1 0 0-15,3 2 0 16,2-4 0-16,6-3 0 16,8-1 0-16,8-4 0 15,4 0 0-15,4-2 0 16,0 0 0-16,0 0-13 16,0 0-365-16,0 0-132 15,7 0-44-15,13 0 219 0,1 0 159 16</inkml:trace>
  <inkml:trace contextRef="#ctx0" brushRef="#br0" timeOffset="-43535.82">31838 17892 54 0,'0'0'50'0,"0"0"-2"15,0 0 11-15,0 0-10 16,0 0 4-16,0 0-8 16,-18 3 5-16,15-3 24 15,-2 0 9-15,1 2 12 16,-2-2 15-16,-1 2 2 16,2 0-26-16,0 0-32 0,2 0-17 15,2-2-16-15,1 0 0 16,0 0 1-16,0 0 28 15,7 0-50-15,25 0 0 16,17 0 19-16,15 0 18 16,2 0-3-16,-4-4-34 15,-9 1 0-15,-13-1 15 16,-10 1-15-16,-17 0 15 16,-6 3-5-16,-5-1-1 15,-2 1 27-15,0 0-5 16,0 0 16-16,0 0-42 15,-6 0 6-15,-13 0 15 0,-13 0 7 16,-8 1-33-16,-9 3 11 16,-2 2-6-16,3 1 55 15,2-6 2-15,7 2 45 16,10 3 31-16,6-6 25 16,8 3-163-16,6-2 0 15,4 0 0-15,3-1 0 16,2 0 0-16,0 0 0 15,0 0 0-15,6 0 0 16,25-2 0-16,23-5 0 16,23 1 0-16,20-2-157 15,-3-8-1389-15</inkml:trace>
  <inkml:trace contextRef="#ctx0" brushRef="#br0" timeOffset="-27787.77">25337 17894 30 0,'0'0'38'15,"0"0"-5"-15,0 0 6 16,0 0 6-16,0 0 1 16,0 0 12-16,0 0 8 15,0 0 10-15,9 0 40 16,-9 0-23-16,0 0 23 15,0 0-30-15,2 0 14 16,-2 0-8-16,0 0-3 16,1 0-43-16,-1 0 38 0,0 0-20 15,0 0-18-15,0 0 7 16,0 0-1-16,0 0 3 16,0 0 10-16,0 0 8 15,-4 0 1-15,-7 0 17 16,-4 3-27-16,0 1 51 15,-2 0-73-15,0 2-42 16,1-2 0-16,4 0 0 16,-2-1 0-16,5 1 0 15,2-4 0-15,0 2 0 16,5-2 0-16,2 0 0 16,-1 0 0-16,1 0 0 15,-2 0 0-15,2 0 0 0,-1 0 0 16,1 0 0-16,0 0 0 15,0 0 0-15,0 0 0 16,0 0 0-16,10 0 0 16,21 1 0-16,22 1 0 15,24 2 0-15,18-4 0 16,12 0 0-16,3 0 0 16,-3 0 0-16,-2 0 0 15,-10 0 0-15,-10-4 0 16,-9-1 0-16,-14 5 0 15,-18-7 0-15,-18 4 0 16,-13 2 0-16,-8 1 0 16,-5 0 0-16,0 0 0 15,0 0 0-15,0 0 0 16,0 0 0-16,0 0 0 16,0 0 0-16,0 0 0 0,0 0 0 15,-2 0 0-15,2 0 0 16,-2 0 0-16,1 0 0 15,1 0 0-15,0 0 0 16,0 0 0-16,-3 0-175 16,0 0-877-16,1 1 505 15,2-1 274-15</inkml:trace>
  <inkml:trace contextRef="#ctx0" brushRef="#br0" timeOffset="-27141.63">26511 17770 116 0,'0'0'51'15,"0"0"7"-15,0 0 69 16,0 0 152-16,0 0 200 16,0 0 84-16,-40-40-189 0,40 39-374 15,0 1 0-15,0-2 0 16,0 2 0-16,0 0 0 16,0 0 0-16,0 0 0 15,0 0 0-15,4 0 0 16,13 0 0-16,13 10 0 15,17 4 0-15,12 1 0 16,6-1 0-16,6-2 0 16,3 1 0-16,2 1 0 15,-7-1 0-15,-12-3 0 16,-19-2 0-16,-12-2 0 16,-16-2 0-16,-6-3 0 15,-4 1 0-15,0-2 0 0,0 0 0 16,0 2 0-16,0 6 0 15,-11 5 0-15,-4 6 0 16,-8 5 0-16,-5 3 0 16,-3 2 0-16,-4 0 0 15,1-1 0-15,3 0 0 16,5-8 0-16,7 0 0 16,2-6 0-16,6 2 0 15,2-3 0-15,1-1 0 16,4-1 0-16,-1-7 0 15,5 2 0-15,0-6 0 16,0 0 0-16,0 0 0 16,0 0 0-16,0 0 0 15,0 0 0-15,0 0 0 16,0 0-749-16,0-24-363 0</inkml:trace>
  <inkml:trace contextRef="#ctx0" brushRef="#br0" timeOffset="-24194.42">27375 11909 85 0,'0'0'34'15,"0"0"4"-15,0 0 25 16,0 0 2-16,0-73 35 16,-1 72 58-16,-1 1 84 15,1 0-59-15,1 0-83 16,0 0-27-16,0 0 20 15,0 0-5-15,-2 4-10 16,1 10-36-16,-1 9 28 16,1 13 136-16,1 8-98 15,0 10-10-15,0 9-11 16,0 8-51-16,4 6-36 16,5 2 0-16,2-1 0 15,-1-2 0-15,-1 0 0 16,-3-1 0-16,0-7 0 0,-3-9 0 15,-3-12 0-15,0-9 0 16,0-8 0-16,0-10 0 16,0-5 0-16,0-7 0 15,0-5 0-15,0-3 0 16,0 0 0-16,0 0 0 16,0 0 0-16,0 0 0 15,0 0 0-15,0 0 0 16,0 0 0-16,0 0 0 15,0 0 0-15,0 0 0 16,0 0 0-16,6 0 0 0,6 0 0 16,19-6 0-1,23-1 0-15,24-2 0 0,17 0 0 16,11 2 0 0,3 2 0-16,6 0 0 0,1 4 0 15,-7-1 0-15,-11 2 0 16,-11 0 0-16,-13 0 0 15,-9 0 0-15,-10 0 0 16,-12 0 0-16,-10 0 0 16,-11 2 0-16,-8-1 0 15,-7-1 0-15,-5 0 0 16,-2 0 0-16,0 0 0 0,0 0 0 16,0 0 0-16,0-3 0 15,0-10 0 1,0-5 0-16,0-6 0 0,0-7 0 15,-6-10 0-15,-2-7 0 16,1-8 0-16,-1-5 0 16,2-2 0-16,-1-2 0 15,4-2 0-15,3-1 0 16,0 1 0-16,0-1 0 16,0 1 0-16,0 3 0 15,0 2 0-15,0 4 0 16,0 6 0-16,3 8 0 15,-1 9 0-15,-2 8 0 16,0 9 0-16,0 5 0 0,0 6 0 16,0 3 0-16,0 4 0 15,0 0 0-15,0 0 0 16,0 0 0-16,0 0 0 16,0 0 0-16,0 0 0 15,0 0 0-15,0 0 0 16,-8 5 0-16,-3 4 0 15,-8-1 0-15,-11 4 0 16,-15-1 0-16,-17 2 0 16,-14-1 0-16,-18-1 0 15,-12-1 0-15,-6-1 0 16,-3-3 0-16,9-1 0 16,8 2 0-16,1-1 0 15,4-1 0-15,5 0 0 16,5-3 0-16,12 0 0 0,12-2 0 15,10 0 0-15,13 0 0 16,5 0 0-16,5 0 0 16,7 0 0-16,1 0 0 15,3 0 0-15,8 0 0 16,1 0 0-16,3 0 0 16,3 0 0-16,-2 0 0 15,2 0 0-15,0 0 0 16,0 0 0-16,0 0-13 15,6 5-1112-15,15-5 471 16,4 0 436-16</inkml:trace>
  <inkml:trace contextRef="#ctx0" brushRef="#br0" timeOffset="-19623.64">27663 12282 69 0,'0'0'36'0,"0"0"18"15,0 0 13-15,0 0 21 16,0 0 41-16,0 0 79 16,0 0 40-16,-28-72 17 15,26 71-45-15,2 1-10 16,0 0-24-16,0 0-36 15,0 0-33-15,0 0-117 16,0 0 0-16,0 3 0 16,-1 11 0-16,-1 7 0 15,2 7 0-15,0 6 0 0,0 3 0 16,0 5 0 0,0-2 0-16,6-1 0 0,2-1 0 15,-5-4 0-15,1 0 0 16,1-4 0-16,-2-6 0 15,-2-9 0-15,1-5 0 16,-1-8 0-16,-1-2 0 16,0 0 0-16,2 0 0 15,-2 0 0-15,1-10 0 16,1-6 0-16,-2-1-937 16,0 3 240-16,0 4 450 15</inkml:trace>
  <inkml:trace contextRef="#ctx0" brushRef="#br0" timeOffset="-19307.97">27453 12457 89 0,'0'0'28'0,"0"0"27"15,0 0-14-15,0 0-11 16,0 0-12-16,0 0-4 16,135-11 7-16,-73 6 9 0,-1 1 1 15,-5 0 3 1,-9 0 2-16,-13 1-12 0,-8 2 4 16,-12-1-15-1,-6 2-4-15,-5 0-7 0,-3 0 8 16,0 0-9-16,0 0-1 15,0 0-46-15,0 0-78 16,0 0-11-16,0 0 19 16</inkml:trace>
  <inkml:trace contextRef="#ctx0" brushRef="#br0" timeOffset="-18346.79">28030 12285 73 0,'0'0'40'16,"0"0"7"-16,0 0 12 15,0 0 5-15,0 0-2 16,0 0 16-16,-10-76 25 16,10 64 4-16,0 0 48 15,0-1 10-15,4 2 10 0,5-1 34 16,4 3 9-16,1 1-95 16,4 0 14-16,1 2-74 15,4 3 7-15,-1 2-13 16,-1 1-15-16,0 0-42 15,0 0 0-15,-5 3 0 16,1 5 0-16,-1 4 0 16,0 0 0-16,0 4 0 15,-3-1 0-15,-4 4 0 16,-5-1 0-16,-2 3 0 16,-2 1 0-16,0 0 0 15,-5 1 0-15,-13-1 0 16,-3-1 0-16,-5 0 0 15,-4-1 0-15,1-6 0 0,3-1 0 16,6-6 0-16,7-4 0 16,4-3 0-16,3 0 0 15,1 0 0-15,2 0 0 16,-1 0 0-16,4-5 0 16,0-1 0-16,0-1 0 15,2 0 0-15,15-1 0 16,10 3 0-16,4 0 0 15,2 4 0-15,0 1 0 16,-3 0 0-16,-5 0 0 16,-1 1 0-16,-6 9 0 15,-2 0 0-15,-1 3 0 16,-1 1 0-16,-5 3 0 0,-5 1 0 16,-2 4 0-1,-2 0 0-15,0 2 0 0,-12 2 0 16,-12-2 0-16,-3 0 0 15,-7-2 0-15,-4-1 0 16,-3-9 0-16,2 0 0 16,8-6 0-16,5-3 0 15,10-3 0-15,6 0 0 16,3-3 0-16,6-8 0 16,1-2 0-16,0-3 0 15,1 3 0-15,13-2 0 16,1 6 0-16,5 2 0 0,-1 5 0 15,0 2 0-15,-1 0 0 16,-6 0 0-16,-5 2 0 16,-1 5 0-16,-6-1 0 15,0 1 0-15,0 0 0 16,-6-1 0-16,-7 2 0 16,-4-2 0-16,4 1 0 15,0-3-739-15,1-1-78 16,-2-3 509-16</inkml:trace>
  <inkml:trace contextRef="#ctx0" brushRef="#br0" timeOffset="-8868.59">16935 12042 66 0,'0'0'43'0,"0"0"5"15,0 0 24-15,0 0 9 16,0 0 43-16,0 0 45 15,0 0 10-15,-7-18-12 16,20 18-6-16,13 0-157 16,13 1 10-16,4 12 8 15,-1 3 10-15,-7 3-22 16,-7 4-6-16,-6 3 1 0,-8 6 8 16,-7 1-3-16,-7 4 10 15,0 1-1-15,-4 2 21 16,-16-1-31-16,-5-5 48 15,0-4-31-15,4-9 5 16,9-8 17-16,6-9-48 16,6-4 11-16,0 0 70 15,0-14 162-15,19-14-58 16,16-12-185-16,12-5-58 16,8 0 58-16,3 0 0 15,-3 5-12-15,-11 3 12 0,-11 8 18 16,-9 5 5-1,-11 6 0-15,-5 4 0 0,-3 5-11 16,-5 3 12-16,0 3-24 16,0 3 0-16,0 0 0 15,-4 0 0-15,-12 6 0 16,-8 13 0-16,-4 4 0 16,4 1 0-16,6 2 0 15,5 1 0-15,3-1 0 16,7 0 0-16,3-1 0 15,0-2 0-15,0-1 0 16,6-3 0-16,8 1 0 0,-2-5 0 16,-2-2 0-1,2-4 0-15,-1-3 0 0,-1-2 0 16,3-1-157-16,4-3-636 16,4 0 106-16,-4 0 427 15</inkml:trace>
  <inkml:trace contextRef="#ctx0" brushRef="#br0" timeOffset="-8403.16">17681 12132 53 0,'0'0'53'15,"0"0"4"-15,0 0 14 16,0 0 23-16,0 0 39 16,0 0 66-16,0-45 105 15,0 40 132-15,-2 2 71 16,2 3-367-16,0 0-140 15,0 0 0-15,0 0 0 16,0 0 0-16,0 14 0 16,0 10 0-16,0 8 0 15,0 4 0-15,2-1 0 16,4 2 0-16,2-2 0 0,-2-1 0 16,-1-1 0-16,-1-3 0 15,1-4 0-15,-4-4 0 16,1-6 0-16,-2-8 0 15,2-5 0-15,-1-3 0 16,1 0 0-16,0 0 0 16,1 0 0-16,2-11 0 15,1-6-1465-15,-2-3 1013 16</inkml:trace>
  <inkml:trace contextRef="#ctx0" brushRef="#br0" timeOffset="-7699.17">18195 12049 149 0,'0'0'70'0,"0"0"91"16,0 0 141-16,0 0 135 16,0-73 105-16,0 70-156 15,0 3-386-15,0 0 0 16,0 0 0-16,0 0 0 15,0 13 0-15,0 11 0 16,0 10 0-16,0 9 0 16,0 8 0-16,0 8 0 15,9 8 0-15,-1 5 0 16,5 7 0-16,-1 10 0 16,3 14 0-16,0 8 0 15,3 13 0-15,0 6 0 16,1 4 0-16,0 6 0 0,-1 1 0 15,2 4 0-15,-4 7 0 16,1 3 0-16,-2 0 0 16,-2-1 0-16,-1-4 0 15,-3 3 0-15,3 0 0 16,-3 4 0-16,1 3 0 16,2 1 0-16,0 0 0 15,0-9 0-15,-3-3 0 16,0-6 0-16,-1-7 0 15,0-4 0-15,3-11 0 0,-2-9 0 16,4-12 0 0,-1-13 0-16,1-11 0 15,-1-7 0-15,-4-15 0 16,1-10 0-16,-6-15 0 16,-2-14 0-16,-1-10 0 0,2-5 0 15,-2-10 0-15,0-20 0 16,1-18 0-16,7-24 0 15,8-18-958-15,7-22 140 16</inkml:trace>
  <inkml:trace contextRef="#ctx0" brushRef="#br0" timeOffset="-6887.18">18589 12293 44 0,'0'0'50'16,"0"0"10"-16,0 0 2 16,0 0 14-16,0 0 40 15,0 0 88-15,-38-53 144 16,38 51 71-16,0 2-114 16,0 0-122-16,8 0-183 15,15 0 28-15,8 13-28 16,9 7 41-16,-7 9-41 0,-6 7 12 15,-12 5-12-15,-7 5 23 16,-8 1 6-16,0-3 0 16,-17-5-11-16,-1-12-18 15,6-13 0-15,7-10 0 16,4-4 0-16,1-5 0 16,0-20 0-16,0-7 0 15,8-6 0-15,14-3 0 16,4-1 0-16,2-2 0 15,-3 3 0-15,-3 4 0 0,-5 6 0 16,-2 9 0 0,-8 6 0-16,-2 6 0 15,-4 6 0-15,-1 3 0 16,0 1 0-16,0 0 0 0,0 8 0 16,-10 15 0-16,-11 8 0 15,1 5 0-15,1 1 0 16,10-3 0-16,6-3 0 15,3-3 0-15,6-1 0 16,15-4 0-16,6-2 0 16,7-4 0-16,-1-5 0 15,0-5-704-15,-4-5-115 16,-6-2 505-16,-7-3 154 16</inkml:trace>
  <inkml:trace contextRef="#ctx0" brushRef="#br0" timeOffset="-6635.93">19129 12233 104 0,'0'0'64'15,"0"0"55"-15,0 0 14 16,0 0-10-16,0 0-37 16,0 0 5-16,65 27-5 15,-65 13 38-15,-11 8 47 16,-16 0 1-16,-1-7 34 15,6-13-52-15,9-13-35 16,9-11 59-16,4-3-85 0,4-1-69 16,28 0-24-16,15 0 0 15,13 0-169-15,6 0-577 16,-7-1 22-16,-11-5 453 16</inkml:trace>
  <inkml:trace contextRef="#ctx0" brushRef="#br0" timeOffset="-6137.27">19608 12121 109 0,'0'0'84'0,"0"0"100"16,0 0 278-16,0 0 271 15,8-72-258-15,-7 72-475 16,2 12 0-16,0 18 0 0,3 19 0 15,0 11 0-15,-3 17 0 16,1 7 0-16,1 17 0 16,2 19 0-16,4 6 0 15,1 18 0-15,1 6 0 16,4 5 0-16,1 7 0 16,-1 8 0-16,1 9 0 15,-4 4 0-15,-5 7 0 16,-1-2 0-16,0-3 0 15,1-1 0-15,4 1 0 16,4-6 0-16,4-3 0 16,-3-9 0-16,1-14 0 0,-3-9 0 15,-2-14 0 1,0-12 0-16,-1-12 0 16,2-12 0-16,-2-13 0 15,1-17 0-15,-1-19 0 0,-6-13 0 16,-1-16 0-16,-4-7 0 15,0-6 0-15,-2-3 0 16,0 0 0-16,0 0 0 16,0 0 0-16,0-12 0 15,0-10 0-15,4-18 0 0,11-22-1145 16,3-27 391 0</inkml:trace>
  <inkml:trace contextRef="#ctx0" brushRef="#br0" timeOffset="-5187.82">20063 12329 99 0,'0'0'63'0,"0"0"24"15,-25-74 60-15,16 55 115 16,3 4 82-16,3 6 155 16,1 7-29-16,2 2-394 15,0 0-76-15,0 4 0 16,0 22 0-16,0 12 0 15,0 11 0-15,0 9 0 16,0 8 0-16,0 4 0 16,0-4 0-16,2-7 0 0,1-15 0 15,0-18 0 1,-1-13 0-16,-1-9 0 0,-1-4 0 16,0-12 0-16,0-22 0 15,0-16 0-15,0-10 0 16,-6-5 0-16,-2 3 0 15,1 8 0-15,1 9 0 16,3 14 0-16,3 8 0 16,0 11 0-16,0 7 0 15,6 5 0-15,12 5 0 16,12 17 0-16,9 10 0 16,4 6 0-16,-3 1 0 0,1-1 0 15,-1-2 0-15,-6-4 0 16,-3-7 0-16,-4-5 0 15,-9-9 0-15,-3-7 0 16,-3-4 0-16,-3-8 0 16,3-15 0-16,-5-7 0 15,-1-6 0-15,-3-3 0 16,-1-2 0-16,-2 0 0 16,0 3 0-16,0 6 0 15,0 13 0-15,0 8 0 16,0 7 0-16,0 4 0 15,0 0 0-15,5 13-71 16,14 11-1234-16,3 1 840 0</inkml:trace>
  <inkml:trace contextRef="#ctx0" brushRef="#br0" timeOffset="-4864.67">20793 12271 182 0,'0'0'110'15,"0"0"143"-15,0 0 232 16,0 0 35-16,0 0-140 16,0 0-380-16,-52-25-46 15,32 62 46-15,1 7 6 16,5 1 34-16,7-1-34 16,7-6-12-16,0-7-17 15,15-9 6-15,15-10-12 0,2-12 29 16,1 0 46-16,-3-12 0 15,-6-13-17-15,-7-3 18 16,-6-3-29-16,-8 0-18 16,-3 0 0-16,0 3 0 15,-1 2 0-15,-11 5 0 16,1 7 0-16,4 6 0 16,2 6-65-16,5 2-1005 15,5 0 412-15</inkml:trace>
  <inkml:trace contextRef="#ctx0" brushRef="#br0" timeOffset="-4347.41">21097 12161 161 0,'0'0'101'16,"0"0"247"-16,0 0 521 16,0 0-301-16,0 0-568 15,0 0 0-15,9-29 0 16,-2 66 0-16,-1 11 0 15,-1 8 0-15,-2 4 0 16,-3 3 0-16,0 1 0 16,0-1 0-16,-2-9 0 15,-1-16 0-15,3-16 0 0,0-16 0 16,0-6 0 0,0-10 0-16,3-22 0 15,10-13 0-15,0-10 0 0,-4-2 0 16,-5-2 0-16,-2-4 0 15,-2 1 0-15,0 3 0 16,1 9 0-16,9 10 0 16,4 9 0-16,8 7 0 15,5 6 0-15,6 6 0 16,3 5 0-16,-3 7 0 16,-8 0 0-16,-7 5 0 15,-9 13 0-15,-9 9 0 16,0 5 0-16,-24 8 0 15,-18 5 0-15,-10-1 0 16,3-5 0-16,16-11 0 0,18-9 0 16,15-8 0-16,28-3 0 15,33-6 0-15,26-2 0 16,21 0 0-16,5 0 0 16,-4 0 0-16,-20 0-658 15,-32 13-175-15,-39 6 494 16,-25 6 197-16</inkml:trace>
  <inkml:trace contextRef="#ctx0" brushRef="#br0" timeOffset="-3703.13">16759 13333 42 0,'0'0'28'0,"-127"3"5"16,60 0 4-16,-2 0 5 16,6 0 9-16,8-2 6 15,12 0 1-15,19-1 15 16,12 0 20-16,11 0 39 0,1 0 4 16,44 0-66-16,47-8-67 15,61-3 31-15,61-5 11 16,63-8-15-16,59-6 12 15,62-3-35-15,65-8 69 16,59-3-24-16,56-3-15 16,38 1-51-16,21 3 42 15,-7 8-47-15,-32 9 51 16,-58 6-55-16,-87 8 60 16,-103 8-17-16,-124 4 44 15,-107 0-64-15,-91 0-15 16,-48 10-136-16,-57 6-14 15,-43-4-412-15,-31-7 306 16</inkml:trace>
  <inkml:trace contextRef="#ctx0" brushRef="#br0" timeOffset="-1256.55">17527 13701 21 0,'0'0'58'0,"0"0"-14"16,0 0 13-16,0 0-3 15,0 0 2-15,0 0-11 16,-33-51 7-16,21 51-1 16,-4 0-11-16,-5 19 11 15,-2 9 6-15,0 10 12 16,-1 6-22-16,4 4-27 15,5 3 3-15,11 1 5 16,4-2-28-16,9-9-3 16,19-5 3-16,10-13 6 15,6-10 3-15,1-13-3 0,0 0 9 16,-8-24 14-16,-4-8-15 16,-9-5-11-16,-6-5 37 15,-5-2-36-15,-8-2 79 16,-5 1 52-16,0 2 73 15,-8 6-78-15,-13 3 12 16,-4 8-52-16,-5 7-79 16,-1 7 0-16,-2 7-11 15,6 5-11-15,9 0-284 16,8 0-270-16,10 14 114 16,14-2 241-16</inkml:trace>
  <inkml:trace contextRef="#ctx0" brushRef="#br0" timeOffset="-746.81">19092 13630 80 0,'0'0'70'16,"0"0"30"-1,0 0 21-15,0 0 69 0,0 0 58 16,0 0-27-16,-55-46-46 15,41 53-6-15,1 15-48 16,-2 8-5-16,0 6-9 16,3 6-33-16,3 2-34 15,3-1-5-15,6-4-18 16,0-6-11-16,9-4 11 16,12-6-17-16,8-9 6 0,3-10 11 15,5-4 12-15,-1-3 12 16,-4-18-18-16,-7-4 1 15,-7-8-24-15,-6-1 0 16,-9-2 0-16,-3-1 0 16,-10 2 0-16,-20 4 0 15,-12 5 0-15,-12 10 0 16,-4 14-272-16,-2 2-617 16,3 0 289-16,2 13 334 15</inkml:trace>
  <inkml:trace contextRef="#ctx0" brushRef="#br0" timeOffset="962.39">20642 13505 37 0,'0'0'33'15,"0"0"13"-15,0 0 19 16,0 0 21-16,13-78 34 16,-13 65 103-16,0 4 169 15,0 5 107-15,0 1 47 16,0 3-546-16,0 0 0 15,-1 0 0-15,-1 0 0 16,2 20 0-16,0 12 0 16,0 11 0-16,0 5 0 15,0 4 0-15,0 3 0 0,0-3 0 16,6-5 0-16,2-8 0 16,0-10 0-16,2-8 0 15,-6-10 0-15,1-7 0 16,-4-3 0-16,-1-1 0 15,0 0 0-15,0 0 0 16,2 0 0-16,-2 0 0 16,0-5 0-16,0-2-318 15,-9 0-1090-15</inkml:trace>
  <inkml:trace contextRef="#ctx0" brushRef="#br0" timeOffset="2689.69">17606 14655 86 0,'0'0'35'0,"0"0"11"15,0 0 5-15,0 0 10 16,0 0-7-16,0 0 8 15,0 0 7-15,-16-47 22 16,10 47 0-16,-7 0-30 16,-4 8-15-16,-6 8-26 15,2 3 22-15,4 7-37 16,3 5 27-16,1 9-19 0,7 7-6 16,4 1 0-1,2-3-4-15,8-10-3 0,17-12-13 16,11-11 13-16,6-12-7 15,5 0 17-15,-2-12 0 16,-3-15-3-16,-9-5-7 16,-8-3 20-16,-11-3 9 15,-11 2 5-15,-3 1 0 16,-5 6 110-16,-19 1 14 16,-4 5 62-16,-2 5-154 15,0 6-49-15,8 5 0 16,2 6-34-16,10 1-82 15,10 1-430-15,1 14-40 0,35 1 342 16,21-3 43 0</inkml:trace>
  <inkml:trace contextRef="#ctx0" brushRef="#br0" timeOffset="3139.49">19232 14640 146 0,'0'0'82'0,"0"0"81"16,0 0 261-16,0-77 229 16,0 62-74-16,0 8-579 15,0 3 0-15,0 4 0 16,0 0 0-16,0 0 0 16,0 13 0-16,0 13 0 15,0 13 0-15,-3 7 0 16,0 5 0-16,3 3 0 15,0 0 0-15,0-4 0 16,0-11 0-16,3-7 0 16,3-14 0-16,-2-8 0 15,-2-9 0-15,1-1 0 0,0 0 0 16,2-1 0-16,2-10 0 16,2-6 0-16,-9-11-1420 15,0-8 927-15</inkml:trace>
  <inkml:trace contextRef="#ctx0" brushRef="#br0" timeOffset="4753.03">20815 14536 17 0,'0'0'41'15,"0"0"3"-15,0 0-3 16,0 0 7-16,0 0 9 16,5-72 18-16,-5 61 32 15,0 1 38-15,0 3 36 16,0 1 31-16,0 3 93 16,-2 2-28-16,1 1-64 15,-2 0-92-15,-7 0-92 16,-7 8 17-16,-7 13-29 15,-3 10 18-15,3 2 1 16,3 1-36-16,8 2 0 16,10-4 0-16,3-3 0 15,6-5 0-15,18-4 0 16,6-5 0-16,6-5 0 0,2-8 0 16,-2-2 0-16,-2 0 0 15,-5-14 0-15,-4-7 0 16,-8-7 0-16,-7-1 0 15,-6-5 0-15,-4-2 0 16,-1 0 0-16,-23-1 0 16,-9 2 0-16,-7 5 0 15,-6 9 0-15,1 14 0 16,-1 7-637-16,1 11-210 0,-3 19 523 16,-5 5 135-16</inkml:trace>
  <inkml:trace contextRef="#ctx0" brushRef="#br0" timeOffset="5988.33">17667 15566 54 0,'0'0'48'0,"0"0"16"16,0 0 16-16,0 0 37 15,0 0 70-15,0 0 179 16,-41-59 213-16,39 59-69 16,0 0-468-16,1 0-42 15,1 0 0-15,0 9 0 16,0 8 0-16,0 4 0 16,3 6 0-16,2 4 0 0,0 2 0 15,0-2 0-15,-4-3 0 16,2-6 0-16,3 0 0 15,0-4 0-15,0-3 0 16,0-3 0-16,-3-4 0 16,2-4 0-16,1 2 0 15,7-1 0-15,13 4 0 16,15-6-658-16,9-3-429 16</inkml:trace>
  <inkml:trace contextRef="#ctx0" brushRef="#br0" timeOffset="6459.63">19432 15543 66 0,'0'0'60'16,"0"0"4"-16,0 0 61 15,0 0 58-15,0 0 80 16,-33-71 113-16,19 69-39 0,-2 2-48 16,-3 0-64-1,-1 13-166-15,0 9-59 0,1 12 0 16,5 7 0-16,5 7 0 15,9 3 0-15,0-6 0 16,6-7 0 0,18-10 0-16,1-10 0 0,12-11 0 15,2-7 0-15,3 0 0 16,0-20 0-16,-6-7 0 16,-8-7 0-16,-10 0 0 15,-8-4 0-15,-10 2 0 16,0 1 0-16,-16 3 0 15,-20 4 0-15,-10 4 0 0,-3 8 0 16,-2 12 0 0,6 4-1079-16,5 0 371 0,6 10 470 15</inkml:trace>
  <inkml:trace contextRef="#ctx0" brushRef="#br0" timeOffset="10137.32">20851 15444 45 0,'0'0'50'0,"0"0"9"16,0 0 2-16,0 0 21 16,0 0 15-16,-12-72 60 15,3 66 14-15,0 4 52 16,0 2 28-16,-4 0-110 15,-4 1-4-15,-8 15-34 16,-3 7-19-16,-4 4 12 16,4 3-4-16,4 4-80 15,11 4 11-15,8 5-12 16,5-1-11-16,9-3 0 0,19-7-17 16,10-6 17-16,1-9 0 15,2-10 0-15,-3-7 41 16,-6-1-24-16,-2-22 18 15,-4-5-18-15,-6-7 12 16,-5-4 1-16,-4 2-30 16,-7-3 0-16,-4 4 0 15,-5 2 0-15,-17 8 0 16,-9 11-226-16,-3 9-381 16,-8 6-99-16,-4 4 418 15,-9 16 101-15</inkml:trace>
  <inkml:trace contextRef="#ctx0" brushRef="#br0" timeOffset="11072.29">17954 16477 100 0,'0'0'58'0,"0"0"5"15,0 0 45-15,0 0 50 16,0-72 93-16,-2 68 130 16,2 3 133-16,-1 0-142 15,1 1-330-15,0 0-42 16,0 3 0-16,0 17 0 15,9 7 0-15,2 12 0 16,0 10 0-16,-1 5 0 16,2 4 0-16,0-1 0 0,0-9 0 15,3-3 0-15,0-7 0 16,-2-10 0-16,-5-8 0 16,-2-10 0-16,-4-6 0 15,-1-4 0-15,-1 0 0 16,0 0 0-16,0-4 0 15,3-10 0-15,9-3 0 16,19 1-312-16,17-1-1004 16,20 1 1018-16</inkml:trace>
  <inkml:trace contextRef="#ctx0" brushRef="#br0" timeOffset="11492.21">19661 16520 153 0,'0'0'78'15,"0"0"97"-15,0 0 248 16,0 0 132-16,0 0 14 0,0 0-475 16,0 0-94-16,-39-68 0 15,37 73 0-15,2 17 0 16,-1 11 0 0,1 11 0-16,0 7 0 0,0 3 0 15,0-2 0-15,6-2 0 16,1-8 0-16,2-10 0 15,-3-11 0-15,-3-10 0 16,0-6 0-16,-3-4 0 16,0-1 0-16,1 0 0 15,-1 0 0-15,2 0 0 16,-2 0 0-16,0-8-541 0,0-8-649 16</inkml:trace>
  <inkml:trace contextRef="#ctx0" brushRef="#br0" timeOffset="13270.19">20893 16552 10 0,'0'0'47'16,"0"0"-4"-16,0 0 12 16,0 0-1-16,-6-91 9 15,0 71 9-15,0 1 33 16,-2 3 60-16,0 7 66 0,0 2 21 16,0 3 56-1,-2 2-46-15,-2 2-80 0,-2 0-107 16,-5 3-28-16,-3 12-7 15,-1 8-4-15,0 1-36 16,-1 4 0-16,3 5 0 16,4-1 0-16,3 2 0 15,9-4 0-15,5-2 0 16,0-6 0-16,16-2-24 16,14-3 24-16,6-4 11 15,8-6-11-15,0-4 0 16,-5-3 13-16,-6-3-13 15,-5-13 0-15,-6-5 0 16,-5-4 0-16,-5-3 0 16,-6-4 0-16,-6-2 0 0,0-1 0 15,-2 1 0-15,-16 2 0 16,-2 4 0-16,-8 5 0 16,-7 11 0-16,-7 9 0 15,-14 3-1218-15,-12 0 600 16</inkml:trace>
  <inkml:trace contextRef="#ctx0" brushRef="#br0" timeOffset="16034.13">21291 14457 0 0,'0'0'55'0,"0"0"-17"16,0 0 2-16,0 0 0 15,0 0-2-15,0 0 4 16,0 0-9-16,0-39 5 15,0 37-3-15,0 2 19 16,0 0-15-16,0-2 7 0,2 2-23 16,-2 0-4-16,7 0-6 15,6 0-5-15,8 0-2 16,11 0 7-16,2 0 4 16,-1 9 2-1,-3 2 3-15,-4 5 4 0,-2 0-6 16,-7 5-5-16,-1 4 1 15,-5 3-1-15,-5 5 13 16,-5 6 17-16,-1 0-13 16,0 4 29-16,-1-3 0 15,-5 3-42-15,0-1 14 16,1 2 22-16,-1 0-9 16,0-3 4-16,2 4 4 0,-1-4-29 15,2 0 4 1,0 0-4-16,0-2 19 0,3-1-33 15,0-2 4-15,0-4-4 16,0-4-6-16,5-1 26 16,4-4-31-16,3 0 6 15,3-1-6-15,2 2 26 16,3-3-26-16,4-1 0 16,3-5 5-16,1-2 0 15,8-6 0-15,6-3 6 16,4-3 11-16,-1-1-6 15,-2 0-10-15,-10 0-12 16,-9 0-5-16,-11 0-10 16,-9 0-6-16,-4 0-4 15,0 0 20-15,0 0-31 0,0 2 16 16,-12 2-43-16,-8 5 64 16,-7 2 0-16,-5 3-9 15,1 6-1-15,-3 4-13 16,-2 4 23-16,3 4-18 15,2 3 19-15,2 1-19 16,7 2-4-16,4 0 27 16,5 0-22-16,5 0 14 15,4 2-1-15,4 5-3 16,0 6-5-16,0 2-8 16,3 7 25-16,9-1 4 15,2 3-4-15,2 3 0 16,1 1 17-16,-3 2-17 15,-3-5 0-15,-4 1 12 0,-6 0 34 16,-1 0 68 0,-1 0-1-16,-19 1-3 0,-8-2 31 15,-8-4-12-15,-6-3 14 16,-5-8 13-16,0-6-120 16,1-4-36-16,3-4 0 15,-3-6 0-15,-2-3-492 16,-4-15-379-16,-3-10 369 15</inkml:trace>
  <inkml:trace contextRef="#ctx0" brushRef="#br0" timeOffset="42954.93">26929 13407 147 0,'0'0'40'0,"0"0"28"16,0 0 35-16,0 0 58 16,-15-79 47-16,11 69 99 15,-1 4 33-15,2 2 15 16,3 1-37-16,0 3-318 0,0 0 0 15,0 0 0 1,0 0 0-16,-2 2 0 0,0 18 0 16,-1 9 0-16,0 11 0 15,1 6 0-15,2 8 0 16,0 5 0-16,0 4 0 16,0 2 0-16,0 4 0 15,8-3 0-15,2-8 0 16,-2-8 0-16,-2-11 0 15,-2-7 0-15,-2-10 0 16,-1-7 0-16,1-6 0 16,-2-5 0-16,2-4 0 15,0 0 0-15,-1 0 0 16,2 0 0-16,0 0 0 16,5 0 0-16,16-6 0 15,9-5 0-15,10-1 0 0,9-1 0 16,0 5 0-16,5-2 0 15,4 3 0-15,0 1 0 16,-1 2 0-16,-2 2 0 16,-4 2 0-16,-6 0 0 15,-8 0 0-15,-9 0 0 16,-5 0 0-16,-11 6 0 16,-4-3 0-16,-6-3 0 15,-2 0 0-15,-1 0 0 16,1-5 0-16,1-7 0 15,-1-8 0-15,0 1 0 0,-1-4 0 16,-2-3 0 0,0 0 0-16,0-5 0 0,0-2 0 15,0-2 0 1,0-1 0-16,0 2 0 0,0 5 0 16,0 1 0-16,0 3 0 15,0 2 0-15,0-1 0 16,0 2 0-16,0 3 0 15,0-1 0-15,0 6 0 16,0 1 0-16,0 3 0 16,0 3 0-16,0 0 0 15,0 0 0-15,0 3 0 0,0-2 0 16,0 2 0-16,0 1 0 16,0 0 0-16,0 2 0 15,0 1 0-15,0 0 0 16,0 0 0-16,-3 0 0 15,-11 0 0-15,-10 0 0 16,-13 0 0-16,-17 0 0 16,-10 0 0-16,-14 0 0 15,-7 3 0-15,0 0 0 16,5-3 0-16,14 0 0 16,11 0 0-16,9 0 0 15,7-6 0-15,6-1 0 16,9 0 0-16,10 3 0 15,7 1 0-15,7 1 0 16,0 2 0-16,3 0-318 0,24 6-901 16,11 6 904-16</inkml:trace>
  <inkml:trace contextRef="#ctx0" brushRef="#br0" timeOffset="44428.04">27608 14572 140 0,'0'0'44'0,"0"0"42"0,0 0 87 16,-6-86 64-1,3 70 159-15,0 5 127 0,0 5-75 16,2 4-448-16,1 2 0 16,-2 0 0-16,2 0 0 15,0 0 0-15,0 0 0 16,0 0 0-16,-2 17 0 15,-1 8 0-15,2 12 0 16,-1 8 0-16,2 5 0 16,0 2 0-16,0 3 0 15,0-1 0-15,0-1 0 16,0-1 0-16,0-5 0 16,0-8 0-16,0-8 0 15,0-7 0-15,0-5 0 16,0-7 0-16,0-4 0 15,0-2 0-15,0-4 0 16,2-2 0-16,-1 0 0 0,1 0 0 16,-1 0 0-16,1 0 0 15,4 0 0-15,9 0 0 16,6 0 0-16,7 0 0 16,2 0 0-16,1 0 0 15,4-4 0-15,6-1 0 16,3 0 0-16,3 2 0 15,3 0 0-15,-1 2 0 16,0 1 0-16,3 0 0 16,-1 0 0-16,-6 0 0 0,-8 0 0 15,-8 4 0 1,-10-3 0-16,-9 1 0 16,-5-2 0-16,-3 0 0 15,0 0 0-15,0-6 0 0,-1-9 0 16,1-5 0-16,-2-4 0 15,0-5 0-15,0-4 0 16,0-5 0-16,0-3 0 16,0-3 0-16,0-1 0 15,0-4 0-15,0 2 0 16,0 4 0-16,0 3 0 16,4 8 0-16,-1 9 0 15,-1 3 0-15,1 6 0 16,-2 2 0-16,1-1 0 15,-1 2 0-15,2 0 0 0,-1-1 0 16,3 0 0-16,-2-1 0 16,0 3 0-16,-1 2 0 15,1 1 0-15,-1 3 0 16,-2-1 0-16,0 3 0 16,0 2 0-16,0 0 0 15,0 0 0-15,0 0 0 16,0 0 0-16,0 0 0 15,0 0 0-15,0 0 0 16,0 0 0-16,-7 0 0 16,-15 0 0-16,-15 0 0 15,-18 0 0-15,-17 5 0 0,-8 4 0 16,-11 1 0-16,0-3 0 16,4-2 0-16,12 0 0 15,17-5 0-15,18 0 0 16,11 0 0-16,9 0 0 15,5 0 0-15,4 0 0 16,5 0 0-16,3 0 0 16,2 0 0-16,-1 0 0 15,2 0 0-15,0 0 0 16,0 0 0-16,0 0 0 16,0 0 0-16,0 0 0 15,0 0 0-15,0 0 0 16,0 0 0-16,0 0 0 15,9 0 0-15,5 0-1141 16,-7 0 405-16</inkml:trace>
  <inkml:trace contextRef="#ctx0" brushRef="#br0" timeOffset="46357.41">24348 14256 120 0,'0'0'38'16,"0"0"-30"-16,-81 12 22 15,71-10 40-15,3-1-2 16,5 3-11-16,2-3 8 16,0 2-3-16,0 1-25 0,0 3-4 15,10 1 23-15,10 1 35 16,13-3-29-16,13-5-7 16,11-1 91-16,10-1-43 15,3-12-44-15,6-4-27 16,-3-1-19-16,-3-2-8 15,-11 4 9-15,-22 5-14 16,-16 4 15-16,-15 3-5 16,-5 2-1-16,-1-2 36 15,0-2 15-15,-4-5 83 16,-13-3-137-16,-8-1-1 16,-4-3 12-16,-3 3 21 0,-4 1-5 15,-4 2 46 1,4 2 63-16,3 1 8 0,6 2-79 15,8 1-71-15,4 2 0 16,9 3 0-16,4 1 0 16,2 0 0-16,0 0 0 15,0 4 0-15,17 7 0 16,17-1 0-16,15-3 0 16,14-4 0-16,0 0 0 15,-7 1 0-15,-17 6 0 16,-12 5 0-16,-12 5 0 15,-8 4 0-15,-5 3 0 16,-2 1 0-16,-6 3 0 0,-18 4 0 16,-7 4 0-1,-7 4-140-15,-3 5-938 0,-1 1 550 16,0 2 296-16</inkml:trace>
  <inkml:trace contextRef="#ctx0" brushRef="#br0" timeOffset="47070.51">24132 15897 72 0,'0'0'152'0,"0"0"-139"16,0 0 58-16,0 0 203 15,0 0 63-15,0 0-146 16,-14-3-119-16,55-10-67 15,21-5 18-15,26 0-9 16,15 0 20-16,0-1-24 16,0 1-10-16,-10 3-10 0,-11-1 10 15,-14 2 0-15,-12 0 0 16,-16 1-5-16,-13 3 5 16,-13 3 40-16,-9 5-25 15,-5 2 9-15,0-2 183 16,0-4 109-16,-8-4-124 15,-9-3-192-15,-9-7 0 16,-6-6 0-16,-4-1 0 16,-3-2 0-16,-1-1 0 15,2 5 0-15,6 3 0 16,5 7 0-16,9 5 0 16,6 4 0-16,9 5 0 15,3 1 0-15,0-2 0 16,0 2 0-16,0 0 0 0,6 0 0 15,19 0 0-15,18 0 0 16,13 6 0-16,5 1 0 16,0 0 0-16,-9 2 0 15,-11 5 0-15,-9-1 0 16,-8 1 0-16,-8-2 0 16,-8 1 0-16,-5 3 0 15,-3 4 0-15,-1 5 0 16,-29 10 0-16,-17 8 0 15,-18 12 0-15,-11 5 0 16,-5 3 0-16,5-3-1253 0,4-8 659 16</inkml:trace>
  <inkml:trace contextRef="#ctx0" brushRef="#br0" timeOffset="66843.03">25698 13790 28 0,'0'0'65'0,"0"0"-1"16,0 0 10-16,0 0 12 16,0 0 57-16,8-81 86 15,-8 67 61-15,0 2 63 16,0 0 16-16,-5 0-82 16,-7 3-228-16,-1-3-59 15,-5 2 0-15,-3 0 0 16,-4 0 0-16,-5 5 0 0,-3-1 0 15,-4 4 0-15,1 2 0 16,-3 0 0-16,-1 0 0 16,-5 12 0-16,0 5 0 15,2 6 0-15,1 3 0 16,5 7 0-16,1 4 0 16,1 3 0-16,3 6 0 15,7 0 0-15,4 5 0 16,10 3 0-16,6 9 0 15,5 9 0-15,8 6 0 16,21 2 0-16,9 0 0 16,9-5 0-16,5-7 0 15,5-7 0-15,4-10 0 16,5-9 0-16,5-11 0 16,5-11 0-16,5-12 0 0,-1-8 0 15,-5-1 0-15,-4-20 0 16,-9-9 0-16,-4-6 0 15,-3-6 0-15,0-7 0 16,-4-6 0-16,-9-2 0 16,-9-8 0-16,-11-2 0 15,-10-5 0-15,-9-2 0 16,-3 2 0-16,-16-2 0 16,-14 5 0-16,-6 3 0 15,-3 9 0-15,-6 6 0 16,-3 13 0-16,-4 7 0 15,-7 12 0-15,-2 8 0 16,-2 10 0-16,0 1 0 16,5 13 0-16,7 18-689 0,6 7-243 15,-2 8 629-15</inkml:trace>
  <inkml:trace contextRef="#ctx0" brushRef="#br0" timeOffset="67695.83">26362 15279 43 0,'0'0'92'16,"-30"-75"-7"-16,4 36 18 16,-9-1 41-16,-5 2 122 15,-11 5-31-15,-5 3-16 16,-6 6 25-16,-2 7-36 16,-3 7 2-16,-3 10-42 0,-6 0-138 15,0 7-30-15,1 13 0 16,8 4 0-16,4 6 0 15,4 7 0-15,-2 10 0 16,2 9 0-16,5 11 0 16,10 5 0-16,14 7 0 15,15 4 0-15,15 5 0 16,14-1 0-16,38-1 0 16,19-1 0-16,20-6 0 15,9-6 0-15,5-11 0 16,-4-16 0-16,-4-20 0 15,0-20 0-15,6-9 0 16,2-33 0-16,-2-20 0 16,-7-12 0-16,-13-2 0 0,-15-2 0 15,-13-1 0-15,-19-3 0 16,-16-4 0-16,-19-7 0 16,-2-2 0-16,-34 2 0 15,-14 6 0-15,-9 10 0 16,-2 17 0-16,5 15 0 15,7 18 0-15,14 14 0 16,15 7-105-16,13 14-1249 16,6 8 905-16</inkml:trace>
  <inkml:trace contextRef="#ctx0" brushRef="#br0" timeOffset="77874.32">28970 13519 47 0,'0'0'35'0,"0"0"12"15,0 0 12-15,0 0 8 0,0 0 27 16,0 0 65 0,0 0 48-16,-48 0-23 0,48 0 10 15,0 0 11-15,0 0-98 16,0 0-11-16,3 0-20 16,20 0-70-16,16 0 16 15,13 0 108-15,3 0-67 16,-7-4-17-16,-11 1 23 15,-10 2 35-15,-11-1-74 16,-8 1-30-16,-7 1 0 16,-1 0 0-16,0 0 0 15,0 0 0-15,0 0-30 16,-6 0-404-16,0 0-181 16,2 0 25-16,4 0 339 15</inkml:trace>
  <inkml:trace contextRef="#ctx0" brushRef="#br0" timeOffset="78460.3">29526 13178 130 0,'0'0'69'15,"0"0"70"-15,2-78 215 16,-2 60 173-16,0 5 103 15,0 6-432-15,0 3-198 16,0 4 0-16,0 0 0 16,0 0 0-16,0 14 0 15,-5 14 0-15,-8 13 0 0,-2 5 0 16,-3 2 0 0,3 0 0-16,4-9 0 15,8-8 0-15,3-8 0 0,0-8 0 16,3-5 0-16,14-6 0 15,4-4 0-15,6 0 0 16,3-2 0-16,-2-8 0 16,1-4 0-16,-4-1 0 15,-1 1 0-15,-6-3 0 16,1 2 0-16,-5 0 0 0,-2 3 0 16,-3-1 0-16,-3 3 0 15,-2 0 0-15,-1 3 0 16,-2 3 0-16,-1 2 0 15,0 2 0-15,0 0 0 16,0 0 0-16,0 0 0 16,0 1 0-16,0 11 0 15,0 7 0-15,0 2 0 16,0 4 0-16,0-1 0 16,0 3 0-16,0 0 0 15,0-3 0-15,0-3 0 16,3-5 0-16,0-2 0 15,0-7 0-15,0-3 0 16,-1-4 0-16,-1 0 0 16,2 2 0-16,2-2-1135 0,1 1 450 15</inkml:trace>
  <inkml:trace contextRef="#ctx0" brushRef="#br0" timeOffset="79725.8">29206 15209 35 0,'0'0'29'0,"0"0"8"16,0 0-10-16,0 0 11 15,0 0 1-15,0 0 13 16,-39 17 7-16,35-17 13 0,2 1 32 16,0-1 3-16,2 0-7 15,0 0-26-15,5 0-8 16,26 0-43-16,14 0 41 16,12-3 16-16,6-5-22 15,-1-1 19-15,-7-2 31 16,-7-1-9-16,-18 3-58 15,-17 3-9-15,-10 3 26 16,-3 2-36-16,0 1-22 16,-4 0-70-16,-8 0-156 15,-4 0-194-15,0 5-11 16,6 0 209-16</inkml:trace>
  <inkml:trace contextRef="#ctx0" brushRef="#br0" timeOffset="80409.95">29864 14982 125 0,'0'0'76'0,"0"0"75"16,21-82 132-16,-14 59 187 15,-3 6 194-15,0 7-386 16,-4 4-278-16,0 6 0 15,0 0 0-15,0 0 0 16,0 12 0-16,0 12 0 16,-4 12 0-16,-10 11 0 0,-6 6 0 15,-8 7 0-15,-4 0 0 16,3-7 0-16,6-6 0 16,13-11 0-16,7-10 0 15,3-8 0-15,0-7 0 16,9-4 0-16,13-5 0 15,4-2 0-15,9 0 0 16,6-9 0-16,1-5 0 16,1 3 0-16,-1 1 0 15,-5 2 0-15,-3 5 0 16,-5 0 0-16,-7 3 0 16,-7 0 0-16,-3 0 0 15,-8 0 0-15,-1-2 0 0,-1-1 0 16,-1-1 0-16,1-2 0 15,1-3 0-15,-2-1 0 16,2-2 0-16,0-4 0 16,-3 6 0-16,0 0 0 15,0 4 0-15,0 5 0 16,0 1 0-16,0 0 0 16,0 8 0-16,0 16 0 15,0 10 0-15,0 9 0 16,0 3 0-16,0 1 0 15,0-2 0-15,0-4 0 16,0-6 0-16,0-4 0 0,0-8 0 16,0-6 0-16,1-7 0 15,1-8 0-15,-2-2 0 16,1 0 0-16,-1 0 0 16,0 0 0-16,0-8 0 15,0-7 0-15,0-8 0 16,-8-8-1376-16,-10-9 860 15</inkml:trace>
  <inkml:trace contextRef="#ctx0" brushRef="#br2" timeOffset="91515.93">8996 2578 64 0,'0'0'55'16,"0"0"14"-16,0 0 10 15,0 0 41-15,0 0 83 16,0 0 149-16,0 0 132 16,-3-24-32-16,3 24-283 15,0 0-169-15,0 0 0 16,0 6 0-16,0 17 0 16,0 10 0-16,0 9 0 0,5 2 0 15,4-2 0-15,2-1 0 16,0-4 0-16,-2-3 0 15,1-5 0-15,-2-5 0 16,-2-5 0-16,0-3 0 16,-2-9 0-16,-1-2 0 15,-3-4 0-15,0-1 0 16,0 0 0-16,0 0 0 16,0 0-99-16,0 0-915 15,0-4 348-15,-12-3 405 16</inkml:trace>
  <inkml:trace contextRef="#ctx0" brushRef="#br2" timeOffset="91749">8896 2884 112 0,'0'0'110'15,"0"0"24"-15,0 0 156 16,0 0 36-16,0 0-166 15,0 0-39-15,17-15-121 16,14 2 0-16,12-4 55 16,5-3-31-16,4-1-24 15,2 1-118-15,-8 4-338 16,-3 3 62-16,-10 1 210 16,-15 3 11-16</inkml:trace>
  <inkml:trace contextRef="#ctx0" brushRef="#br2" timeOffset="92428.49">9251 2648 112 0,'0'0'113'0,"0"0"60"15,0 0 211-15,0 0 187 16,-28-88 76-16,28 69-600 15,0-1-47-15,0 2 0 0,0 0 0 16,0 1 0 0,12 4 0-16,-2 2 0 15,-1 4 0-15,3 1 0 16,3 3 0-16,1 3 0 0,5 0 0 16,2 0 0-16,4 2 0 15,-2 11 0-15,0 0 0 16,-1 6 0-16,-3-1 0 15,-2 5 0-15,-5 0 0 16,-1 7 0-16,-7 2 0 16,-4-2 0-16,-2 2 0 15,0-7 0-15,-2-1 0 16,-10-4 0-16,-4-3 0 16,-2-2 0-16,0-4 0 0,3-5 0 15,3-4 0-15,5-2 0 16,-2 0 0-16,3 0 0 15,3 0 0-15,0-6 0 16,3-2 0-16,0-1 0 16,0-1 0-16,0 0 0 15,9 0 0-15,9 0 0 16,4 4 0-16,6 4 0 16,2 2 0-16,1 0 0 15,-3 1 0-15,-3 13 0 16,-3 8 0-16,-4 3 0 15,-6 3 0-15,-6 5 0 16,-6-1 0-16,0 2 0 0,-14-2 0 16,-8-2 0-16,-2-6 0 15,1-7 0-15,3-7 0 16,5-4 0-16,6-5 0 16,2-1 0-16,2 0 0 15,-2 0 0-15,7 0 0 16,0-1 0-16,0-1 0 15,0 2-652-15,0 0-571 16</inkml:trace>
  <inkml:trace contextRef="#ctx0" brushRef="#br2" timeOffset="98311.87">10194 4643 56 0,'0'0'58'15,"0"0"14"-15,0 0 8 16,0 0 1-16,0 0 51 0,0 0 99 16,0 0-25-16,0 0 107 15,0 0 30-15,0 0-117 16,0 0-36-16,0 0-131 15,0 0-59-15,0 0 0 16,0 0 0-16,12 0 0 16,13 0 0-16,13 0 0 15,8-8 0-15,-4-2 0 16,-6 4 0-16,-11 3 0 16,-12 1 0-16,-7 2 0 15,-6 0 0-15,0 0 0 16,0 0 0-16,0 0 0 15,0 0-134-15,0 0-736 16,0 0 212-16,5 0 452 16</inkml:trace>
  <inkml:trace contextRef="#ctx0" brushRef="#br2" timeOffset="98829">10536 4488 107 0,'0'0'143'16,"0"0"206"-16,0 0 575 16,-9-79-400-16,6 65-524 15,1 7 0-15,1 3 0 16,1 4 0-16,-2 0 0 16,2 0 0-16,0 0 0 0,0 4 0 15,0 12 0 1,2 9 0-16,8 10 0 15,4 4 0-15,2 5 0 0,3-7 0 16,1-3 0-16,-1-9 0 16,-2-9 0-16,-1-7 0 15,-1-8 0-15,1-1 0 16,-2 0 0-16,4-14 0 16,1-6 0-16,-2-5 0 15,-1-3 0-15,-4-1 0 16,-3 3 0-16,-2 2 0 0,-4 5 0 15,-3 3 0-15,0 5 0 16,0 3 0-16,0 6 0 16,0 2 0-16,0 0 0 15,0 0 0-15,0 0 0 16,0 13 0-16,0 8 0 16,8 9 0-16,2 2 0 15,2-1 0-15,0-2 0 16,-1-5 0-16,-3-4 0 15,-2-4 0-15,-4 3 0 16,-2 2 0-16,0 7 0 16,-13 8-764-16,-19 7-284 15</inkml:trace>
  <inkml:trace contextRef="#ctx0" brushRef="#br2" timeOffset="99385.51">9318 5911 132 0,'0'0'75'0,"0"0"82"15,0 0 171-15,0 0 268 16,0 0 40-16,0 0-513 16,-22-13-123-16,22 12 0 15,1-4 0-15,26-5 0 16,12-4 0-16,15-5 0 15,4-1 0-15,-9 2 0 0,-6 4 0 16,-16 3 0-16,-10 6 0 16,-10 2 0-16,-5 3 0 15,-2 0 0-15,0 0 0 16,0 0 0-16,0 0 0 16,0 0 0-16,0 0-1484 15,0 0 1054-15</inkml:trace>
  <inkml:trace contextRef="#ctx0" brushRef="#br2" timeOffset="100081.64">9760 5515 313 0,'0'0'124'16,"0"0"626"-16,-6-88 110 15,3 68-860-15,1 6 0 16,1 6 0-16,1 3 0 15,-3 5 0-15,3 0 0 16,0 0 0-16,0 0 0 16,0 13 0-16,6 9 0 15,7 5 0-15,5 6 0 16,-1 3 0-16,0 3 0 16,2-1 0-16,0-2 0 0,2-3 0 15,-2-8 0-15,-1-8 0 16,4-9 0-16,-2-8 0 15,4 0 0-15,1-9 0 16,3-12 0-16,-5-3 0 16,2-2 0-16,-7 2 0 15,0-1 0-15,-2 1 0 16,-5 2 0-16,4 3 0 16,-6 2 0-16,-3 3 0 15,-2 3 0-15,0 2 0 16,-4 3 0-16,0 2 0 15,0 0 0-15,0 1 0 16,0-1 0-16,0-1 0 16,0 1 0-16,0-4 0 0,0 0 0 15,0-1 0-15,0 1 0 16,0 4 0-16,0 1 0 16,0 3 0-16,0 0 0 15,0 0 0-15,0 8 0 16,0 16 0-16,14 14 0 15,8 15 0-15,1 6 0 16,4-1 0-16,-2-1 0 16,-3-8 0-16,-1-10 0 15,-4-8 0-15,-7-13 0 16,-3-6 0-16,-5-8 0 0,-2-4 0 16,0 0 0-1,0 0 0-15,0 0 0 16,0 0 0-16,0 0 0 0,0 0 0 15,0 0 0-15,0 0 0 16,1 0 0-16,15 0 0 16,-6-3 0-16,-10 0-1959 15</inkml:trace>
  <inkml:trace contextRef="#ctx0" brushRef="#br2" timeOffset="114671.65">7192 12494 92 0,'0'0'64'0,"0"0"25"16,0 0 30-16,0 0 51 15,0 0 75-15,0 0 86 16,0 0 16-16,0 0-109 0,0-55-107 16,-10 67-131-16,-5 19 18 15,-6 17 33-15,-3 12-10 16,3 7 11-16,2 1-23 16,3-6 1-16,5-10-30 15,2-13 0-15,7-14 0 16,1-11 0-16,1-10 0 15,0-4 0-15,0 0 0 16,0-17 0-16,0-16 0 16,0-17 0-16,3-10 0 15,6-5 0-15,3-2 0 16,3 8 0-16,-3 8 0 0,1 12 0 16,-2 10 0-16,-2 10 0 15,-2 8 0-15,-1 9 0 16,3 2 0-16,6 6 0 15,1 19 0-15,5 10 0 16,-4 12 0-16,-1 8 0 16,-5 4 0-16,0-2 0 15,-2-5 0-15,-3-13 0 16,-1-9 0-16,-2-10 0 16,0-10 0-16,-3-7 0 15,0-3 0-15,0 0 0 16,0 0-341-16,0 0-609 15,-14 0 494-15,-14 0 227 16</inkml:trace>
  <inkml:trace contextRef="#ctx0" brushRef="#br2" timeOffset="114823.25">7066 12804 99 0,'0'0'76'15,"0"0"0"-15,0 0 7 16,0 0-29-16,0 0-53 15,89-53-1-15,-32 45 0 16,5 4-65-16,-2-3-62 16,-8-2-14-16</inkml:trace>
  <inkml:trace contextRef="#ctx0" brushRef="#br2" timeOffset="115365">7546 12559 123 0,'0'0'113'16,"0"0"8"-16,0 0 140 16,0 0 231-16,0 0 42 15,0 0-248-15,-27-48-286 16,27 76 52-16,0 15-46 16,0 8 11-16,0 6 25 15,5-4-42-15,-1-5 0 0,2-10 0 16,-3-12 0-1,-2-9 0-15,1-11 0 16,-2-6 0-16,0 0 0 0,0-3 0 16,0-17 0-16,0-8 0 15,0-10 0-15,0-5 0 16,0 0 0-16,0 2 0 16,0 7 0-16,0 9 0 15,0 6 0-15,7 9 0 16,4 6 0-16,8 4 0 15,5 0 0-15,6 18 0 16,3 8 0-16,-2 4 0 16,-1 3 0-16,-5-6 0 15,-5-6 0-15,-6-7 0 16,-6-9 0-16,-2-3 0 0,-4-2 0 16,1-3 0-16,-2-15 0 15,3-9 0-15,-2-4 0 16,-2 0 0-16,0 2 0 15,0 4 0-15,0 3 0 16,0 8 0-16,0 4 0 16,0 6 0-16,4 4 0 15,5 0 0-15,9 8-1098 16,6 9 513-16,3 0 344 16</inkml:trace>
  <inkml:trace contextRef="#ctx0" brushRef="#br2" timeOffset="115654.3">8101 12527 183 0,'0'0'100'15,"0"0"151"-15,0 0 375 16,0 0 214-16,-18-74-793 16,18 74-47-16,0 0 0 15,0 9 0-15,0 16 0 16,0 13 0-16,0 11 0 15,0 12 0-15,10 1 0 16,-2-1 0-16,-1-11 0 16,-2-13 0-16,-1-9 0 15,-1-11 0-15,-1-9 0 16,-1-3 0-16,2-5 0 16,-3 0 0-16,2 0-59 0,-2-10-815 15,0-11 112 1,0-9 552-16,0-5 84 0</inkml:trace>
  <inkml:trace contextRef="#ctx0" brushRef="#br2" timeOffset="115883.77">8080 12580 65 0,'0'0'50'0,"0"0"13"15,-12-98 4-15,12 78 15 16,0 5 41-16,18 8 45 16,6 6-48-16,13 1-61 15,3 11 19-15,1 11 65 16,-2 10 35-16,-4 3-5 15,-8 3 8-15,-3 6-36 16,-9-1-31-16,-9-2-56 0,-6-4 5 16,-5-4 18-16,-26-5-45 15,-15-4-36-15,-11-4 0 16,3-5 0-16,4-5-358 16,12-4-704-16,13-6 650 15</inkml:trace>
  <inkml:trace contextRef="#ctx0" brushRef="#br2" timeOffset="116540.65">8962 12317 15 0,'0'0'166'16,"-21"-73"-60"-16,13 40 118 16,-1 7 229-16,3 3 144 0,1 10-111 15,3 6-486-15,1 7 0 16,1 0 0-16,0 23 0 16,0 23 0-16,0 26 0 15,1 18 0-15,5 28 0 16,-3 18 0-16,-3 16 0 15,0 16 0-15,0 7 0 16,0 11 0-16,4 14 0 16,4 13 0-16,1 13 0 15,1 11 0-15,-4 9 0 16,0 13 0-16,-4 10 0 16,-2 2 0-16,0 2 0 15,0-6 0-15,0-6 0 16,-3-7 0-16,1-11 0 0,2-21 0 15,-3-10 0-15,0-21 0 16,-3-18 0-16,-1-19 0 16,1-24 0-16,3-22 0 15,1-20 0-15,2-24 0 16,0-22 0-16,0-18 0 16,0-14 0-16,0-10 0 15,0-10 0-15,0-30 0 0,0-22 0 16,0-27-1416-1,6-17 918-15</inkml:trace>
  <inkml:trace contextRef="#ctx0" brushRef="#br2" timeOffset="118049.93">9438 12986 121 0,'0'0'54'15,"-6"-79"16"-15,-8 41 40 16,-2 3 46-16,4 5 103 16,3 6 39-16,2 9 108 15,4 9 62-15,1 5-363 16,2 1-105-16,0 3 0 16,0 19 0-16,0 10 0 15,0 12 0-15,0 9 0 16,6 6 0-16,0-1 0 15,0-4 0-15,1-5 0 16,-1-12 0-16,-1-9 0 0,-2-11 0 16,3-10 0-16,-6-7 0 15,1 0 0-15,1-12 0 16,-2-19 0-16,0-14 0 16,0-11 0-16,0-7 0 15,0 4 0-15,0 5 0 16,0 11 0-16,-2 7 0 15,2 10 0-15,0 8 0 16,0 7 0-16,0 6 0 16,0 5 0-16,8 7 0 15,11 13 0-15,5 8 0 16,6 3 0-16,7 1 0 16,2 2 0-16,1-1 0 15,1-3 0-15,-3-7 0 16,-8-9 0-16,-9-6 0 0,-8-6 0 15,-5-2 0-15,-2-2 0 16,-3-16 0-16,0-7 0 16,-3-4 0-16,0-5 0 15,0 0 0-15,-5-1 0 16,-7 0 0-16,3 5 0 16,-1 1 0-16,4 8 0 15,6 4 0-15,0 10 0 16,0 7 0-16,15 8-937 15,12 15 93-15,10 4 682 0</inkml:trace>
  <inkml:trace contextRef="#ctx0" brushRef="#br2" timeOffset="118376.06">10114 12778 167 0,'0'0'75'16,"0"0"75"-16,-19-73 243 15,12 62 56-15,0 8 46 16,-4 3-207-16,-5 12-258 16,-2 17-30-16,-3 8 0 15,4 5 0-15,6 2 0 16,8-4 0-16,3-8 0 0,0-4 0 16,17-8 0-16,3-8 0 15,2-6 0-15,2-6 0 16,-2-4 0-16,-3-16 0 15,-6-4 0-15,-7-4 0 16,-5-2 0-16,-1-2 0 16,0 1 0-16,-9 1 0 15,-4 8 0-15,4 8 0 16,4 9-221-16,4 5-592 16,1 5 93-16,0 9 472 15</inkml:trace>
  <inkml:trace contextRef="#ctx0" brushRef="#br2" timeOffset="118924.58">10315 12711 189 0,'0'0'122'0,"0"0"307"16,0 0 215-16,0 0-34 15,0 0-557-15,0 0-53 16,0 0 0-16,0 79 0 15,1-28 0-15,-1 3 0 16,0 2 0-16,0-5 0 16,0-9 0-16,0-11 0 15,0-14 0-15,0-11 0 0,0-4 0 16,0-2 0-16,0-12 0 16,0-15 0-16,-4-11 0 15,-2-7 0-15,-1-9 0 16,5-5 0-16,2-3 0 15,0 3 0 1,16 9 0-16,7 12 0 0,1 10 0 16,6 7 0-16,-2 8 0 15,3 4 0-15,-4 7 0 16,-5 2 0-16,-5 0 0 16,-2 8 0-16,-9 6 0 15,-6 4 0-15,0 6 0 16,-27 5 0-16,-12 3 0 15,-13-1 0-15,1-3 0 0,3-8 0 16,11-7 0-16,18-8 0 16,13-3 0-16,6-1 0 15,9 0 0-15,22 1-24 16,15 1 24-16,11 1 24 16,-2 3-24-16,2 5 0 15,-3 2 0-15,-7-1-99 16,-5 0-773-16,-2-7 278 15,-5-5 329-15,-4-1 95 16</inkml:trace>
  <inkml:trace contextRef="#ctx0" brushRef="#br2" timeOffset="119434.9">11100 12172 121 0,'0'0'98'16,"0"-82"77"-16,-3 51 225 16,1 7 185-16,2 10 83 15,0 7-668-15,0 4 0 16,0 3 0-16,0 7 0 16,0 19 0-16,0 16 0 15,5 16 0-15,0 22 0 16,-2 19 0-16,-3 24 0 15,0 21 0-15,2 16 0 16,4 14 0-16,8 10 0 0,3 11 0 16,-3 23 0-1,-2 19 0-15,-9 19 0 0,-2 13 0 16,-1 9 0-16,2 1 0 16,4-3 0-16,1-8 0 15,3-18 0-15,0-8 0 16,0-19 0-16,2-15 0 15,0-18 0-15,-3-28 0 16,4-22 0-16,1-22 0 16,0-20 0-16,2-16 0 15,0-16 0-15,-3-15 0 16,-2-16 0-16,-4-15 0 16,-4-12 0-16,-1-5 0 0,-2-3 0 15,0 0 0 1,1 0 0-16,-1 0 0 0,2-8 0 15,2-13 0-15,-1-12-668 16,0-12-436-16</inkml:trace>
  <inkml:trace contextRef="#ctx0" brushRef="#br2" timeOffset="120830.78">6797 13564 60 0,'0'0'38'15,"0"0"-7"-15,-115-9 7 16,73 9-10-16,-7 13-9 0,4 4-3 16,2 5-4-16,4 1-5 15,8-1-5-15,4-2 4 16,5-2 1-16,7-4 5 15,0 0-1-15,10-5 1 16,5-1-6-16,0 3-6 16,35-2 3-16,32-3 0 15,49-4 11-15,51-2 8 16,48-6-2-16,31-11-10 16,20 0-8-16,16 0-1 15,27-5 5-15,32-5 4 16,41-6-4-16,42-7-6 15,31-3 11-15,21-1-11 16,21-3 2-16,-2 5 4 16,-12 4-5-16,-19 5 24 15,-43 10 38-15,-39 9-23 0,-45 8 9 16,-46 6-2-16,-46 0-42 16,-55 4-5-16,-58 12 2 15,-54-1 7-15,-40 2-18 16,-27-1 2-16,-11 2-12 15,-8-1 1-15,-26-2-11 16,-15-2-86-16,-11-8-14 16,-2-5 18-16,3-5-6 15</inkml:trace>
  <inkml:trace contextRef="#ctx0" brushRef="#br2" timeOffset="121637.93">12163 12415 75 0,'0'0'26'0,"0"0"19"16,0 0-4-16,0 0 14 15,0 0-2-15,0 0 12 16,-26-24 21-16,21 22 16 16,5 1 62-16,-3 1-53 15,3 0-15-15,-2 0-55 16,-5 0-33-16,-6 10 7 15,-8 9-7-15,-3 8 3 0,-2 7 13 16,3 5-16-16,-1 6 22 16,9 2-30-1,7-4 0-15,8-6 0 0,3-10-21 16,26-8 16-16,8-10-20 16,6-7 25-16,3-2 25 15,-4-2-16-15,-7-10 16 16,-7-8-21-16,-4 1 17 15,-9-7 1-15,0-2 5 16,-9-4-4-16,-3-5 0 16,-3 0 4-16,0 1 27 15,-9-1 16-15,-12 5 13 16,-4 4-78-16,-2 5-10 16,7 8-37-16,4 10-366 0,7 5-150 15,-3 0 303-15</inkml:trace>
  <inkml:trace contextRef="#ctx0" brushRef="#br2" timeOffset="152522.32">15857 14133 20 0,'0'0'29'0,"0"0"-2"16,0 0-6-16,0 0-7 0,0 0-4 15,0 0 0-15,0 0-2 16,0 3 4-16,0-3-1 16,0 0-2-16,0 1 1 15,0-1 0-15,0 2 1 16,0-2-1-16,0 1 3 15,0-1 4-15,0 0-1 16,0 0 4-16,0 0 3 16,0 0-1-16,0 0-7 15,0 0 2-15,0 0-7 16,0 0 0-16,0 0 1 0,0 2-6 16,-3-2 7-1,2 1 0-15,-2-1 0 16,-3 2 11-16,2-2 2 15,-1 1 22-15,2-1-8 16,-3 1-3-16,1 0 27 0,1 1-16 16,-5-2 2-16,3 3 10 15,-1-1-15-15,-5-1 6 16,3 2-14-16,0-2 37 16,4-1-11-16,4 2 22 15,-1-2-24-15,2 0-16 16,0 0-19-16,0 0-15 15,0 0-1-15,0 0-9 16,0 0-24-16,11 0 4 0,17 1 20 16,11 1 30-16,13-2-20 15,5 0-6-15,-1 0 11 16,-3 0-5-16,-2-6-10 16,-6 0 16-16,-7 3-6 15,-5-1 1-15,-9 1-11 16,-5 0 5-16,-8 0 5 15,-4 3-4-15,-4-1 4 16,-3 1 1-16,0 0-6 16,0 0 5-16,0 0 1 15,0 0 37-15,0 0-43 16,0 0 1-16,0 0-6 16,0 0-11-16,1 0-297 0,6 0-275 15,5 0 258 1,2 0 166-16</inkml:trace>
  <inkml:trace contextRef="#ctx0" brushRef="#br2" timeOffset="153243.47">16469 13922 40 0,'0'0'64'0,"0"0"-29"16,0 0 21-16,0 0 10 15,0 0 13-15,0 0 15 16,-46-51 35-16,44 49 35 15,-1 2 35-15,3 0-45 16,0 0-61-16,0 0-42 16,0 0-26-16,0 0-11 15,0 0-14-15,0 0-19 16,10 6 9-16,10 5 10 0,7 1 0 16,6 1 19-1,1-2-9-15,4 1 25 16,-4 1-35-16,0-2 14 15,-3-1-4-15,-6-1 11 0,-2 0-21 16,-2-3 5-16,-7 0 0 16,-4-3-5-16,-6-2 0 15,-2 0 0-15,-1 1 0 16,-1-2 0-16,0 2 16 16,0-2-16-16,0 0 0 15,0 1 5-15,0 5 10 16,0 1-9-16,0 6-1 15,-6 6 85-15,-4 2-25 16,0 6 2-16,-4 4-11 0,-1 3 6 16,2 0-10-1,-2-4-23-15,1-1-1 0,3-4-5 16,2-5 12-16,1-3-23 16,2-4 34-16,0-3-40 15,2-3 28-15,1-3-22 16,3-1 18-16,-2-3-30 15,2 0 0-15,0 0 0 16,0 0 0-16,0 0 0 16,0 0 0-16,0 0 0 15,0 0 0-15,0 0-105 16,0 0-650-16,5 0-133 16,-2-3 590-16</inkml:trace>
  <inkml:trace contextRef="#ctx0" brushRef="#br2" timeOffset="163512.2">16958 13518 22 0,'0'0'33'0,"0"0"-10"15,0 0 3-15,0 0 1 16,0 0 1-16,0 0-12 16,0 0 7-16,0 0-6 15,-14-28 12-15,11 28 4 16,1 0-5-16,1 0 6 15,1 0-4-15,0 0 4 16,0 0-4-16,0 0-3 0,-2 0-11 16,2 0 7-1,0 0 5-15,0 0 27 0,0 0 23 16,0 0 0-16,0 0 16 16,0 0-17-16,0 0-22 15,0 0 15-15,0 0-36 16,0 0 17-16,0-1 31 15,0 1 5-15,0 0-12 16,0 0-22-16,0 0-33 16,0 0-4-16,0 0-11 15,0 0-5-15,0 0 0 16,0 0-21-16,0 0-31 16,0 0-383-16,0 1-77 15,0 5 259-15</inkml:trace>
  <inkml:trace contextRef="#ctx0" brushRef="#br2" timeOffset="183084.08">16948 13555 13 0,'0'0'25'15,"0"0"-7"1,0 0-2-16,0 0 2 0,0 0 0 16,0 0 0-16,0 0 11 15,-36-34-1-15,33 28 11 16,-1 0 6-16,2 1 8 15,-1-1 5-15,0 1 14 16,3-1 18-16,-1 1 16 16,1 2-9-16,0-1-17 15,0 2 42-15,0 2-8 16,0 0 19-16,0 0-67 16,0 0 29-16,0 0 4 15,0 0 26-15,0 0 10 0,0-1 20 16,0 1-57-16,0 0-16 15,0 0-82-15,0 0 0 16,0 0 0-16,0 0 0 16,0 0 0-16,0 0 0 15,0 0 0-15,0 0 0 16,0 0 0-16,3 11 0 16,3 3 0-16,0 4 0 15,1 2 0-15,0 1 0 16,-1 3 0-16,1 1 0 15,0 0 0-15,-1 4 0 16,1 2 0-16,-1 2 0 16,0 1 0-16,0-1 0 15,-1 0 0-15,1-2 0 0,0-5 0 16,-2 3 0-16,2-4 0 16,0 1 0-16,3 0 0 15,-3-1 0-15,0-2 0 16,0 2 0-16,-1 0 0 15,-1 0 0-15,2 2 0 16,-3 0 0-16,-2-1 0 16,1-1 0-16,-1-3 0 15,1 0 0-15,-1-4 0 16,1-4 0-16,-1-4 0 16,1 0 0-16,-2-2 0 15,1-4 0-15,-1 2 0 0,2 0 0 16,-1 0 0-16,-1-2 0 15,0 0 0 1,2-2 0-16,-2 0 0 0,0-1 0 16,0-1 0-16,0 2 0 15,0 0 0-15,0 0 0 16,0 3 0-16,2-1 0 16,-2-1 0-16,0 3 0 15,0-1 0-15,1-3 0 16,-1-2 0-16,0 2 0 15,0-2 0-15,0 0 0 16,0 0 0-16,0 1 0 16,0 1 0-16,0-1 0 15,0 2 0-15,0 0 0 16,0-2 0-16,0 2 0 16,0-2 0-16,0 2 0 15,3-1 0-15,-3-1 0 0,0 2 0 16,1-2 0-16,-1-1 0 15,2 2 0-15,-2-2 0 16,0 0 0-16,0 0 0 16,0 0 0-16,0 0 0 15,1 0 0-15,2 0 0 16,2 1 0-16,4 3 0 16,2-4 0-16,3 0 0 15,2 0 0-15,1 0 0 16,2 0 0-16,1 0 0 15,4 0 0-15,-1 0 0 0,1 0 0 16,3 0 0-16,-1 0 0 16,4 0 0-16,2 0 0 15,0-4 0-15,2 1 0 16,-3 0 0-16,2 1 0 16,0-1 0-16,-1 1 0 15,3-1 0-15,-2 2 0 16,0 0 0-16,-1 1 0 15,0-2 0-15,1 2 0 16,-1-1 0-16,1-2 0 16,0 0 0-16,-1-2 0 15,-1 0 0-15,4 1 0 0,0-1 0 16,2 1 0-16,2 1 0 16,-3 0 0-16,0 3 0 15,-1 0 0-15,-4 0 0 16,1 0 0-16,-1 0 0 15,0 0 0-15,1 0 0 16,1-1 0-16,1-3 0 16,0 1 0-16,4-2 0 15,-1 0 0-15,3 1 0 16,-2-2 0-16,0 1 0 16,1 1 0-16,0 3 0 15,-2-1 0-15,1 2 0 16,-2 0 0-16,-1 0 0 0,1 0 0 15,-5 0 0-15,0 0 0 16,1 0 0-16,-1 0 0 16,2 0 0-16,0-3 0 15,-2-1 0-15,4 0 0 16,-1-1 0-16,3 0 0 16,2 1 0-16,-2 0 0 15,1 1 0-15,1 0 0 16,-1 0 0-16,1 0 0 15,-3-1 0-15,0 1 0 16,3-1 0-16,2 0 0 16,-1 0 0-16,1-3 0 15,0 1 0-15,-2 0 0 16,-1 3 0-16,-2-4 0 16,-2 2 0-16,0 0 0 15,-1 1 0-15,1 2 0 0,2-2 0 16,0 3 0-16,1 0 0 15,1-1 0-15,-2 1 0 16,2-1 0-16,-2 2 0 16,1-1 0-16,1 1 0 15,5-3 0-15,0 0 0 16,2 1 0-16,1-1 0 16,0-1 0-16,-3 2 0 15,-4 0 0-15,-2-1 0 16,1 0 0-16,-1-2 0 15,5 2 0-15,1-3 0 0,-1 0 0 16,-3 0 0 0,-2 2 0-16,-6 0 0 0,-3-1-30 15,-3 1 30-15,-3 0-12 16,-1 0 12-16,-2-1 0 16,2 3 6-16,1-2-12 15,-2 1 6-15,-1 0 0 16,-1 0 6-16,-6 1 0 15,-1 1-6-15,-7-1 6 16,2 2 0-16,-3-2-6 0,-2 1 0 16,1 0 0-1,-1-1 18-15,1 1-18 0,-2-2 0 16,3 0 0-16,-2-1 0 16,-1-3 0-16,2-5 0 15,-2-1 0-15,0-5 0 16,0 0 0-16,0-5 0 15,0-1 0-15,0-1 0 16,0-4 0-16,-2-3 0 16,-1-3 0-16,-1-2 0 15,1-1 0-15,0-1 0 16,0 2 0-16,-1 2 0 16,-1 4 0-16,1 2 0 15,1 4 0-15,0 2 0 16,1 2 0-16,2 0 0 0,0 3 0 15,0-2 0-15,0 0 0 16,0 2 0-16,0 1 0 16,0-1 0-16,0 1 0 15,0 0 0-15,0 1 0 16,0-1 0-16,0 0 0 16,0 2 0-16,0 1 0 15,2 0 0-15,-1 1 0 16,1 3 0-16,-1-1 0 15,1 2 0-15,-1 1 0 16,1 0 0-16,1-1 0 16,-2 4 0-16,1-1 0 15,-1 1 0-15,-1 3 0 16,0 0 0-16,0 2 0 0,0 0 0 16,3 0 0-1,-3-1 0-15,0 1 0 0,0 0 0 16,0 0 0-16,0 0 0 15,0 0 0-15,0 0 0 16,0 0 0-16,0-2 0 16,0 2 0-16,0-2 0 15,0 1 0-15,0-1 0 16,0-1 0-16,1 0 0 16,-1 3 0-16,0 0 0 15,0 0 0-15,0 0 0 0,0 0 0 16,0 0 0-1,0 0 0-15,0 0 0 0,0 0 0 16,0 0 0-16,0 0 0 16,0 0 0-1,0 0 0-15,0 0 0 0,0 0 0 16,0 0 0-16,0 0 0 16,0 0 0-16,0 0 0 15,0 0 0-15,0 0 0 16,0 0 0-16,-1 0 0 15,-9 0 0-15,-2-2 0 16,-3 1 0-16,1 1 0 16,2-3 0-16,1 3 0 15,-2 0 0-15,-4-1 0 0,-2-1 0 16,-3 1 0-16,-2-1 0 16,-2 2 0-16,0 0 0 15,2 0 0-15,-3 0 0 16,2 0 0-16,0 0 0 15,-2 0 0-15,-1 0 0 16,-2 0 0-16,-4 0 0 16,-2 0 0-16,-5 0 0 15,-2 0 0-15,0 0 0 16,-1 2 0-16,0 1 0 16,0-2 0-16,-2 2 0 15,3 0 0-15,1 1 0 16,3 1 0-16,4 2 0 0,2-2 0 15,-2 1 0-15,3-2 0 16,-4 1 0-16,-3-3 0 16,0 1 0-16,0-1 0 15,-2-2 0-15,2 0 0 16,0 0 0-16,3 0 0 16,0 0 0-16,1 0 0 15,1 0 0-15,-2 0 0 16,0 0 0-16,-3 0 0 15,-1 0 0-15,-1 0 0 16,1 0 0-16,0 0 0 16,0 2 0-16,1 1 0 15,3 0 0-15,-2 0 0 16,2 0 0-16,0-1 0 16,-2 2 0-16,-1 2 0 15,-2 0 0-15,0-1 0 0,1 1 0 16,3-1 0-16,1 1 0 15,0-1 0-15,0 0 0 16,-1 1 0-16,-2 0 0 16,-1-1 0-16,0-2 0 15,-1 0 0-15,1-1 0 16,0 0 0-16,1 0 0 16,-4-1 0-16,1 0 0 0,0 1 0 15,1-1 0 1,2 2 0-16,1-2 0 0,2 2 0 15,-3 0 0-15,-3 2 0 16,-2-3 0-16,0 1 0 16,3-1 0-16,4 0 0 15,4 1 0-15,3 0 0 16,0 1 0-16,2 0 0 16,1-1 0-16,0 1 0 15,-1 1 0-15,-3 2 0 16,-1-3 0-16,0 2 0 15,-1-2 0-15,3-2 0 16,0 2 0-16,0-3 0 0,0 0 0 16,2 1 0-1,-2-1 0-15,0 1 0 0,2 0 0 16,-2 1 0-16,1 1 0 16,-1-1 0-16,-2-2 0 15,1 1 0-15,0-2 0 16,-1 0 0-16,3 0 0 15,-1 0 0-15,3 1 0 16,1-1 0-16,1 2 0 16,1-1 0-16,2 0 0 15,2 1 0-15,1-1 0 16,1-1 0-16,5 2 0 16,0-2 0-16,0 0 0 15,1 0 0-15,-1 1 0 16,1 0 0-16,-2 1 0 0,1 0 0 15,-1-1 0-15,-3 1 0 16,2 1 0-16,0 0 0 16,1-1 0-16,1 0 0 15,-1 0 0-15,0 1 0 16,0 0 0-16,-2-1 0 16,4 3 0-16,0-1 0 15,2-1 0-15,5 0 0 16,1-2 0-16,1-1 0 15,1 0 0-15,2 0 0 16,0 0 0-16,0 0 0 16,0 0 0-16,0 0 0 15,0 0 0-15,0 0 0 16,0 0 0-16,0 0 0 16,0 0 0-16,0 0 0 15,0 0 0-15,0 0 0 0,0 0 0 16,0 0 0-16,0 0 0 15,0 0 0-15,0 0 0 16,0 0 0-16,0 0 0 16,0 0 0-16,0 0 0 15,0 0 0-15,0 0 0 16,0 0 0-16,0 0 0 16,0 0 0-16,0 0 0 0,0 0 0 15,0 0 0 1,0 0 0-16,2 2 0 15,1-1 0-15,0 3 0 0,1 0 0 16,2 2 0-16,1 1 0 16,-1 1 0-16,2 3 0 15,0 4 0-15,0 2 0 16,1 1 0-16,0 2 0 16,0 1 0-16,1 2 0 15,1 2 0-15,1 3 0 16,-5 5 0-16,1 2 0 15,-2 3 0-15,-1 2 0 16,-1-1 0-16,0-2 0 0,-1-2 0 16,2-3 0-1,-1 0 0-15,1-2 0 0,-1 2 0 16,2-1 0-16,-3-2 0 16,-2-1 0-16,1-4 0 15,-2-4 0-15,0-3 0 16,0-6 0-16,1-1 0 15,1-1 0-15,0-1 0 16,-2 1 0-16,3 1 0 16,-2 0 0-16,2-1 0 15,0 1 0-15,-1 0 0 16,-1-1 0-16,1 0 0 16,-2 0 0-16,0-2 0 15,1 0 0-15,1-2 0 16,-2-2 0-16,2 1 0 15,-2-2 0-15,2 0 0 0,-2 2 0 16,0-1 0-16,1-1 0 16,-1 3 0-16,0-4 0 15,0 2 0-15,0-1 0 16,2-2 0-16,-2 1 0 16,0-1 0-16,0 2 0 15,0 1 0-15,0 3 0 16,0-2 0-16,0 0 0 15,0 1 0-15,0-4 0 16,0 2 0-16,0-3 0 16,0 0 0-16,0 0 0 0,0 0 0 15,1 0 0 1,-1 1 0-16,2-1 0 16,-2 0 0-16,0 0 0 15,0 0 0-15,0 0 0 0,0 0 0 16,1 0 0-16,-1 0 0 15,0 0 0-15,2 0 0 16,-2 0 0-16,1 0 0 16,1 0 0-16,2 0 0 15,4 0 0-15,2 0 0 16,-2 2 0-16,1 1 0 16,-3-1 0-16,2 0 0 0,0-1 0 15,0 1 0-15,3-2 0 16,4 0 0-1,6 0 0-15,0 0 0 0,6 0 0 16,0 0 0-16,3 0 0 16,1 0 0-16,2 0 0 15,0 0 0-15,1 0 0 16,2 0 0-16,1 0 0 16,2 0 0-16,1-2 0 15,2-1 0-15,0 3 0 16,4-2 0-16,-4 2 0 15,-2 0 0-15,0 0 0 16,-3 0 0-16,2 0 0 16,-3 0 0-16,3 0 0 15,3-2 0-15,-3-4 0 0,3 1 0 16,-1-1 0-16,-4 0 0 16,-1 1 0-16,-1 1 0 15,-2 1 0-15,-4 1 0 16,-2 1 0-16,0 0 0 15,1-3 0-15,4 2 0 16,2-1 0-16,2-2 0 16,4 1 0-16,-1-2 0 15,0 0 0-15,0 2 0 16,-1-1 0-16,-4 1 0 16,-2 0 0-16,-4 3 0 15,-5-1 0-15,2 1 0 16,0-1 0-16,2 0 0 15,3 0 0-15,1-1 0 0,1 1 0 16,-3 2 0-16,-2-2 0 16,-4 2 0-16,-2 0 0 15,-1 0 0-15,-1 0 0 16,0 0 0-16,1 0 0 16,6 0 0-16,1 0 0 15,3 0 0-15,0 0 0 16,-2 0 0-16,-1 0 0 15,0-3 0-15,-1 2 0 16,-2-4 0-16,-1 3 0 16,1-1 0-16,4 0 0 0,2 2 0 15,4-1 0-15,-1 2 0 16,1-1 0 0,-1 0 0-16,-1-2 0 15,-3 1 0-15,-3 0 0 0,-4 0 0 16,-3 2 0-16,1-1 0 15,4-2 0-15,4 2 0 16,3-3 0-16,2 3 0 16,1 0 0-16,-1 1 0 15,-4-1 0-15,-4-2 0 16,-4 1 0-16,-6 0 0 16,-1-1 0-16,0 0 0 15,4 0 0-15,0-1 0 16,6 2 0-16,3 0 0 0,2 0 0 15,4 1 0-15,3-1 0 16,3 1 0-16,-2-1 0 16,3 2 0-16,-2-4 0 15,-2 0 0-15,0-2 0 16,3-1 0-16,3 0 0 16,7 1 0-16,1 2 0 15,4 1 0-15,1 3 0 16,-3 0 0-16,0 0 0 15,-6 0 0-15,-7 0 0 16,-7-2 0-16,-4-1 0 16,-6 0 0-16,-2-1 0 15,1 0 0-15,-3 0 0 0,2-1 0 16,1 1 0-16,-4 1 0 16,-2 0 0-16,-5 0 0 15,-4 2 0-15,-3 1 0 16,-3-1 0-16,3-1 0 15,-3 2 0-15,0-1 0 16,1 1 0-16,-1-2 0 16,2 2 0-16,2 0 0 15,7 0 0-15,2 0 0 16,1 0 0-16,-4 0 0 16,2 0 0-16,-4 0 0 15,-2 0 0-15,-2 0 0 16,-2 0 0-16,-1 0 0 15,8 0 0-15,1 0 0 0,3 0 0 16,0 0 0-16,-3 0 0 16,-4 0 0-16,1 0 0 15,-2 0 0-15,-5 0 0 16,3-2 0-16,0 0 0 16,2-2 0-16,1-1 0 15,1 0 0-15,-3-2 0 16,1 0 0-16,1-3 0 15,2 0 0-15,-4-1 0 16,3-2 0-16,-2 0 0 16,-1-1 0-16,-1-1 0 0,0-2 0 15,-1-4 0 1,-1-2 0-16,-1-2 0 16,0-2 0-16,0 0 0 15,0-1 0-15,0-3 0 0,-6-4 0 16,0 0 0-16,2-2 0 15,-1 0 0-15,3 1 0 16,2 3 0-16,0 0 0 16,0 4 0-16,0 1 0 15,0 5 0-15,0 0 0 16,0 1 0-16,0 3 0 16,0-2 0-16,0 1 0 0,0 2 0 15,-2 2 0-15,2 1 0 16,-1 1 0-16,1 2 0 15,0-1 0-15,0 2 0 16,0 1 0-16,0 0 0 16,0 1 0-16,0 0 0 15,0 2 0-15,0 2 0 16,0-1 0-16,0-1 0 16,0 1 0-16,0 0 0 15,0-3 0-15,3 1 0 16,1 1 0-16,-3 1 0 15,1 0 0-15,-1 3 0 16,-1 1 0-16,2 2 0 16,-2 0 0-16,1 0 0 15,-1-2 0-15,0 2 0 0,0-1 0 16,0-1 0-16,2 0 0 16,-2 1 0-16,0 1 0 15,0 0 0-15,0 0 0 16,0 0 0-16,0 0 0 15,0 0 0-15,0 0 0 16,0 0 0-16,0 0 0 16,0 0 0-16,0 0 0 15,-8 0 0-15,-13 0 0 16,-5 0 0-16,-9 0 0 16,-1 0 0-16,-1 0 0 15,-1 0 0-15,-4 0 0 16,0 0 0-16,-1 0 0 15,1-1 0-15,-3-3 0 0,-1 1 0 16,-6 0 0-16,-3-3 0 16,-1 2 0-16,1 0 0 15,1 0 0-15,1 1 0 16,2 1 0-16,-4 2 0 16,-1 0 0-16,0 0 0 15,-4 0 0-15,2 0 0 16,-1 0 0-16,-2 0 0 15,2 0 0-15,-3 0 0 16,0 0 0-16,-1 0 0 16,0 0 0-16,0 0 0 0,4 2 0 15,-1 4 0-15,-4 0 0 16,-4 0 0 0,1 0 0-16,4-2 0 15,3 1 0-15,7 0 0 0,-1 1 0 16,-1 0 0-16,0-1 0 15,-4 0 0-15,-2 0 0 16,-4-2 0-16,-4 0 0 16,-1-2 0-16,0 1 0 15,3-2 0-15,2 0 0 16,7 0 0-16,5 0 0 16,6 0 0-16,1 1 0 0,3 2 0 15,-2 0 0 1,-3 2 0-16,1-1 0 0,0 2 0 15,5 1 0-15,4 0 0 16,5 0 0-16,2 0 0 16,-1 0 0-16,-2 0 0 15,-2 2 0-15,0-2 0 16,-1 0 0-16,0 0 0 16,2 0 0-16,1-1 0 15,3-1 0-15,1-1 0 16,3-1 0-16,4 0 0 15,0 0 0-15,-1-2 0 16,2 2 0-16,-1-3 0 16,1 0 0-16,-1 0 0 15,0 0 0-15,0 0 0 0,-2 0 0 16,2-4 0-16,3 0 0 16,0 2 0-16,1 1 0 15,-2-1 0-15,0 2 0 16,-1 0 0-16,-2 0 0 15,1 0 0-15,2 0 0 16,1 0 0-16,1 0 0 16,2 0 0-16,-1 0 0 15,3 0 0-15,-1 0 0 16,2 0 0-16,3 0 0 16,3 0 0-16,2 0 0 15,4 0 0-15,1 0 0 16,1 0 0-16,-2 0 0 15,1 0 0-15,-1 0 0 0,-1 0 0 16,2 0 0-16,-1 0 0 16,-1 0 0-16,3 2 0 15,-1-2 0-15,-2 1 0 16,2-1 0-16,-1 2 0 16,-1-1 0-16,0 1 0 15,0-2 0-15,3 1 0 16,0-1 0-16,0 1 0 15,0-1 0-15,-2 3 0 16,-1-1 0-16,2-1 0 16,-1 2 0-16,2-2 0 0,0 1 0 15,0-1 0-15,-1 1 0 16,1-2 0-16,-2 4 0 16,1-1 0-1,1 1 0-15,0 3 0 0,0 3 0 16,0 2 0-16,0 5 0 15,0 4 0-15,0 5 0 16,0 3 0-16,0 2 0 16,0 7 0-16,0-1 0 15,0 3 0-15,0 2 0 16,0 1 0-16,0 0 0 16,0 1 0-16,0 0 0 0,0-3 0 15,0 4 0 1,0-2 0-16,0-2 0 0,-3 1 0 15,-7-2 0-15,2-2 0 16,0-1 0-16,1-6 0 16,1-4 0-16,3-6 0 15,2-2 0-15,1-7 0 16,0-1 0-16,0-2 0 16,0-2 0-16,0 0 0 15,0-1 0-15,3 1 0 16,-2 0 0-16,1-2 0 15,-1 1 0-15,-1-1 0 16,3-1 0-16,-2-1 0 16,-1 3 0-16,0 0 0 15,2-2 0-15,-1-1 0 0,-1-2 0 16,2-1 0-16,-2 0 0 16,0 0 0-16,0 0 0 15,0 0 0-15,0 0 0 16,0 0 0-16,0 0 0 15,3-9 0-15,2-8 0 16,-1-1 0-16,5 2 0 16,0-5-226-16,-9-7-1411 15</inkml:trace>
  <inkml:trace contextRef="#ctx0" brushRef="#br2" timeOffset="194493.69">15823 14961 17 0,'0'0'25'0,"0"0"-2"16,0 0 2-16,0 0 2 0,0 0 5 15,0 0 2-15,0 0 2 16,-45-5 12-16,42 4 2 16,0 1 4-16,2 0 17 15,-4 0 16-15,1 0 6 16,-2 0-8-16,-3 0 2 15,5 0-29-15,-2 4-14 16,1 0-21-16,0 1 15 16,4-4-4-16,-1 1 22 15,-2 2-19-15,3-3 20 16,-2 0 7-16,1-1 9 16,2 0 44-16,0 0 60 15,0 0-20-15,0 0-42 16,0 0-52-16,0 0-22 15,0 0-18-15,15 0-23 0,18 0-47 16,15 0 47-16,15 0 18 16,6-6-1-16,-3 1-5 15,-3 0-12-15,-4-1 11 16,-6 2-11-16,-7 1 12 16,-7 3-12-16,-9 0 17 15,-10 0-17-15,-9 0 6 16,-8 0 0-16,-3 0 18 15,0 0-48-15,0 0 48 16,0 0-24-16,0 0 0 16,0 0 0-16,0 0 0 15,0 0-65-15,-2 3-405 16,-1 2-378-16,2 2 467 16,1-2 211-16</inkml:trace>
  <inkml:trace contextRef="#ctx0" brushRef="#br2" timeOffset="195120.01">16456 14831 83 0,'0'0'48'15,"0"0"19"-15,0 0 22 16,0 0 14-16,0 0 68 0,0 0 88 15,-14-57 71-15,11 54 70 16,2 2 38-16,-1 1-379 16,1 0-59-16,1 0 0 15,0 0 0-15,0 0 0 16,0 0 0-16,0 0 0 16,0 0 0-16,0 0 0 15,0 0 0-15,0 0 0 16,3 4 0-16,13 6 0 15,10 4 0-15,6 3 0 16,4 0 0-16,1 3 0 16,-4-1 0-16,-3-1 0 0,-7-2 0 15,-4-3 0-15,-5-6 0 16,-6-3 0-16,-2-1 0 16,-1-2 0-16,-4-1 0 15,-1 0 0-15,0 0 0 16,0 0 0-16,0 0 0 15,0 0 0-15,0 0 0 16,0 0 0-16,0 0 0 16,0 6 0-16,0 9 0 15,-6 2 0-15,-7 5 0 16,-1 0 0-16,-2 2 0 16,0-2 0-16,-1-1 0 15,1-4 0-15,-1-3 0 16,5 0 0-16,2-5 0 15,0-2 0-15,4-2 0 0,1-3 0 16,4-1 0-16,-1-1 0 16,2 0 0-16,0 0 0 15,0 0 0-15,0 0 0 16,0 0 0-16,0 0-971 16,5 0 167-16</inkml:trace>
  <inkml:trace contextRef="#ctx0" brushRef="#br2" timeOffset="204126.16">15782 16082 17 0,'0'0'37'0,"0"0"0"0,0 0 2 15,0 0 12-15,0 0-1 16,0 0 9-16,0 0 19 15,-10 0 48-15,10 0 62 16,0 0-5-16,0 0-1 16,0 0-28-16,0 0-12 15,0 0-38-15,0 0 4 16,0 0-24-16,0 0 17 16,0 0-3-16,0 0-17 15,0 0-29-15,0 0-6 0,0 0-16 16,0 0-30-16,0 0 0 15,5 0 0-15,23 0 0 16,23-7 0-16,25-6 0 16,15-4 0-16,3 3 0 15,-6 2 0-15,-11 2 0 16,-14 1 0-16,-15 5 0 16,-12 1 0-16,-14 3 0 15,-10 0 0-15,-9 0 0 16,-3 0 0-16,0 0 0 15,0 0 0-15,0 0 0 16,0 0 0-16,0 0 0 16,0 0 0-16,-2 0 0 15,2 0 0-15,0 0 0 16,0-4-475-16,0-5-245 0,16-6 165 16,6-9 301-16</inkml:trace>
  <inkml:trace contextRef="#ctx0" brushRef="#br2" timeOffset="204507.92">16649 15645 122 0,'0'0'57'0,"0"0"29"16,0 0 51-16,0 0 188 0,0 0 108 15,0 0-27 1,-22-66-271-16,22 66-107 0,0 7-28 15,0 7-6 1,12 2 6-16,14 4 46 0,9 1 11 16,10 1-5-16,3 1 6 15,4 1-46-15,-4 1-1 16,-6-3 6-16,-10 0-11 16,-9-3-6-16,-8-3-6 15,-9-3 1-15,-1-1-1 16,-5 2 6-16,0 4 17 15,-7 4-5-15,-12 5 41 16,-13 4-53-16,-8 2 0 16,-3-2 0-16,2-4 0 15,9-7 0-15,6-6 0 0,10-5 0 16,7-4-369-16,8-5-582 16,1 0 509-16,0-7 232 15</inkml:trace>
  <inkml:trace contextRef="#ctx0" brushRef="#br2" timeOffset="209845.28">17127 11514 89 0,'0'0'32'16,"0"0"19"-16,0 0 4 16,0 0 21-16,-45-76 11 0,44 72 70 15,-1 3 105-15,1 1 13 16,1 0-1-16,0 0-21 15,0 0-118-15,0 0-14 16,0 0-121-16,0 0 11 16,1 7-11-16,10 6 0 15,1 3 12-15,-1 2 17 16,3 4-18-16,1 2 53 16,-3 0-53-16,4 1 31 15,-1 1-42-15,-1-1 0 16,2-3 0-16,-5-1 0 15,0-5 0-15,-5-6 0 16,0-6 0-16,-3-2 0 16,1-2 0-16,3 0 0 15,8-14 0-15,8-11 0 0,7-9 0 16,6-9 0-16,-3 0 0 16,-3 0 0-16,-3 2 0 15,-8 7 0-15,-1 4 0 16,-7 8 0-16,-3 7 0 15,-5 2 0-15,-1 6 0 16,-1 2 0-16,-1 4 0 16,3 1 0-16,10 0 0 15,13 17-1450-15,16 1 1081 16</inkml:trace>
  <inkml:trace contextRef="#ctx0" brushRef="#br2" timeOffset="210521.05">18658 11596 75 0,'0'0'44'0,"0"0"17"16,-16-72 20-16,6 48 21 16,3 2 65-16,1 2 91 0,0 5 136 15,5 5 74 1,1 2-71-16,0 6-397 0,0 0 0 15,0 2 0-15,0 0 0 16,0 0 0-16,1 10 0 16,18 13 0-16,7 8 0 15,2 4 0-15,3 5 0 16,-2 0 0-16,-3 3 0 16,-3-7 0-16,-2-1 0 15,-2-8 0-15,-5-8 0 16,-1-6 0-16,8-12 0 15,9-1 0-15,10-21 0 16,12-16 0-16,1-8 0 16,-8-8 0-16,-6-5 0 15,-7 2 0-15,-11 7 0 0,-6 12 0 16,-9 16 0-16,-3 15 0 16,-3 6 0-16,0 19-1105 15,0 19 439-15,-3 13 481 16</inkml:trace>
  <inkml:trace contextRef="#ctx0" brushRef="#br2" timeOffset="212125.37">16409 16841 73 0,'0'0'28'16,"0"0"-3"-16,0 0 27 15,0 0 4-15,0 0-3 16,0 0-7-16,-1 0 12 16,1 0 11-16,0 0 10 15,0 0 28-15,0 0 23 0,0 0-4 16,0 0 19-16,18 0-42 16,23-5-48-16,24-8 103 15,17-1 40-15,9-2-109 16,-9 4-27-16,-16 3-22 15,-20 4-12-15,-21 3-22 16,-16 0-6-16,-7 2-6 16,-2 0-11-16,0 0 11 15,0 0-28-15,0 0-172 16,4 0-277-16,12 0-83 16,7 0 330-16,8-5 90 15</inkml:trace>
  <inkml:trace contextRef="#ctx0" brushRef="#br2" timeOffset="213004.01">17201 16455 178 0,'0'0'78'16,"0"0"30"-16,0 0 110 15,0 0 65-15,0 0-126 16,0 0-74-16,-16-27-83 15,43 39 5-15,13 4 22 16,14 3 60-16,6 6 68 16,-1 0-60-16,-2 2-24 0,-6-2-39 15,-3 0-4 1,-10-3 0-16,-6-3-11 0,-8-5-17 16,-9-1 17-16,-5-1 0 15,-7-1-17-15,-3 2 0 16,0 3 34-16,-6 5 17 15,-16 4 35-15,-8 5 24 16,-6 1-41-16,-2 2-56 16,2 2-13-16,1-5 0 15,7-1 0-15,7-5 0 16,3-2 0-16,7-4 0 16,4-2 0-16,3-6 0 15,2-4 0-15,1 0 0 16,1-6 0-16,0 1 0 0,0-1 0 15,0 0 0-15,0 0 0 16,0 0 0-16,0 0 0 16,0 0 0-16,0 0 0 15,0 0 0-15,0 0 0 16,0 0 0-16,0 0 0 16,0 0 0-16,-2 0 0 15,2 0 0-15,0 0 0 16,-1 0 0-16,1 0 0 15,0 0 0-15,-2 0 0 16,2 0 0-16,0 0 0 16,0 0 0-16,0 0 0 15,0 0 0-15,0 0 0 0,0 0 0 16,0 0 0-16,0 0 0 16,0 0 0-16,0 0 0 15,0 0 0-15,0 0 0 16,0 0 0-16,0 0 0 15,0 0 0-15,0 0 0 16,0 0 0-16,0 0 0 16,0 0 0-16,0 0 0 15,0 0 0-15,0 0 0 16,0 0 0-16,0 0 0 16,0 0 0-16,0 0 0 15,0 0 0-15,0 0 0 16,0 0 0-16,0 0 0 0,0 0 0 15,0 0 0-15,0 0 0 16,0 0 0-16,0 0 0 16,0 0 0-16,0 0 0 15,0 0 0-15,0 0-238 16,0 0-398-16,0 0 14 16,0 0 335-16,0 0 100 15</inkml:trace>
  <inkml:trace contextRef="#ctx0" brushRef="#br2" timeOffset="-157653.1">22385 2235 118 0,'0'0'40'15,"0"0"19"-15,0 0 3 16,0 0 3-16,0 0 33 16,0 0 35-16,0 0 14 15,-43 0-17-15,37 0 20 16,-4 0-51-16,0 3-31 16,1-2 16-16,5 2 11 15,2-1-12-15,2-2 3 16,0 0-20-16,0 0 7 0,0 0-6 15,9 0-67-15,20 0-22 16,27-7-85-16,29-6 107 16,20-2 62-16,0 1-45 15,-14 4 5-15,-19 3 6 16,-17 4-22-16,-13 1 5 16,-13 0-11-16,-10 2 0 15,-13 0 12-15,-5 0-1 16,-1 0-5-16,0 0 40 15,0 0-23-15,0 0 6 16,0 0-6-16,0 0-23 16,0-2-195-16,0-3-416 15,0-4-43-15,0-8 310 16</inkml:trace>
  <inkml:trace contextRef="#ctx0" brushRef="#br2" timeOffset="-157203.08">23104 1933 56 0,'0'0'170'0,"0"0"-82"16,0 0 93-16,0 0 150 16,0 0-47-16,0 0 11 15,-15-32-150-15,15 32-123 16,0 0-22-16,0 0-38 15,0 1-39-15,9 10-58 0,16 7 135 16,11 5 26-16,6 0 5 16,7-1-31-16,-3-2 0 15,-3-3 16-15,-4-1-27 16,-6-4 11-16,-6 0 0 16,-8-5 5-16,-7 1-5 15,-4-5 6-15,-7 1-1 16,-1-1 5-16,0 2 22 15,0 5-32-15,0 5 43 16,0 3 17-16,-4 3 68 0,-11 3 20 16,-8 1 31-1,-3 5-132-15,-7 2-47 0,-2 1 0 16,3-2 0-16,3-3 0 16,7-7 0-16,8-1 0 15,4-6 0-15,6-4 0 16,4 0-492-16,0-6-432 15,3-4 505-15</inkml:trace>
  <inkml:trace contextRef="#ctx0" brushRef="#br2" timeOffset="-153509.82">22353 4171 98 0,'0'0'37'16,"0"0"6"-16,0 0 8 15,0 0-15-15,0 0 19 16,0 0 8-16,0 0-4 15,-50 0-17-15,54 2-21 16,20 0-13-16,24-2 32 16,23 0 36-16,26 0 40 15,18-9-46-15,6-7-30 16,0 0 7-16,-6 0-26 16,-11 1 9-16,-13 3-7 0,-19 0 3 15,-23 2-15-15,-22 2 2 16,-15 4 58-16,-11 2 1 15,-1 2 22-15,0-1 85 16,-6 1-82-16,-14 0-97 16,-9 0-44-16,-2 3-124 15,6 4-263-15,9 3 41 16,16-6 166-16,0-4 67 16</inkml:trace>
  <inkml:trace contextRef="#ctx0" brushRef="#br2" timeOffset="-153178.69">23462 3814 96 0,'0'0'37'15,"0"0"43"-15,-32-82 33 0,22 67 136 16,4 5 144-16,5 5 140 16,-1 5-213-16,2 0-315 15,0 5-5-15,24 16-86 16,21 6 86-16,26 4 0 15,20 0 81-15,11-2-58 16,-5 1 5-16,-12-1 1 16,-21-2 0-16,-22 0-17 15,-17-1 22-15,-12-4-28 16,-13 2 0-16,0 3 11 16,-23 4 25-16,-23 6-42 15,-16 1 0-15,-9 0 0 0,-4-3 0 16,2-4 0-16,15-4 0 15,17-4-255 1,21-2-611-16,15-7 276 16,5-10 356-16</inkml:trace>
  <inkml:trace contextRef="#ctx0" brushRef="#br2" timeOffset="-111128.65">7570 14310 7 0,'0'0'32'16,"0"0"1"-16,0 0 3 15,0 0 1-15,0 0 7 16,0 0 14-16,0 0 18 15,-12-65 39-15,7 59 74 16,2 3 10-16,0 1 26 16,-1 2-27-16,2 0-68 15,-5 0-104-15,-6 14 5 16,-3 13 1-16,-3 6 23 16,0 4-44-16,7 2 27 15,1 3-27-15,4-2 28 0,6 0-28 16,1-2 6-1,0-6-6-15,8-4-11 0,9-7 0 16,8-6 0-16,5-8 23 16,9-7-1-16,4 0 29 15,0-18-5-15,2-9-11 16,-6-3-6-16,-9-3-6 16,-7-1 0-16,-9-3 17 15,-6 0-17-15,-8 0 12 16,0-2 1-16,-11-1-36 0,-13 4 0 15,-4 2 0 1,-2 5 0-16,3 8 0 16,8 6 0-16,7 6 0 0,9 9 0 15,3 0-453 1,27 6-623-16,13 10 771 0,14-1 127 16</inkml:trace>
  <inkml:trace contextRef="#ctx0" brushRef="#br2" timeOffset="-110612.03">9775 14030 196 0,'0'0'86'16,"0"0"105"-16,0 0 188 15,-96-62 106-15,68 57-121 16,-2 5-54-16,-1 0-274 15,3 17-36-15,-1 14 0 16,4 14 0-16,4 12 0 16,7 1 0-16,9 5 0 15,5-6 0-15,4-7 0 0,20-8 0 16,7-7 0-16,9-12 0 16,4-11 0-16,2-7 0 15,-1-5 0-15,-3-6 0 16,-7-15 0-16,-6-6 0 15,-7-2 0-15,-9-5 0 16,-7 0 0-16,-6 2 0 16,0 1 0-16,-19 5 0 15,-9 3 0-15,-5 5 0 16,2 7 0-16,5 7-134 16,11 4-583-16,6 0-89 15,5 8 523-15</inkml:trace>
  <inkml:trace contextRef="#ctx0" brushRef="#br2" timeOffset="-109447.1">12481 12382 36 0,'0'0'95'0,"0"0"5"16,0 0 54-16,-6-90 183 15,2 77 146-15,2 7 121 16,1 5-366-16,-1 1-238 16,1 0 0-16,-4 22 0 15,-2 19 0-15,2 12 0 16,2 13 0-16,2 9 0 15,1 4 0-15,0-2 0 16,0-4 0-16,3-12 0 0,3-15 0 16,1-11 0-16,-1-14 0 15,-3-9 0-15,-1-8 0 16,-2-4 0-16,0-14 0 16,0-22 0-16,0-17 0 15,-8-20 0-15,1-12 0 16,2-4 0-16,4 7 0 15,1 12 0-15,0 10 0 16,6 8 0-16,13 6 0 0,8 5 0 16,7 5 0-16,5 9 0 15,3 9 0-15,-2 11 0 16,-4 7 0-16,-5 1 0 16,-5 23 0-16,-9 13 0 15,-14 13 0-15,-3 10 0 16,-26 5 0-16,-17 0 0 15,-8-7 0-15,-3-9 0 16,2-9 0-16,16-12 0 16,11-11 0-16,14-9 0 15,11-5 0-15,2 1 0 16,29-1 0-16,21 3 0 16,12 0 0-16,11 1 0 0,-2 3 0 15,-9 5 0-15,-7 3 0 16,-17 11-668-16,-15 5-259 15,-20 6 649-15</inkml:trace>
  <inkml:trace contextRef="#ctx0" brushRef="#br2" timeOffset="-108762.1">12387 14001 31 0,'0'0'106'15,"0"0"-23"-15,-43-78 40 16,21 58 77-16,-5 6 83 15,-6 9 83-15,-6 5-111 16,-1 7-41-16,0 20-20 0,4 10-78 16,7 11-76-16,11 6-4 15,8 3-36-15,10-2 0 16,0-5 0-16,21-7 0 16,7-11 0-16,5-11 0 15,4-12 0-15,8-9 0 16,0-10 0-16,4-22 0 15,-6-12 0-15,-7-8 0 16,-10-2 0-16,-14 1 0 16,-12 3 0-16,-3 8 0 15,-33 10 0-15,-21 18 0 16,-19 14-642-16,-26 5-477 16</inkml:trace>
  <inkml:trace contextRef="#ctx0" brushRef="#br2" timeOffset="-103366.45">6904 14030 45 0,'0'0'28'16,"0"0"11"-16,0 0 3 0,0 0 0 16,0 0 3-16,0 0-2 15,0 0 6-15,-58-67 12 16,58 67-18-16,0 0-13 16,0 0-30-16,0 11-4 15,0 13 4-15,7 8 24 16,1 12 5-16,1 8 41 15,-1 9-23-15,2 4 22 16,2 3-10-16,0-1-17 16,1 1-10-16,-1 0 5 15,1 0 17-15,-2-1-35 16,0 0 34-16,0-4-17 16,-2 1-19-16,-1-3 0 0,-5-1-5 15,4-8-3-15,-4-8 3 16,-1-12-3-16,-1-8-5 15,-1-6 14-15,0-7-9 16,0-6-9-16,0-3 5 16,0-1-5-16,0-1 9 15,2 0 0-15,-2 0 9 16,1 0-8-16,2 0-10 16,-1 0 4-16,4 0-4 15,5 0-18-15,6 0 18 16,10-5 18-16,6-2-9 15,7-2-9-15,9-1 0 16,6 0 0-16,3 2 9 16,7-1-4-16,-1 1-5 0,0 2 0 15,3 0-5-15,-1 4 5 16,4-1-4-16,0 3-5 16,6-2 9-16,8 2 0 15,4 0-9-15,3-1-1 16,3 0-8-16,3-5 4 15,4-1-13-15,6-1 5 16,4-1 18-16,-1 2 4 16,-2 3 0-16,-2 4 0 15,-2 0 0-15,2 0-4 16,-1 0 4-16,0 4 21 0,-2 2-21 16,-3-3-9-1,-1-2-20-15,-5 2 21 0,-3 0 4 16,-8 1-5-16,-4 0 5 15,-4-3 4-15,2 1 0 16,0-2-8 0,6 0 3-16,7-2-20 0,10-10 21 15,4-2-41-15,5-1-3 16,-4 1 24-16,-7 3 14 16,-1 0-10-16,-5 2 20 15,2 0 0-15,-1-3 0 16,4 1-13-16,1-5-4 15,4 0-3-15,4 0 20 16,-3-2-6-16,0-1 0 0,-5 2-3 16,-4 1 9-16,-7 3 0 15,-1-1-15-15,1 1 15 16,-5 0 6-16,-6 2-6 16,-2 2 0-16,-5-2 0 15,-6 2-18-15,-7 0-57 16,-9 2 72-16,-6 1 3 15,-6 1 0-15,-4 0 11 16,-3 1-9-16,-5 4-2 16,1-1 0-16,-7-2 0 15,-3 0 0-15,-5 1-5 16,-3 1 5-16,-3-1 13 16,-2-2 5-16,1 0-5 0,-1 0 2 15,2-2-4-15,0-1-2 16,2-2 0-16,-2-3 3 15,4-8 0-15,-2-5-3 16,1-9-1-16,-2-7 11 16,2-7 4-16,-3-6 18 15,-3-3 21-15,0-7-28 16,0-1 23-16,0 1-32 16,0-1-8-16,2 7 32 15,-2 1 11-15,0-1-21 16,0 2-35-16,0 4 11 15,0 5 5-15,0 7-10 16,-2 11 9-16,1 2-4 16,-1 6-4-16,1 4-11 0,-1 3 10 15,2 5 6 1,0 4 20-16,-1 3 6 0,1 1-4 16,0 1-11-16,0 0-27 15,0 0-27-15,0 0 21 16,0 0 1-16,0 0 5 15,0 0-6-15,0 0 6 16,0 0 0-16,-2 0 0 16,1 0 0-16,-1 0 0 15,-1 0 0-15,2 0-11 16,-2 0-10-16,-9 0 16 16,-3 0 5-16,-7 4 11 15,-8 3 4-15,-5 0-25 0,1-1 10 16,0 0 0-16,-1-1 5 15,2-2-5-15,-2 0 5 16,1-3 6-16,-1 1-22 16,-2-1 22-16,-1 0-11 15,0 0 6-15,-5 0-1 16,-1 0-5-16,-2 0 6 16,1 0 26-16,-1 0-32 15,3 0 0-15,1-1 6 16,0 0-6-16,3 1 11 0,0-2-11 15,1 1 11 1,2 1-11-16,0-2 0 0,2 1 0 16,-4 1 10-16,-3 0-10 15,2 0 11-15,-4 0 0 16,-3 0-22-16,1 3 0 16,0 1 11-16,3 0 0 15,2 0-32-15,0 2 32 16,-1-2 5-16,-1 0-5 15,-1 2-16-15,-3-1 16 16,-6 1 0-16,-3 4 0 16,-3-6-6-16,-5 3 6 15,3-2 6-15,-2-1 16 16,-1 0-11-16,3-1-11 16,2 0 0-16,-2 0 16 15,-3 1-16-15,0 0 0 0,-3 2 5 16,-1-2 17-16,4-2-22 15,2 2-22-15,4-4 17 16,5 2-11-16,-2 0 10 16,-4 0 1-16,1 0 5 15,-5 2-6-15,-1 2 1 16,0-1 5-16,1 0 0 16,-1 0 5-16,2 0 17 15,1 0-22-15,-1-2 11 16,6 0-11-16,-2 1 0 15,5-2 11-15,-2 1-6 16,-2 0 12-16,-1 1-17 16,-1 1-11-16,4 0 5 0,2-1 1 15,3 0-12 1,5 1 1-16,2-2 16 0,-1 1 0 16,1-1 0-16,-2 0 0 15,0 0 0-15,-5 0 0 16,1 1 22-16,-1 3-22 15,3 0 5-15,3 0-10 16,4-1 10-16,0 0-5 16,5-2 6-16,-2-1-6 15,-3 0 5-15,-1-2-5 16,-2 1 6-16,-3-1-1 0,2 0 6 16,-3 2-11-1,1-1 0-15,-1-1 23 0,4-1-23 16,5 0 6-1,-2 0-12-15,2 0 12 0,1 0-6 16,0 0 0-16,2 0 0 16,1 0 0-16,-2 0-23 15,0 1 23-15,1 3 6 16,-1 1-6-16,1-1 11 16,1-1-11-16,2-2 0 15,-1-1 0-15,1 0 6 16,0 0-6-16,-2 0 0 0,0 0 0 15,2 0 5 1,-1 0 18-16,1 0-18 0,3 0-5 16,-2 3 0-16,0 0 0 15,3-1 6-15,0 1-6 16,1 0 0-16,1 0 6 16,0 0-1-16,3-3 1 15,0 0-6-15,3 0 5 16,2 0 12-16,-4 0 12 15,6 0-24-15,-4 0 18 16,-1 0-11-16,-2 0 5 16,-1 0-17-16,2 3 0 15,2-1 6-15,-2 1 5 16,6-3 12-16,0 2-6 16,3-2 35-16,5 0 6 15,1 0 12-15,5 0-52 0,1 0-18 16,0 0 0-16,0 0 0 15,0 0 0-15,0 0 0 16,0 0 0-16,0 0-59 16,0 0-245-16,0 0-32 15,0 0-150-15,0 2 175 16,0 4 142-16,4 6 78 16,0 0 4-16,1 0 5 15</inkml:trace>
  <inkml:trace contextRef="#ctx0" brushRef="#br2" timeOffset="-97673.46">14409 587 110 0,'0'0'71'0,"0"0"41"16,0 0 135-16,0 0 181 16,0 0 198-16,0 0-173 0,0 0-453 15,-5-58 0-15,5 58 0 16,0 0 0-16,0 0 0 16,0 0 0-16,0 0 0 15,0 0 0-15,0 0 0 16,0 0 0-16,0 0 0 15,0 0 0-15,0 11 0 16,0 5 0-16,0 13 0 16,0 6 0-16,0 10 0 15,3 4 0-15,2 6 0 16,1 0 0-16,0 4 0 16,2-3 0-16,2-3 0 15,-1-3 0-15,-2-3 0 16,2-3 0-16,-3-5 0 0,0-3 0 15,-2-5 0-15,1-3 0 16,-1-4 0-16,-2-6 0 16,-1-4 0-16,-1-7 0 15,0-4 0-15,0 0 0 16,0-3 0-16,0 0 0 16,0 0 0-16,0 0 0 15,0 0 0-15,0 0 0 16,0 0 0-16,0 0 0 15,0 0 0-15,0 0 0 16,0 0 0-16,0 0 0 0,0 0 0 16,0 0 0-1,0 0 0-15,0 0 0 16,0 0 0-16,0 0 0 16,0 0 0-16,0 0 0 0,0 1 0 15,0-1 0-15,0 0 0 16,0 0 0-16,0 2 0 15,0-2 0-15,0 0 0 16,0 0 0-16,0 0 0 16,0 0 0-16,0 0 0 15,0 0 0-15,0 0 0 16,0 0 0-16,0 0 0 16,0 0 0-16,0 0 0 15,0 0 0-15,0 0 0 0,0 0 0 16,0 0 0-16,0 0 0 15,0 0 0-15,0 0 0 16,0 0 0-16,0 0 0 16,0 0 0-16,0 1 0 15,0-1 0-15,0 0 0 16,0 0 0-16,0 0 0 16,0 0 0-16,0 0 0 15,0 0 0-15,0 0 0 16,0 0 0-16,0 0 0 15,0 0 0-15,0 0 0 16,0 0 0-16,0 0 0 16,0 0 0-16,0 0 0 0,0 0 0 15,0 0 0-15,0 0 0 16,0 0 0-16,0 0 0 16,0 0 0-16,0 0 0 15,0 0 0-15,0 0 0 16,0 0 0-16,0 0 0 15,0 0 0-15,0 2 0 16,0-2 0-16,0 0 0 16,0 0 0-16,0 0 0 15,0 0 0-15,0 0 0 16,0 0 0-16,0 0 0 16,0 0 0-16,0 0 0 15,0 0 0-15,0 0 0 16,0 0 0-16,0 0 0 0,0 0 0 15,0 0 0-15,0 0 0 16,0 0 0-16,0 0 0 16,0 3 0-16,0-3 0 15,0 0 0-15,0 0 0 16,0 0 0-16,0 0 0 16,0 0 0-16,0 0 0 15,0 0 0-15,0 0 0 16,0 0 0-16,0 0 0 15,0 0 0-15,0 1 0 16,0 0 0-16,0-1 0 16,0 0 0-16,0 0 0 15,-1 0 0-15,1 0 0 16,0 2 0-16,-2-2 0 16,2 1 0-16,0-1 0 0,0 5 0 15,0-1 0-15,0 4 0 16,0 5 0-16,0 1 0 15,0 4 0-15,3 0 0 16,2 1 0-16,-1 2 0 16,1 0 0-16,-1 0 0 15,-1-3 0-15,0-1 0 16,3 0 0-16,-3 0 0 0,0-4 0 16,-3-1 0-1,0-5 0-15,3-2 0 0,-3-2 0 16,0-1 0-16,0-1 0 15,0-1 0-15,0 0 0 16,0 0 0-16,0 0 0 16,0 0 0-16,0 0 0 15,0 0 0-15,0 0 0 16,0 0 0-16,0 0 0 16,0 0 0-16,0 0 0 15,0 0 0-15,0 0 0 16,0 0 0-16,2 0 0 15,-1 0 0-15,1 0 0 16,-1 0 0-16,2 0 0 16,7 0 0-16,5 0 0 0,9 0 0 15,6 0 0-15,6-3 0 16,10-3 0-16,9-2 0 16,10-2 0-16,3 0 0 15,-4 0 0-15,0 0 0 16,-1 2 0-16,-2 1 0 15,0 1 0-15,-1 1 0 16,-4 1 0-16,-4 1 0 16,-5 3 0-16,-2 0 0 15,1 0 0-15,-4 0 0 16,0 0 0-16,-2 0 0 16,-6 0 0-16,-4 0 0 15,-5-2 0-15,-5 1 0 16,-4 1 0-16,-2-1 0 0,-6 1 0 15,-1 0 0-15,-4-2 0 16,-2 1 0-16,-1 1 0 16,0-2 0-16,0 2 0 15,0-1 0-15,0-2 0 16,0-1 0-16,0-5 0 16,0-1 0-16,0-4 0 15,0-5 0-15,0-5 0 16,0-8 0-16,0-6 0 15,0-3 0-15,0-2 0 16,0-2 0-16,-1 2 0 16,1 1 0-16,-2 0 0 15,2 3 0-15,-4 3 0 16,0 1 0-16,-1 0 0 16,2 5 0-16,-2-1 0 0,1 2 0 15,-1 0 0-15,-1 2 0 16,1 0 0-16,0 1 0 15,4 4 0-15,-1 0 0 16,-1 0 0-16,2 2 0 16,-1 2 0-16,1 1 0 15,-1 2 0-15,0-1 0 16,1 2 0-16,1-1 0 16,0 1 0-16,-2 1 0 15,2 0 0-15,0 3 0 0,0 0 0 16,0 2 0-16,0-1 0 15,0 2 0-15,0 2 0 16,0-1 0-16,0 1 0 16,0 0 0-16,0 1 0 15,0 1 0-15,0-1 0 16,0 4 0-16,0 0 0 16,0 0 0-16,0 0 0 15,0 0 0-15,0 0 0 16,0 0 0-16,0 0 0 15,0 0 0-15,0 0 0 16,0 0 0-16,0 0 0 16,0 0 0-16,0 0 0 0,0 0 0 15,0 0 0-15,0 0 0 16,0 0 0-16,0 0 0 16,-1 0 0-16,-1 0 0 15,1 0 0-15,-2 0 0 16,2 0 0-16,-4 0 0 15,1 0 0-15,-5 0 0 16,-11 0 0-16,-8 0 0 16,-12 0 0-16,-11 0 0 15,-3 0 0-15,-3 0 0 16,-1 4 0-16,2 2 0 16,-1 0 0-16,0-2 0 15,3 1 0-15,-1-1 0 16,0 2 0-16,2-2 0 0,-4 0 0 15,4-1 0-15,3 0 0 16,5-2 0-16,3-1 0 16,7 2 0-16,-1-1 0 15,1 4 0-15,-1-3 0 16,2 3 0-16,0 0 0 16,3-3 0-16,5 1 0 15,4 0 0-15,4-3 0 16,6 1 0-16,3-1 0 15,2 0 0-15,4 0 0 16,-3 0 0-16,1 0 0 16,-1 0 0-16,-2 0 0 15,-3 0 0-15,0 0 0 0,0 0 0 16,2 0 0 0,1 0 0-16,2 0 0 0,-3 0 0 15,3 1 0-15,0 1 0 16,2 1 0-16,2-2 0 15,2 1 0-15,0 0 0 16,3 4-600-16,18-6-425 16,8 0 751-16</inkml:trace>
  <inkml:trace contextRef="#ctx0" brushRef="#br2" timeOffset="-94505.09">14737 952 8 0,'0'0'25'16,"0"0"10"-16,0 0 5 0,0 0 9 15,0 0 9-15,0 0 31 16,0 0 30 0,0-32 113-16,-3 31 172 0,3 1 120 15,0-2-159-15,0 2-266 16,0 0-99-16,0 0 0 15,0 0 0-15,0 0 0 16,0 0 0-16,0 2 0 16,0 10 0-16,0 5 0 15,0 7 0-15,0 4 0 16,4 3 0-16,2 2 0 16,2 2 0-16,-1 0 0 15,4-2 0-15,-2-3 0 0,-2-4 0 16,1-3 0-16,-3-7 0 15,-2-5 0-15,0-4 0 16,-3-6 0-16,0-1 0 16,0 0 0-16,0 0 0 15,0 0-215-15,0 0-604 16,0-4 219-16,-1-11 316 16</inkml:trace>
  <inkml:trace contextRef="#ctx0" brushRef="#br2" timeOffset="-94220.32">14606 1170 185 0,'0'0'54'0,"0"0"67"16,0 0 58-16,0 0-8 15,0 0-96-15,0 0-75 16,28-7-55-16,14 2 55 15,7 1 26-15,3-2-26 16,-5 0 8-16,-4-1 1 16,-11 2-9-16,-5-1 6 15,-9 2 9-15,-6-1-12 16,-7 5-6-16,-4 0-38 16,-1-2-139-16,0 2 33 15,0 0 37-15,3-1 1 16,2-5 4-16</inkml:trace>
  <inkml:trace contextRef="#ctx0" brushRef="#br2" timeOffset="-93865.07">15283 881 257 0,'0'0'161'15,"0"0"427"-15,0 0 453 16,0 0-1041-16,0 0 0 16,0 0 0-16,0-61 0 0,0 61 0 15,0 0 0-15,0 0 0 16,0 0 0-16,0 9 0 16,0 9 0-16,9 8 0 15,1 8 0 1,1 3 0-16,1-1 0 0,-3-4 0 15,-2-4 0-15,-1-4 0 16,0-6 0-16,-5-4 0 16,-1-5 0-16,2-5 0 15,-2-4 0-15,0 0 0 16,0 1 0-16,0 4 0 16,1 6 0-16,-1-2 0 15,0-9-1639-15</inkml:trace>
  <inkml:trace contextRef="#ctx0" brushRef="#br2" timeOffset="-89638.56">15238 1027 38 0,'0'0'25'16,"-107"-35"-5"-16,59 19 7 15,8 2 6-15,13 0 10 16,9 1 5-16,12 4 7 0,6 0-5 16,0 4 8-16,6-3-22 15,25 1-36-15,21 0 5 16,14 1 11-16,4 6 5 15,-5 0-13-15,-13 7 1 16,-16 12-9-16,-13 6 0 16,-14 6 2-16,-9 6 5 15,-12 8 2-15,-38 4 42 16,-31 5 41-16,-26-4-12 16,-22-9-16-16,-8-9 11 15,12-15 10-15,22-16-16 16,30-1 19-16,27-15 167 15,20-11-47-15,17-4-124 16,9-3-84-16,11-8 0 16,39-9-111-16,34-5-18 0,23-1 82 15,16 5 36-15,-7 12 1 16,-19 12-11-16,-20 16 16 16,-19 11-24-16,-17 0 14 15,-14 19-29-15,-17 13-3 16,-10 10 47-16,-20 10 52 15,-37 11-3-15,-27 4 58 16,-25-3-97-16,-13-2 108 16,-6-11-91-16,13-12 57 15,22-15 23-15,32-16-38 16,30-8 150-16,23-17-206 0,8-14-13 16,23-13 0-16,41-9 0 15,39-12-105-15,34-4 87 16,17 2 18-1,-2 12 0-15,-19 10-23 0,-20 16 52 16,-28 13-40-16,-25 15 11 16,-23 1-29-16,-25 12-29 15,-12 18 6-15,-28 12 52 16,-35 13 46-16,-28 9-40 16,-22 1 69-16,-16-6-75 15,3-11 6-15,9-13 40 16,31-15-29-16,33-13 30 0,30-7-23 15,23-14-24-15,10-17 0 16,42-11 0-16,30-8 0 16,26 0-30-16,8 2-22 15,-4 6 17-15,-20 16-5 16,-23 11 22-16,-26 12-39 16,-20 3 51-16,-19 8-114 15,-4 18 19-15,-30 9 101 16,-29 10 40-16,-25 1-40 15,-10-3 16-15,6-10 29 16,20-11-45-16,29-12 12 16,24-7-1-16,15-3-11 15,3 0-270-15,39-14-340 16,22-12 29-16,16-7 410 0</inkml:trace>
  <inkml:trace contextRef="#ctx0" brushRef="#br2" timeOffset="-85618.71">16659 698 115 0,'0'0'77'0,"0"0"24"15,0 0 48-15,0 0 232 16,0 0 227-16,0 0 8 15,0 0-616-15,-35-58 0 16,35 58 0-16,0 0 0 16,0 0 0-16,0 0 0 15,0 0 0-15,0 15 0 16,0 9 0-16,0 18 0 16,8 10 0-16,2 13 0 15,3 11 0-15,-2 9 0 16,-2 5 0-16,0 3 0 15,-5 2 0-15,1-1 0 16,-4-1 0-16,-1-5 0 16,0-10 0-16,0-16 0 0,0-12 0 15,0-17 0-15,0-16 0 16,0-10 0-16,0-7 0 16,0 0 0-16,0 0 0 15,0 0 0-15,0 0 0 16,0 0 0-16,0 0 0 15,0 0 0-15,0 0 0 16,0 0 0-16,0 0 0 16,0 0 0-16,2 0 0 15,7 0 0-15,16 0 0 0,27-1 0 16,32-5 0-16,20-3 0 16,17 1 0-16,5-1 0 15,-3 1 0-15,0 1 0 16,-5 1 0-16,-12 3 0 15,-12 3 0-15,-12 0 0 16,-14 0 0-16,-11 0 0 16,-11 0 0-16,-12 0 0 15,-11 0 0-15,-10 0 0 16,-5 0 0-16,-4-3 0 16,-1-5 0-16,0-6 0 15,3-7 0-15,-3-8 0 16,-2-4 0-16,-1-10 0 0,0-9 0 15,0-11 0-15,-3-14 0 16,-7-5 0-16,1-1 0 16,2 0 0-16,1 6 0 15,-3 3 0-15,1 4 0 16,2 3 0-16,-1 7 0 16,4 3 0-16,-4 6 0 15,4 9 0-15,0 5 0 16,1 8 0-16,1 4 0 15,-1 3 0-15,2 4 0 16,-1 4 0-16,1 3 0 16,-2 5 0-16,1 0 0 15,1 5 0-15,-2 1 0 16,2 0 0-16,-2 0 0 0,1 0 0 16,-1 0 0-16,1 0 0 15,-5 0 0-15,3 0 0 16,-4 0 0-16,-15 1 0 15,-16 10 0-15,-25 6 0 16,-17 3 0-16,-15 3 0 16,-13 2 0-16,-11-1 0 15,-4-1 0-15,1-2 0 16,4-3 0-16,9-2 0 16,8-2 0-16,10 1 0 15,16-6 0-15,17-2 0 16,11 1 0-16,9-2 0 15,7-2 0-15,1 2 0 0,9-3 0 16,4-2 0 0,8 1 0-16,6-1 0 0,2-1 0 15,1 0 0-15,0 0 0 16,0 0 0-16,4 3 0 16,28-3-1000-16,8-2 176 15</inkml:trace>
  <inkml:trace contextRef="#ctx0" brushRef="#br2" timeOffset="-84441.14">16942 1234 102 0,'0'0'53'0,"0"0"1"16,0 0 24-1,0 0-6-15,0 0-11 0,0 0 30 16,0 0 18-16,-1 0 62 15,-1 0 51-15,2 0 14 16,-1 0 5-16,1 0-47 16,0 0-75-16,0 0 2 15,-2 0-86-15,2 0 0 16,-1 0 18-16,1 0-53 16,-2 2 0-16,2-2 0 15,-2 0 0-15,1 1 0 16,1-1 0-16,0 0 0 15,0 0 0-15,0 0 0 16,0 0 0-16,0 0 0 16,0 0 0-16,0 0 0 15,0 0 0-15,0 0 0 16,0 0 0-16,0 0 0 16,3 0 0-16,17 0 0 0,21-7 0 15,10-4 0-15,10 0 0 16,-4-2 0-16,-14 5 0 15,-13 2 0-15,-12 3 0 16,-8 2 0-16,-5-2 0 16,-5 3 0-16,0 0 0 15,0 0 0-15,0 0 0 16,0 0 0-16,-2 0 0 16,-1 0 0-16,2 0 0 0,-2 0 0 15,3 0 0-15,0 0 0 16,0 0 0-16,0 0-694 15,9 0-256-15,13 0 659 16</inkml:trace>
  <inkml:trace contextRef="#ctx0" brushRef="#br2" timeOffset="-84001.76">17560 989 189 0,'0'0'55'0,"0"0"106"0,0 0 333 16,0 0 302-16,0 0-444 16,0 0-352-16,0-31 0 15,0 31 0-15,0 0 0 16,0 0 0-16,0 0 0 15,0 0 0-15,0 0 0 16,0 0 0-16,0 0 0 16,0 16 0-16,3 16 0 15,3 13 0-15,2 10 0 16,2 9 0-16,-1 5 0 16,1 0 0-16,-3 0 0 15,1-10 0-15,-2-14 0 0,-3-12 0 16,0-13 0-16,-2-10 0 15,-1-7 0-15,0-3 0 16,0 0 0-16,0 0 0 16,2 0 0-16,-1 0 0 15,2-8 0-15,3-3 0 16,-6-10 0-16,-13-13-1830 16,-39-18 1830-16</inkml:trace>
  <inkml:trace contextRef="#ctx0" brushRef="#br2" timeOffset="-80484.98">8001 15600 105 0,'0'0'68'16,"0"0"22"-16,0 0-2 16,0 0 55-16,0 0 62 0,0 0 5 15,0 0-9-15,-87-50-23 16,62 70-61-16,-2 9-5 15,-1 5-18-15,8 8-16 16,4 5-55-16,7 4-6 16,9-1 17-16,0-5-34 15,28-7 0-15,7-10 29 16,7-8-6-16,5-12 23 16,0-8-17-16,5 0 5 15,-3-18 7-15,-4-10 5 16,-5-5-10-16,-13 0-36 15,-8-3 0-15,-11 1 0 16,-8 0 0-16,0 3 0 16,-20 1 0-16,-7 4 0 15,-4 1 0-15,-2 6 0 0,8 7 0 16,9 7 0-16,8 6 0 16,8 0-486-16,24 18-591 15,21 0 791-15</inkml:trace>
  <inkml:trace contextRef="#ctx0" brushRef="#br2" timeOffset="-80060.11">9975 15559 126 0,'0'0'71'15,"0"0"66"-15,0 0 169 16,-36-75 307-16,30 66 76 16,2 6-584-16,2-1-105 15,2 4 0-15,0 0 0 16,0 0 0-16,0 5 0 15,0 16 0-15,0 11 0 16,0 8 0-16,2 9 0 16,8 6 0-16,-1 1 0 0,-2 1 0 15,2-7 0 1,2-10 0-16,-4-9 0 0,1-9 0 16,-3-10 0-1,-2-7 0-15,0-5 0 0,-1 0 0 16,1 0 0-16,0-4 0 15,3-5 0-15,-3-4-1429 16,2 0 872-16</inkml:trace>
  <inkml:trace contextRef="#ctx0" brushRef="#br2" timeOffset="-78076.42">12309 15273 103 0,'0'0'74'15,"0"0"34"-15,0 0 68 16,0 0 103-16,0 0 91 16,0 0 103-16,8-15-120 15,-8 15-242-15,0 0-111 0,0 0 0 16,0 0 0-16,0 0 0 16,0 14 0-16,0 13 0 15,0 8 0-15,0 9 0 16,0 4 0-16,0 1 0 15,0-1 0-15,0-5 0 16,0-2 0-16,3-9 0 16,0-6 0-16,0-11 0 15,0-7 0-15,-3-5 0 16,0-3 0-16,0 0 0 0,0 0 0 16,0 0 0-1,0-7 0-15,0-5 0 16,0-4 0-16,6 2 0 15,-2 10-1309-15,-4 4 711 0</inkml:trace>
  <inkml:trace contextRef="#ctx0" brushRef="#br2" timeOffset="-77246.64">7986 16625 60 0,'0'0'94'0,"0"0"2"15,0 0 46-15,0 0 106 16,0 0 91-16,0 0 124 16,-28-62-130-16,28 62-253 15,0 5-45-15,-3 13-1 16,0 7 89-16,1 5-123 0,1 4 0 16,1 1 0-1,0 4 0-15,0 2 0 16,0 0 0-16,1-3 0 15,4-2 0-15,-1-6 0 0,2-9 0 16,-3-9 0-16,0-3 0 16,-3-9 0-16,3 0 0 15,0 0 0-15,11 0 0 16,9 0-335-16,9 0-874 16,11 0 842-16</inkml:trace>
  <inkml:trace contextRef="#ctx0" brushRef="#br2" timeOffset="-76794.86">10194 16544 163 0,'0'0'83'0,"0"0"47"15,0 0 37-15,0 0-8 16,-102-6 41-16,73 20 48 16,3 4-95-16,4 5-51 0,4 4-22 15,3 4-10-15,6 4-9 16,8 2 12-16,1-2 1 15,10-3-16-15,14-6-41 16,10-6-11-16,1-8 11 16,-1-9-6-16,-4-3 1 15,-5 0 34-15,-6-10 6 16,-5-11-11-16,-5-3-17 16,-3-5-24-16,-6-2 0 15,0-5 0-15,-6-1 0 16,-12 1 0-16,-3 0 0 15,-1 8 0-15,8 7 0 16,7 10 0-16,7 10-735 16,12 1-196-16,25 0 608 15</inkml:trace>
  <inkml:trace contextRef="#ctx0" brushRef="#br2" timeOffset="-76414.86">11962 16323 178 0,'0'0'176'15,"0"0"376"-15,0 0 391 16,0 0-745-16,0 0-198 15,0 0 0-15,0-64 0 0,0 64 0 16,0 2 0-16,2 14 0 16,5 8 0-16,0 9 0 15,1 10 0-15,2 8 0 16,-4 5 0-16,0 2 0 16,-1-4 0-16,-1-7 0 15,-1-11 0-15,-1-9 0 16,-1-11 0-16,-1-9 0 15,2-7 0-15,2 0 0 16,-3 1 0-16,1 7 0 16,-2 2-1021-16,-10-3 129 0</inkml:trace>
  <inkml:trace contextRef="#ctx0" brushRef="#br2" timeOffset="-74079.11">8101 17698 21 0,'0'0'41'15,"0"0"4"-15,0 0 1 0,0 0 7 16,0 0 30-1,0 0 24-15,-2-58 64 0,1 56 164 16,-1 2 56-16,1 0 0 16,-1 0-116-16,2 0-187 15,0 0-88-15,0 0 0 16,0 0 0-16,0 7 0 16,0 12 0-16,3 5 0 15,5 8 0-15,1 7 0 16,3 5 0-16,-3 2 0 15,0-3 0-15,1 1 0 16,-1-4 0-16,0-2 0 16,0-9 0-16,-3-2 0 0,-3-10 0 15,0-4 0-15,-3-9 0 16,1 0 0-16,-1-4 0 16,2 0 0-16,-2 0 0 15,1 0 0-15,4 0 0 16,13-4 0-16,8-10-1412 15,10-9 926-15</inkml:trace>
  <inkml:trace contextRef="#ctx0" brushRef="#br2" timeOffset="-73647.26">10137 17701 139 0,'0'0'96'16,"0"0"61"-16,0 0 367 15,0 0 329-15,0 0-575 16,0 0-278-16,-10-60 0 16,10 60 0-16,0 0 0 15,-2 3 0-15,-1 14 0 0,-4 6 0 16,3 4 0-16,1 0 0 16,1 1 0-16,2-2 0 15,0 1 0-15,0-3 0 16,0-4 0-16,3-4 0 15,2-8 0-15,2-1 0 16,-1 4 0-16,4 2 0 16,5 4 0-16,6 3 0 15,6-8-1259-15,4-10 646 16</inkml:trace>
  <inkml:trace contextRef="#ctx0" brushRef="#br2" timeOffset="-72998">12529 17483 166 0,'0'0'100'16,"0"0"136"-16,0 0 264 15,0 0 255-15,0 0-465 16,0 0-290-16,-35-60 0 16,35 74 0-16,0 18 0 15,0 15 0-15,2 7 0 16,1 5 0-16,5-1 0 16,-2-5 0-16,4-6 0 15,-3-5 0-15,1-8 0 16,1-6 0-16,0-7 0 15,-3-7 0-15,-3-8 0 16,-2-3 0-16,1-3 0 16,-2 0 0-16,0 0 0 15,0 0 0-15,0 0 0 0,1 0 0 16,1-4 0-16,-2-1-1135 16,0-6 369-16</inkml:trace>
  <inkml:trace contextRef="#ctx0" brushRef="#br2" timeOffset="-70238.19">7380 11901 2 0,'0'0'165'0,"0"0"-103"16,0 0 23-16,0 0 48 15,0 0 147-15,-52-82 153 16,47 71 40-16,2 1-59 16,2 4-414-16,-1 2 0 15,2 3 0-15,0 1 0 16,0 0 0-16,0 0 0 16,0 0 0-16,0 0 0 15,0 0 0-15,0 4 0 16,8 10 0-16,9 9 0 15,5 8 0-15,3 6 0 16,2 3 0-16,-2 0 0 0,-2-1 0 16,-1-2 0-16,-3-2 0 15,-3-4 0-15,-3-5 0 16,-4-8 0-16,-2-8 0 16,-4-7 0-16,6-3 0 15,12-31 0-15,17-22 0 16,17-22 0-16,7-9 0 15,-2-1 0-15,-11 6 0 16,-10 10 0-16,-6 13 0 16,-3 11 0-16,1 12 0 15,8 14 0-15,16 9 0 16,11 10 0-16,5 5-123 16,7 22-1056-16,2 1 675 0,0-1 311 15</inkml:trace>
  <inkml:trace contextRef="#ctx0" brushRef="#br2" timeOffset="-69651.11">9752 11588 243 0,'0'0'91'16,"-10"-74"77"-16,-2 39 272 16,-3 7 190-16,5 8-155 15,4 7-475-15,3 9 0 16,1 4 0-16,2 0 0 0,0 1 0 16,0 24 0-1,14 14 0-15,11 11 0 0,6 7 0 16,4 5 0-16,2 2 0 15,2 4 0 1,-4-4 0-16,0-4 0 0,-5-11 0 16,-2-15 0-16,-3-14 0 15,5-13 0-15,9-7 0 16,18-21 0-16,8-20 0 16,6-14 0-16,-3-5 0 15,-11-1 0-15,-8 1 0 16,-13 5 0-16,-12 6 0 15,-12 4 0-15,-11 8 0 16,-1 10 0-16,0 6 0 0,0 11 0 16,-4 7-694-16,-17 3-274 15,-6-1 692-15</inkml:trace>
  <inkml:trace contextRef="#ctx0" brushRef="#br2" timeOffset="-65595.16">7383 15550 46 0,'0'0'28'15,"0"0"4"-15,0 0-5 16,0 0 12-16,0 0-3 15,0 0 4-15,-37-72-3 16,25 66 2-16,6 0 13 16,-2 4 14-16,1-1 8 15,3 3 2-15,1 0-13 16,-2 0-11-16,-2 0-3 16,-8 4-32-16,-5 9 10 15,-5 4-4-15,3 1 40 16,2 3 15-16,-1 4-24 15,4 0-21-15,1 4 9 16,2 3-3-16,2 0-2 0,1 3-10 16,4 1 1-16,-1 0 1 15,5 2 1-15,2-1-1 16,1 1-14-16,0 2 16 16,0-1 11-16,12-2-11 15,7 0-10-15,5-1 22 16,3 0-21-16,4-1-22 15,-1-1 44-15,0-2-22 16,-3 2 0-16,-3 2-11 16,-5 1 34-16,-2 3 6 15,-7 1 0-15,-3-3 1 16,-2-1-6-16,-4-1-6 16,-1-3 1-16,0 2-1 15,0 0-11-15,0 1 7 0,-7-1-36 16,-9 0 0-16,-4 2 0 15,-5 0 0-15,-5-1 0 16,-6-5 0-16,3 1 0 16,-3-5 0-16,1-2 0 15,2-1 0-15,2-5 0 16,1 0 0-16,4-7 0 16,2-2 0-16,5-7 0 15,5-2 0-15,3-1 0 16,2 0 0-16,1 0 0 15,-2 0 0-15,7 0 0 0,0-1 0 16,3-2 0 0,0-1 0-16,0-3 0 0,22 0 0 15,11-2 0-15,13 2 0 16,7 5 0-16,3 0 0 16,-2 2 0-16,-1 2 0 15,-3 17 0-15,-1 10 0 16,-3 12 0-16,-4 11 0 15,-6 7 0-15,-8 9 0 16,-10 7 0-16,-6 5 0 16,-9 5 0-16,-3 2 0 15,0-2 0-15,0-2 0 0,0 3 0 16,0-3 0 0,-3 1 0-16,1 6 0 0,2-3 0 15,0 4 0-15,0-2 0 16,2-10 0-16,7-12 0 15,3-13 0-15,3-9 0 16,-2-11 0-16,5-7 0 16,-3-4 0-16,0-1 0 15,3-5 0-15,-5-1 0 16,-1 0 0-16,0-5 0 16,-4-1 0-16,-1-2 0 15,-1 3 0-15,0-7 0 16,0 3 0-16,0-1 0 15,-3 1 0-15,5-1 0 16,-2 0 0-16,1-1 0 0,-4-3 0 16,0 1 0-16,-3-3 0 15,0 0 0-15,0 0 0 16,0 0 0-16,0 0 0 16,0 0 0-16,-6 0 0 15,-12-7-475-15,0-15-695 16,0-11 868-16</inkml:trace>
  <inkml:trace contextRef="#ctx0" brushRef="#br2" timeOffset="-59645.7">12814 15418 70 0,'0'0'25'15,"0"0"-6"-15,0 0 7 16,0 0 5-16,7-81-1 15,1 70-4-15,-2 3 1 16,3 2-2-16,4 2-6 16,5 1-10-16,7 2-1 15,4 1 2-15,2 0 2 16,2 0-2-16,1 4 3 16,2 9-9-16,0 4 2 15,-3 4 1-15,-3 4-2 16,-7 6 3-16,-2 3 1 15,-10 4 7-15,-4 2 6 16,-5 5 5-16,-2-4 0 16,0 3-4-16,-5 0 8 0,-7 0-3 15,-4 1 13-15,2-1-2 16,-3 5 0-16,0 1-9 16,2-1-7-16,2 0-4 15,-2-2-16-15,4-5 15 16,2-2-9-16,3-3 14 15,2-4-17-15,4-4 0 16,0-4 4-16,0-2-4 16,7-3 8-16,11 0-8 0,11-2 8 15,10-4-7 1,10-3-7-16,9-4 10 0,5-4-7 16,1-3 0-1,0 0-3-15,-3 0 0 0,-6 0 4 16,-13 0-4-1,-11 2-4-15,-11 1-2 0,-8 1-15 16,-8 1-5-16,-1 0-26 16,-3 4 6-16,0 4 17 15,-4 5 17-15,-14 3 12 16,-5 6 2-16,-5 4 6 16,-2 4-6-16,0 3 1 15,1 3-1-15,0 4 6 16,7 3-5-16,2 3-1 15,7 4 3-15,0 2-2 0,5 5 2 16,5 8 12-16,3 5-5 16,0 2 3-16,11 1 8 15,14-5 9-15,8 0-15 16,4-3 3-16,5 2 3 16,-2-6 3-16,5 1 8 15,-5 0 7-15,-6-2 14 16,-8 3 9-16,-14 0 14 15,-11-7-20-15,-1 2-9 16,-10-3-8-16,-19 5 48 16,-8 3 41-16,-8 0-18 15,-7 1-38-15,-3-8 35 0,0-6-22 16,1-8 1-16,6-11-88 16,5-6 0-16,7-11 0 15,6-3 0-15,11-6 0 16,7-3 0-16,1 0 0 15,4-3 0-15,3-1 0 16,2 0 0-16,1-3 0 16,1 0 0-16,0 0 0 15,0 0 0-15,0 0 0 16,0 0 0-16,0 0 0 16,0 0 0-16,0 0 0 15,0 0 0-15,0 0 0 16,0 0 0-16,0 0 0 15,0 0 0-15,0 0 0 16,-2 0 0-16,2 0 0 16,0 0 0-16,-3 0-290 0,-3-8-585 15,-4-26 305-15,-1-20 347 16</inkml:trace>
  <inkml:trace contextRef="#ctx0" brushRef="#br2" timeOffset="-52873.91">13354 1980 93 0,'0'0'55'16,"0"0"14"-16,0 0 2 15,0 0 20-15,0 0 123 16,0 0 68-16,0 0 116 0,0 0 121 16,-21-26-264-16,21 26-255 15,0 0 0-15,0 0 0 16,0 0 0-16,0 0 0 15,0 0 0-15,0 0 0 16,0 0 0-16,0 0 0 16,0 13 0-16,-3 8 0 15,0 10 0-15,-3 10 0 16,-1 5 0-16,-1 8 0 16,-1 5 0-16,-1 3 0 15,2 5 0-15,-1 2 0 16,3-3 0-16,2-4 0 15,-2-9 0-15,3-13 0 0,3-12 0 16,0-11 0-16,0-7 0 16,0-7 0-16,0-3 0 15,0 0 0-15,0 0 0 16,0 0 0-16,0 0 0 16,0 0 0-16,0 0 0 15,15-1 0-15,13-5 0 16,14-1 0-16,12 0 0 15,4 0 0-15,0 5 0 16,-1-1 0-16,1 3 0 16,-1 0 0-16,-2 0 0 15,-3 0 0-15,-6 0 0 16,-4 1 0-16,-5 3 0 16,-8 2 0-16,-8-3 0 0,-5 0 0 15,-7-2 0-15,-3 0 0 16,-4-1 0-16,-2 0 0 15,1 0 0-15,3-2 0 16,-1-14 0-16,3-7 0 16,-1-5 0-16,-2-7 0 15,0-2 0-15,-2-5 0 16,-1-2 0-16,2-1 0 16,-2 1 0-16,0 4 0 15,0-2 0-15,0 6 0 16,0-2 0-16,0 6 0 15,1 2 0-15,1 0 0 16,-2 3 0-16,3 3 0 16,0 3 0-16,-2 1 0 15,-1 3 0-15,2 3 0 0,-2 1 0 16,1 1 0-16,1 0 0 16,-1 2 0-16,1-1 0 15,-1 2 0-15,-1 2 0 16,2 3 0-16,-1 1 0 15,-1 2 0-15,0 1 0 16,0 0 0-16,0 0 0 16,0 0 0-16,0 0 0 15,0 0 0-15,0 0 0 16,0 0 0-16,-7 0 0 0,-13 0 0 16,-17 1 0-16,-21 6 0 15,-18 0 0-15,-9-1 0 16,-5-3 0-16,4-2 0 15,11-1 0-15,17 0 0 16,20 0 0-16,18 0 0 16,14-1 0-16,6 1 0 15,0 0 0-15,0 0 0 16,19 0-1172-16,11 5 560 16,3 9 436-16</inkml:trace>
  <inkml:trace contextRef="#ctx0" brushRef="#br2" timeOffset="-51000.92">13503 3804 87 0,'0'0'61'0,"0"0"26"15,-10-90 27-15,2 60 129 16,-1 3 107-16,-1 2 203 16,2 4-54-16,2 5-446 15,3 6-53-15,2 5 0 16,1 3 0-16,0 2 0 0,0 0 0 16,0 0 0-16,0 0 0 15,0 0 0-15,0 14 0 16,0 13 0-16,0 13 0 15,0 8 0-15,3 7 0 16,6 4 0-16,0 4 0 16,3-1 0-16,-3 4 0 15,-2-3 0-15,-1 0 0 16,0-2 0-16,-5-1 0 16,1-7 0-16,-2-5 0 15,0-10 0-15,0-12 0 16,1-11 0-16,1-7 0 15,-2-6 0-15,0-2 0 0,0 0 0 16,3 0 0-16,-3 0 0 16,2 0 0-16,-2 0 0 15,1 0 0-15,1 0 0 16,-1 0 0-16,2 0 0 16,6 0 0-16,9-4 0 15,13-5 0-15,11 0 0 16,9 0 0-16,4 3 0 15,1 2 0-15,6 3 0 16,0 1 0-16,1 0 0 16,1 0 0-16,-3 0 0 15,-3 0 0-15,-2 4 0 16,-5-1 0-16,-5 4 0 16,-3-1 0-16,-6-2 0 0,-5-1 0 15,-8-2 0-15,-8-1 0 16,-6 0 0-16,-4 0 0 15,-1 0 0-15,2 0 0 16,-1-1 0-16,-1-8 0 16,1-2 0-16,-3-5 0 15,1-2 0-15,-2-6 0 16,-1-3 0-16,2-7 0 16,0-5 0-16,-2-10 0 15,2-2 0-15,-1-6 0 16,3-2 0-16,-4 1 0 15,-1 3 0-15,0 0 0 16,0 2 0-16,0 1 0 16,0 1 0-16,0-2 0 0,0 4 0 15,0 3 0-15,0 10 0 16,0 6 0-16,0 8 0 16,0 5 0-16,0 4 0 15,0 4 0-15,0 4 0 16,0 0 0-16,0 4 0 15,0-1 0-15,0 1 0 16,0 1 0-16,0 0 0 16,0 0 0-16,0 0 0 15,0 0 0-15,0 0 0 16,0 0 0-16,0 0 0 0,0 0 0 16,0 0 0-16,0 0 0 15,0 0 0-15,0 0 0 16,0 0 0-16,-9 0 0 15,-22 0 0-15,-24 4 0 16,-27 6 0-16,-15 6 0 16,-11 0 0-16,-2-1 0 15,-2-1 0-15,1 0 0 16,7-5 0-16,13 0 0 16,13-4 0-16,16-1 0 15,16-2 0-15,11-1 0 16,13-1 0-16,4 0 0 0,6 0 0 15,3 0 0-15,6 0 0 16,2 0 0 0,1 0 0-16,0 0 0 0,0 0 0 15,0 0 0-15,0 0 0 16,0 0 0-16,0 0 0 16,0 0 0-16,0 0 0 15,0 0 0-15,0 0 0 16,0 0 0-16,0 0 0 15,0 0 0-15,0 0 0 16,0 0 0-16,0 0 0 16,0 0 0-16,0 0 0 15,0 0 0-15,0 0 0 16,0 0 0-16,0 0 0 16,0 0 0-16,0 0 0 0,1 0 0 15,-1 0 0-15,0 0 0 16,2 0 0-16,-2 0 0 15,1 0 0-15,-1 0 0 16,0 0 0-16,0 0 0 16,2 0 0-16,-2 0 0 15,5 0 0-15,4 0 0 16,8 3-1208-16,4-3 659 16,-1 0 280-16</inkml:trace>
  <inkml:trace contextRef="#ctx0" brushRef="#br2" timeOffset="-40425.21">13560 2230 43 0,'0'0'65'0,"0"0"-46"16,0 0 24-16,0 0-4 16,0 0 4-16,0 0-2 15,0 0-4-15,7 0-7 16,-7 0-7-16,0 0-6 0,0 0 0 16,0 2-8-1,0 4 7-15,0 2-12 0,0-2 10 16,-2-1 32-1,-3-2-5-15,5-3-13 0,0 0 6 16,0 0 28-16,0 0 31 16,0 0 39-16,0 0 31 15,0 0 22-15,0 0-8 16,0 0-15-16,0 0-39 16,0 0-123-16,0 0 0 15,0 2-78-15,0 6-22 16,0 3 51-16,-2 6 49 15,-4-1 6-15,0-3 21 16,0-3-16-16,-1-4 16 0,4-5 0 16,2-1 24-16,1 0-12 15,0 0 51-15,0 0 31 16,-3-6 48-16,1-5-169 16,1-3 0-16,-1-5 0 15,2 0 0-15,0-1 0 16,0 0 0-16,2 4 0 15,8 1 0-15,3 5 0 16,-1 1 0-16,3 2 0 16,-1 4 0-16,2 1 0 15,-2 2 0-15,3 0 0 16,0 0 0-16,2 11 0 16,-1 6 0-16,-3 3 0 0,-4 5 0 15,-4 5 0-15,-6 4 0 16,-1 2 0-16,-4 5 0 15,-16 3 0-15,-9 3 0 16,-7 0 0-16,-6-4 0 16,2-8 0-16,4-10 0 15,9-9 0-15,8-7 0 16,11-5 0-16,4-4 0 16,1 0 0-16,1 0 0 15,2 0 0-15,0 0 0 16,0-2 0-16,8-5 0 15,11 0 0-15,12-1 0 16,10 0 0-16,4 3 0 16,-1 1 0-16,-5 4 0 0,-7 0 0 15,-7 0 0-15,-6 0 0 16,-7 0 0-16,-6 0 0 16,-4 0 0-16,-2 0 0 15,0 0 0-15,0 0 0 16,0 0 0-16,0 0 0 15,-2 0 0-15,-2 0 0 16,-4 0 0-16,-5 1-910 16,-4 8 11-16</inkml:trace>
  <inkml:trace contextRef="#ctx0" brushRef="#br2" timeOffset="-39246.36">13928 3852 80 0,'0'0'63'0,"0"0"21"15,0 0-2-15,0 0-26 16,0 0-18-16,0 0-28 16,0 0-8-16,-10 11 5 0,5-4 25 15,2-1 6-15,0-2 2 16,2-2 3-16,1-2 17 16,0 0 45-16,0 0 74 15,-3 0 112-15,3-5 82 16,0-5-158-16,0 2-123 15,0 1 6-15,0 3-39 16,0 2-59-16,0 2 0 16,0 0 0-16,-1 0 0 15,-1 0 0-15,1 0 0 16,-2 0-94-16,0 3-27 0,0 3 75 16,-2 0 46-1,-1-1 17-15,0-2 47 0,0-3-30 16,0 0 70-1,-1 0-62-15,-2-6-42 0,0-11 0 16,1-4 0-16,5-3 0 16,3-1 0-16,0 0 0 15,0 5 0-15,2 1 0 16,10 5 0-16,9 4 0 16,2 4 0-16,4 6 0 15,2 0 0-15,-4 5 0 16,-1 13 0-16,-2 8 0 0,-8 9 0 15,-5 9 0 1,-9 8 0-16,-2 5 0 0,-22 0 0 16,-7-6 0-16,1-7 0 15,0-13 0-15,7-10 0 16,7-10 0-16,8-7 0 16,8-4 0-16,0 0 0 15,0 0 0-15,10 0 0 16,13-9 0-16,14-6 0 15,8 1 0-15,5 1 0 16,-6 4 0-16,-10 3 0 16,-10 3 0-16,-11 3 0 15,-7 0 0-15,-5 0 0 16,-1 5-600-16,0 6-189 16,-10 0 420-16,-11-7 210 0</inkml:trace>
  <inkml:trace contextRef="#ctx0" brushRef="#br2" timeOffset="-22568.62">3965 1213 24 0,'-55'-107'7'0,"9"-4"-7"16,7-5-19-16,12-1 10 16,6 8 6-16,3 15 3 15,3 23 44-15,-4 20-1 0,7 15-11 16,0 12-17-16,5 6-15 15,-1 6-15-15,-2 4-62 16</inkml:trace>
  <inkml:trace contextRef="#ctx0" brushRef="#br2" timeOffset="-18954.72">3840 187 34 0,'0'0'34'0,"0"0"-8"16,0 0 1-16,0 0-14 16,0 0 7-16,0 0 4 15,-10-5-2-15,10 3 8 16,0 1 8-16,0 1 4 16,0 0 1-16,0 0-4 15,0 0-2-15,0 0-6 16,0 0-16-16,0 0 4 15,0 0 14-15,0 0 3 16,0 0 0-16,0 0 11 16,0 0-9-16,0 4 23 15,0 12-39-15,0 11 26 0,0 9 251 16,0 11-110-16,0 6-18 16,0 8-17-16,0 4 33 15,0 0-14-15,0 1-114 16,0 0-59-16,8 4 0 15,3-1 0-15,1 3 0 16,1 2 0-16,2 4 0 16,0 7 0-16,-3 9 0 15,3 16 0-15,-9 11 0 16,-3 5 0-16,-3 10 0 16,0-6 0-16,0-2 0 0,0-1 0 15,0-5 0 1,10-1 0-16,8 4 0 0,3 3 0 15,0-1 0 1,4 8 0-16,-4 0 0 0,2-1 0 16,-4 8 0-16,3 3 0 15,-5 9 0-15,2 4 0 16,0 3 0-16,1-1 0 16,2-6 0-16,2 0 0 15,1-3 0-15,1 7 0 16,1 0 0-16,1-1 0 15,-7 0 0-15,1-12 0 0,-7-4 0 16,0-6 0 0,-1-5 0-16,-2 4 0 0,1-3 0 15,-1-2 0-15,3-4 0 16,-5-9 0-16,-2-5 0 16,2-11 0-16,-2-7 0 15,-2-9 0-15,0-6 0 16,1-6 0-16,2-6 0 15,-6-2 0-15,3-2 0 16,-6-5 0-16,3-4 0 16,-3-5 0-16,0-5 0 15,0-5 0-15,3-2 0 16,-3-8 0-16,3-4 0 16,-3-7 0-16,2-4 0 15,-2-5 0-15,0-1 0 0,0-1 0 16,0-1 0-16,0 2 0 15,0 0 0-15,0 3 0 16,0 2 0-16,0 1 0 16,0-1 0-16,0 2 0 15,0 0 0-15,0-1 0 16,0 1 0-16,0-1 0 16,1 0 0-16,2 1 0 15,-3 1 0-15,1 1 0 16,1-1 0-16,-1 4 0 15,2-2 0-15,2 2 0 16,-2-1 0-16,1 3 0 16,-1 1 0-16,-1 1 0 15,5-1 0-15,-4 1 0 0,0 2 0 16,2 3 0-16,-2 2 0 16,-2 6 0-16,2-2 0 15,2 5 0-15,-2-1 0 16,2-2 0-16,0-4 0 15,-2-5 0-15,0-2 0 16,-3-3 0-16,3-2 0 16,0-5 0-16,0-2 0 15,2-3 0-15,-2-6 0 16,-3 1 0-16,1-5 0 16,-1 0 0-16,0 0 0 15,3 0 0-15,-2 0 0 16,1 0 0-16,1 0 0 15,3 0 0-15,6 0 0 16,10 0 0-16,8 0 0 0,12 0 0 16,4 0 0-1,9-2 0-15,12 2 0 0,10 0 0 16,9 0 0-16,13 6 0 16,9 11 0-16,13 6 0 15,9 3 0-15,19 1 0 16,14-1 0-16,14-7 0 15,17-2 0-15,17-6 0 0,17-4 0 16,17-5 0-16,14-2 0 16,7 0 0-16,10 0 0 15,-3 0 0-15,4-2 0 16,1-2 0-16,-2 0 0 16,3 0 0-16,3-2 0 15,12-1 0-15,4-3 0 16,11-1 0-16,6 0 0 15,6-2 0-15,5 0 0 16,2 3 0-16,1 3 0 16,-1-3 0-16,0 0 0 15,-10 1 0-15,-6-3 0 16,-14 3 0-16,-21 0 0 16,-17 3 0-16,-18 6 0 15,-11 0 0-15,-7 0 0 0,0 6 0 16,7 0 0-16,12-6 0 15,20 0 0-15,17-6 0 16,15-11 0-16,10-3 0 16,1 0 0-16,-3 1 0 15,-5 4 0-15,-11 3 0 16,-14 6 0-16,-9 1 0 16,-11 0 0-16,-11 1 0 15,-11 0 0-15,-10 2 0 16,-15-1 0-16,-11 2 0 15,-17 1 0-15,-16 0 0 16,-15 0 0-16,-18 0 0 16,-15 0 0-16,-11 0 0 15,-15 3 0-15,-11 2 0 0,-14 1 0 16,-12 0 0-16,-11-2 0 16,-9-1 0-16,-4-2 0 15,-5 1 0-15,-2-2 0 16,1 0 0-16,3 0 0 15,2 0 0-15,2-4 0 16,0-2 0-16,0-1 0 16,-1 1 0-16,1-1 0 15,5 0 0-15,3 2 0 16,6 2 0-16,3 3 0 16,2 0 0-16,-2 0 0 0,0 0 0 15,-8 0 0-15,-4 0-13 16,-3 0-21-16,-2 0 34 15,0-6-12 1,1-2 12-16,-5-2 6 0,-5 3-6 16,-5 0 6-16,-7 2 11 15,-3 1-5-15,-2 1 6 16,-2-1-18-16,1-2 0 16,2-4 0-16,2-1 0 15,0-5 0-15,1-6 0 16,1-2 0-16,0-11 0 15,4-5 0-15,2-6 0 0,-1-6 0 16,1-5 0-16,-2-4 0 16,-3-5 0-16,-2-6 0 15,-3-7 0-15,2-7 0 16,0-11 0-16,1-12 0 16,3-12 0-16,-2-5 0 15,1-5 0-15,-5 3 0 16,-3 1 0-16,0-6 0 15,0-2 0-15,-11-6 0 16,5-9 0-16,0 3 0 16,2-4 0-16,-1 3 0 15,-2 5 0-15,-5 3 0 16,-3 3 0-16,-7 2 0 16,-2-3 0-16,-3 4 0 15,0-1 0-15,0-1 0 0,2 5 0 16,-1-3 0-16,4-3 0 15,2-3 0-15,0-5 0 16,1 1 0-16,2 0 0 16,-1 1 0-16,5 6 0 15,2 0 0-15,5 1 0 16,6-4 0-16,0-4 0 16,0-1 0-16,0 2 0 15,0 2 0-15,0 7 0 16,0 3 0-16,-1-2 0 15,-10 3 0-15,1 0 0 16,-1-1 0-16,2 8 0 0,2 9 0 16,0 11 0-1,2 13 0-15,2 7 0 0,3 5 0 16,0 6 0-16,0 4 0 16,0 5 0-16,0 4 0 15,2 6 0-15,1 7 0 16,1 6 0-16,-1 3 0 15,3 4 0-15,-2 3 0 16,-1 5 0-16,2 2 0 16,-2 5 0-16,0 3 0 15,0 6 0-15,-3 0 0 16,2 7 0-16,-2-2 0 16,1 2 0-16,2-2 0 0,-2 0 0 15,1-1 0 1,-1 1 0-16,1 0 0 0,-2 2 0 15,1 0 0-15,-1 0 0 16,2-1 0-16,-2 2 0 16,3-1 0-16,-2 0 0 15,1-1 0-15,-1-2 0 16,1 4 0-16,-2-2 0 16,1 2 0-16,-1-1 0 15,0 2 0-15,0 0 0 16,0 0 0-16,0 0 0 15,0 0 0-15,0 0 0 0,0 0 0 16,0 0 0-16,0 0 0 16,0 0 0-16,0 0 0 15,0 0 0-15,0 0 0 16,0 0 0-16,0 0-53 16,0 0-240-16,0 2-24 15,0 3-33-15,-1 5 28 16,-2 0 3-16,-5-2 122 15,-6-8 16-15</inkml:trace>
  <inkml:trace contextRef="#ctx0" brushRef="#br2" timeOffset="-3962.78">5354 3900 17 0,'0'0'20'16,"0"0"9"-16,0 0 8 16,0 0 3-16,0 0 12 15,0 0 7-15,0 0 8 16,0 0 26-16,0-51 60 0,0 51 62 16,0 0 12-16,-1 0-67 15,1 0-80-15,-2 0-80 16,-1 0-15-16,3 0-27 15,-3 3-22-15,3 4 16 16,-4 6 6-16,1 5 42 16,-2 9 26-16,-2 8 29 15,-1 4 31-15,0 4 12 16,0 4 4-16,2-1 5 16,3 1-47-16,3 1 29 15,0-1 2-15,0 3-40 16,3-2 18-16,8 3-46 0,-1-1 24 15,-3 1-1 1,-1 3-17-16,-4 0 1 0,-2 5-30 16,-5 9 0-16,-23 3 0 15,-11 3 0-15,-7-6 0 16,-5-6 0-16,2-6 0 16,0-4 0-16,4-4 0 15,-4-4 0-15,4-7 0 16,11-10 0-16,10-11 0 15,13-11 0-15,11-3 0 16,0-2 0-16,0 0 0 16,0 0 0-16,15 0 0 15,17 0 0-15,17-5 0 16,15 1 0-16,0 4 0 16,-1 0 0-16,-8 13 0 0,-7 15 0 15,-5 14 0-15,-3 15 0 16,-7 16 0-16,-9 17 0 15,-7 15 0-15,-10 16 0 16,-7 13 0-16,0 7 0 16,-15 9 0-16,-5-5 0 15,-2 2 0-15,-2-2 0 16,1-3 0-16,6-1 0 16,2-16 0-16,11-15 0 15,4-18 0-15,3-23 0 16,19-17 0-16,6-14 0 15,7-12 0-15,7-6 0 16,2-8 0-16,1-4 0 16,-2-3 0-16,-4-3 0 0,-8 1 0 15,-13 0 0-15,-6 2 0 16,-10 0 0-16,-2-1 0 16,0-1 0-16,-14-1 0 15,-21-1 0-15,-12-1-942 16,-14-3 215-16,-5-25 467 15</inkml:trace>
  <inkml:trace contextRef="#ctx0" brushRef="#br2" timeOffset="-2956.57">1372 4447 80 0,'0'0'42'16,"0"0"24"-16,0 0 18 15,0 0 41-15,0 0 94 16,0 0 187-16,0-40 117 15,-4 40-34-15,1 0-476 16,0 0-13-16,0 0 0 16,-8 17 0-16,-5 12 0 15,-4 16 0-15,-2 9 0 16,6 0 0-16,7-5 0 16,9-8 0-16,0-10 0 15,6-9 0-15,10-7 0 0,2-9 0 16,0-6 0-16,7-3 0 15,-1-17 0-15,-4-6 0 16,-3 0 0-16,-6-1 0 16,-5 2 0-16,-6 0 0 15,0 4 0-15,0 3 0 16,-15 2 0-16,-3 3 0 16,-3 5 0-16,3 2 0 15,5 5 0-15,7 1-318 16,6 1-850-16,30 6 782 0,28-7 211 15</inkml:trace>
  <inkml:trace contextRef="#ctx0" brushRef="#br2" timeOffset="-2507.79">2096 4348 146 0,'0'0'99'15,"0"0"91"-15,0 0 131 16,0 0 46-16,0 0 76 16,0 0-142-16,-36-45-180 15,36 45-109-15,0 0-12 16,0 0 0-16,0 0-47 16,0 0 47-16,0 0 12 15,0-1 5-15,0-6 48 0,0-2-65 16,0-2 0-16,0 0 0 15,0 1 0-15,0 5 0 16,0 2 0-16,0 3 0 16,0 0 0-16,0 0 0 15,0 0 0-15,-3 11 0 16,-5 17 0-16,-6 21 0 16,-7 16 0-16,-3 12 0 15,-3 0 0-15,2-5 0 16,4-12 0-16,7-11 0 15,3-12 0-15,3-13 0 16,5-8 0-16,3-7 0 16,0-8 0-16,0-1 0 0,0 0 0 15,6 0 0 1,21 0-1000-16,16-11 323 0,8-15 452 16</inkml:trace>
  <inkml:trace contextRef="#ctx0" brushRef="#br2" timeOffset="-2198.08">2545 4343 161 0,'0'0'126'16,"0"0"207"-16,0 0 98 16,0 0-189-16,0 0-182 15,-70 75-50-15,37-23-10 0,12 3 32 16,5-7-17-16,14-12-9 15,2-11-6-15,9-12-42 16,15-8 16-16,9-5 26 16,3-5 36-16,2-18 174 15,-5-5 80-15,-10-1-127 16,-10 3-163-16,-13-1 0 16,0 7 0-16,-8 2 0 15,-23 3 0-15,-9 10 0 16,-15 5 0-16,-9 17-249 15,-8 21-1041-15,-7 14 908 16</inkml:trace>
  <inkml:trace contextRef="#ctx0" brushRef="#br2" timeOffset="-1713.17">1436 5646 82 0,'0'0'116'15,"0"0"41"-15,0 0 165 16,0 0 124-16,0 0 160 16,0 0-288-16,-25-23-318 15,19 31 0-15,-1 18 0 16,2 8 0-16,5 7 0 16,0 4 0-16,6-2 0 15,15-9 0-15,3-10-36 16,-6-12-160-16,-2-12 87 15,-2 0 104-15,-1-13 5 16,-1-10 102-16,1-3 19 16,-2-3-69-16,-5 0 19 0,-3-2-71 15,0 2 0 1,-3 1 0-16,0 6 0 0,0 5 0 16,0 6 0-16,0 6 0 15,0 5 0-15,0 0-595 16,0 0-320-16,4 0 520 15</inkml:trace>
  <inkml:trace contextRef="#ctx0" brushRef="#br2" timeOffset="-1412.79">2063 5425 271 0,'0'0'220'16,"0"0"458"-16,0 0 200 15,0 0-878-15,0 0 0 16,0 0 0-16,-3 67 0 16,-8 6 0-16,-6 21 0 15,-6 7 0-15,1-2 0 16,1-11 0-16,8-13 0 16,2-18 0-16,2-16 0 15,6-19 0-15,0-12 0 16,3-9 0-16,0-1 0 0,0 0 0 15,0-4 0 1,17-14 0-16,17-10 0 0,15-10-910 16,9-10 99-1,0-3 565-15</inkml:trace>
  <inkml:trace contextRef="#ctx0" brushRef="#br2" timeOffset="-1164.31">2643 5524 248 0,'0'0'175'0,"0"0"378"16,0 0 518-16,0 0-1071 15,0 0 0-15,0 0 0 16,0 17 0-16,0 30 0 16,0 19 0-16,0 6 0 15,0 0 0-15,0-7 0 0,0-13 0 16,0-13 0-16,0-15 0 15,0-9 0-15,0-8 0 16,-1 0 0-16,-17 6 0 16,-15 8-1025-16,-15 8 206 15</inkml:trace>
  <inkml:trace contextRef="#ctx0" brushRef="#br2" timeOffset="-758.88">1492 6971 66 0,'0'0'149'0,"0"0"50"15,0 0 378-15,0 0 414 16,-9-72-926-16,9 68-65 16,0 4 0-16,0 0 0 15,0 0 0-15,0 0 0 0,0 12 0 16,0 15 0-16,10 14 0 15,2 8 0-15,3 5 0 16,-5-6 0-16,-1-7 0 16,-1-10 0-16,5-13 0 15,2-6 0-15,9-10-813 16,9-2-69-16,7-5 635 16</inkml:trace>
  <inkml:trace contextRef="#ctx0" brushRef="#br2" timeOffset="-253.15">2182 6784 62 0,'0'0'16'15,"0"0"8"-15,0 0-8 16,0 0-13-16,0 0-3 15,0 0-9-15,0-10 9 16,0 10 0-16,0 0 6 16,0 0 28-16,0-1 24 15,0-5 22-15,0 1 19 16,0-3 46-16,0 3 190 16,0-1 180-16,0 2 95 15,-1 1-557-15,1 2-53 16,-2 1 0-16,2 0 0 0,0 0 0 15,0 0 0-15,-1 0 0 16,-1 0 0-16,2 0 0 16,-3 14 0-16,-4 20 0 15,-2 16 0-15,-6 19 0 16,-9 10 0-16,0 8 0 16,-1 4 0-16,-3-3 0 15,1-10 0-15,7-17 0 16,4-14 0-16,10-16 0 15,3-14 0-15,0-9 0 0,3-8 0 16,0 0 0 0,0 0 0-16,0-12 0 0,0-8 0 15,12-9 0 1,18-4 0-16,13 1-1013 0,5-2 196 16</inkml:trace>
  <inkml:trace contextRef="#ctx0" brushRef="#br2" timeOffset="86.93">2718 6833 241 0,'0'0'115'16,"0"0"221"-16,0 0 429 15,0 0-175-15,0 0-590 0,-82-33 0 16,61 60 0-16,0 12 0 15,3 15 0-15,3 4 0 16,9 2 0-16,6-5 0 16,0-14 0-16,21-14 0 15,7-17 0-15,4-10 0 16,2-18 0-16,2-21 0 16,-2-10 0-16,-10-2 0 15,-7 4 0-15,-13 2 0 16,-4 9 0-16,-7 6 0 15,-20 8 0-15,-9 8 0 16,-6 12 0-16,-7 2 0 0,1 27 0 16,-4 16-1420-16,-3 11 930 15</inkml:trace>
  <inkml:trace contextRef="#ctx0" brushRef="#br2" timeOffset="727.25">1784 8158 59 0,'0'0'127'16,"0"0"-65"-16,0 0 94 16,0-87 188-16,0 72 393 15,0 5-175-15,0 3-562 16,0 4 0-16,0 3 0 15,0 0 0-15,0 0 0 16,0 0 0-16,0 0 0 16,0 15 0-16,0 16 0 15,9 19 0-15,6 15 0 16,-5 7 0-16,-7 1 0 0,-1-11 0 16,-2-9 0-16,0-14 0 15,0-13 0-15,0-6 0 16,0-12 0-16,0-7 0 15,0-1 0-15,0 0 0 16,0 0 0-16,0 0 0 16,3-3 0-16,22-11-117 15,2-7-1387-15,12-9 1161 16</inkml:trace>
  <inkml:trace contextRef="#ctx0" brushRef="#br2" timeOffset="1081.3">2539 7810 296 0,'0'0'142'0,"0"0"339"15,0 0 617-15,0 0-1068 16,0 0-30-16,0 0 0 15,0-25 0-15,0 66 0 16,0 25 0-16,-15 28 0 16,-12 22 0-16,-4 11 0 15,-2-5 0-15,2-11 0 16,8-20 0-16,8-22 0 16,5-19 0-16,4-18 0 15,3-14 0-15,3-11 0 16,0-6 0-16,0-1 0 0,0 0 0 15,0-4 0-15,22-16 0 16,14-10 0-16,12-10-954 16,1-11 96-16</inkml:trace>
  <inkml:trace contextRef="#ctx0" brushRef="#br2" timeOffset="1366.53">3043 7899 148 0,'0'0'183'16,"0"0"148"0,0 0 787-16,0 0-851 0,0 0-267 15,0 0 0-15,0 25 0 16,0 26 0-16,0 21 0 16,0 10 0-16,0 2 0 15,0-4 0-15,0-10 0 16,0-18 0-16,0-16 0 15,0-15 0-15,0-10 0 16,0-7 0-16,0-4 0 16,0 0 0-16,0 0 0 15,0-12 0-15,-10-15 0 16,-10-21-1523-16,-5-28 1073 0</inkml:trace>
  <inkml:trace contextRef="#ctx0" brushRef="#br2" timeOffset="6016.73">20194 2748 141 0,'0'0'83'0,"0"0"25"16,0 0 12-16,0 0 27 16,0 0-26-16,0 0-38 15,0 0-41-15,0-5-42 16,0 31 7-16,0 11-7 15,0 16 60-15,0 12 54 16,0 9 15-16,0 9-1 16,3 11-32-16,10 5 26 0,1 4-40 15,-2 8-4-15,-4 3-21 16,-5 6 34-16,-3 3 30 16,0-4-4-16,-2-4-117 15,-8-3 0-15,1-10 0 16,-1-8 0-16,4-17 0 15,4-17 0-15,2-20 0 16,0-14 0-16,0-12 0 16,0-7 0-16,2-4 0 15,1-3 0-15,-2 0 0 16,2 0 0-16,12 0 0 16,16-7 0-16,23-13 0 15,19-5 0-15,19-1 0 16,12 4 0-16,6 2 0 15,-2 6 0-15,-4 4 0 0,-4 3 0 16,-2 4 0-16,2 0 0 16,-8 3 0-16,-8 0 0 15,-11 0 0-15,-12 0 0 16,-16 0 0-16,-14 0 0 16,-13-2 0-16,-9-6 0 15,-4-5 0-15,-2-9 0 16,1-8 0-16,-2-9 0 15,5-15 0-15,1-15 0 16,2-17 0-16,5-14 0 0,-5-7 0 16,-2-9 0-1,-5 0 0-15,-3 1 0 0,0-1 0 16,0 3 0-16,0-1 0 16,-3 0 0-16,2 1 0 15,1 10 0-15,0 12 0 16,0 15 0-16,0 16 0 15,0 8 0-15,0 13 0 16,0 8 0-16,0 10 0 16,0 9 0-16,0 6 0 15,0 4 0-15,0 2 0 16,0 0 0-16,-2 2 0 16,-15 14 0-16,-20 11 0 15,-18 9 0-15,-26-1 0 16,-14 0 0-16,-17-5 0 0,-13-5 0 15,-7-4 0-15,-5-3 0 16,1-5 0-16,13 0 0 16,8-5 0-16,9-4 0 15,10-2 0-15,14-2 0 16,15 0 0-16,22-2 0 16,14-5-209-16,5-5-884 15,6-9 543-15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45:11.457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1536 1184 104 0,'0'0'62'16,"0"0"21"-16,0 0 7 16,0 0 40-16,0 0 59 15,0 0-32-15,0 0 4 16,0 0 4-16,6-6-43 15,-3 6-53-15,-1 0-32 16,-2 0-17-16,3 0-20 16,0 0 11-16,1 0-27 15,5 0 1-15,3 0 15 16,6 4-6-16,-3 6 6 0,3 1 0 16,-3 6 21-16,1 4-21 15,-2 7 5-15,-3 2 6 16,-3 4-6-16,-5 6-10 15,-3-1-11-15,0-5 16 16,0-4 16-16,0-9-16 16,0-6 0-16,0-5 0 15,-3-2 10-15,0-6 16 16,3-2-5-16,0 0 28 16,0 0 123-16,0 0 17 15,0 0-9-15,0-1-180 16,0-9 0-16,0-9 0 15,0-6 0-15,3-5 0 16,9-5 0-16,1 0 0 16,-1 0 0-16,3 0 0 15,-1 5 0-15,0 2 0 16,-3 3 0-16,1 6 0 0,-3 3 0 16,-3 4 0-16,-2 3 0 15,-2 6 0-15,-2 1 0 16,0 2 0-16,0 0 0 15,0 0 0-15,0 0 0 16,0 2 0-16,-8 11 0 16,0 5 0-16,-3 5 0 15,2-1 0-15,3 4 0 16,-1 2 0-16,4 0 0 0,1 4 0 16,2-3 0-16,0-1 0 15,0-4 0 1,0-2 0-16,9-4 0 15,0-3 0-15,-3-4 0 16,0-1 0-16,2-2 0 0,-1-4 0 16,0 0 0-16,1-1-267 15,11-2-590-15,3-1 313 16,6 0 317-16</inkml:trace>
  <inkml:trace contextRef="#ctx0" brushRef="#br0" timeOffset="495.27">2139 1214 97 0,'0'0'91'0,"0"0"67"15,0 0 127 1,0 0 189-16,0 0 259 0,0 0-524 16,-12-50-209-16,11 50 0 15,-1 0 0-15,1 0 0 16,1 0 0-16,-2 3 0 15,2 11 0-15,-3 7 0 16,3 7 0-16,0 7 0 16,0 1 0-16,0 2 0 15,0 0 0-15,0-3 0 16,0-2 0-16,0-5 0 16,0-7 0-16,0-3 0 15,0-8 0-15,0-5 0 16,0-2 0-1,0-3 0-15,0 0 0 0,0 0 0 16,0 0 0-16,0 0 0 16,8-2 0-16,2-5-71 15,11-2-1437-15,4-6 1103 16</inkml:trace>
  <inkml:trace contextRef="#ctx0" brushRef="#br0" timeOffset="742.58">2469 1288 38 0,'0'0'133'0,"0"0"1"0,0 0 109 15,0 0 54-15,0 0-41 16,0 0-74-16,6-5-148 15,4 5-34-15,4-2-14 16,5-1 14-16,6 1 0 16,-2 2-74-16,-2 0-491 15,-9 0 190-15,-5 8 203 16</inkml:trace>
  <inkml:trace contextRef="#ctx0" brushRef="#br0" timeOffset="933.07">2488 1478 104 0,'0'0'111'15,"0"0"67"-15,0 0 87 0,0 0-71 16,0 0-82-16,0 0-93 16,42 0-19-16,-11-1 0 15,8-1-26-15,3-2-214 16,3-2-112-1,-2 0 161-15</inkml:trace>
  <inkml:trace contextRef="#ctx0" brushRef="#br0" timeOffset="1402.3">3076 1171 113 0,'0'0'85'15,"0"0"116"-15,0 0 296 16,0 0 212-16,0 0-267 16,0 0-442-16,3-30 0 15,-3 30 0-15,-3 0 0 16,0 0 0-16,-3 7 0 16,-6 8 0-16,-3 6 0 15,-1 5 0-15,-1 5 0 0,4 4 0 16,4-2 0-1,4 0 0-15,5-2 0 16,0-3 0-16,2-4 0 16,10-4 0-16,9-9 0 15,1-4 0-15,1-5 0 0,5-2 0 16,-1 0 0-16,-2-10 0 16,-1-6 0-16,-9-4 0 15,3-3 0-15,-5-4 0 16,-1-3 0-16,-4-1 0 15,-5 3 0-15,-3 1 0 16,0 1 0-16,0 7 0 16,0 3 0-16,-8 4 0 15,2 4 0-15,2 4 0 0,1 4 0 16,-3 0 0 0,-2 0 0-16,-2 2-284 0,-5 12-1085 15,7 3 1094 1</inkml:trace>
  <inkml:trace contextRef="#ctx0" brushRef="#br0" timeOffset="1975.02">3559 1558 123 0,'0'0'122'15,"0"0"48"-15,0 0 44 16,0 0-26-16,0 0-71 0,0 0-33 16,0 0-59-16,-4 1-9 15,3-1 26-15,1 0 21 16,0 0 31-16,0 0 43 16,0 0 129-16,0 0 26 15,0-1-198-15,0-2-94 16,0 0 0-16,0 2 0 15,0 1 0-15,0 0 0 16,0 0 0-16,0 0 0 16,0 0 0-16,0 0 0 15,0 0 0-15,0 0 0 16,0 0 0-16,0 0 0 0,-2 0 0 16,-1 0 0-16,0 0 0 15,3 0 0-15,0 0 0 16,0 0 0-16,0 0 0 15,0 0 0-15,0 0 0 16,0 0 0-16,0 0 0 16,0-2 0-16,6 2 0 15,3 0 0-15,-2 0 0 16,5 0 0-16,0 0 0 16,0 2 0-16,-1 6 0 15,-3 3 0-15,-3 0 0 16,-5 4 0-16,0-1 0 15,0 2 0-15,-21 0-30 0,-7 1-513 16,-8-1-432 0,-3-4 666-16</inkml:trace>
  <inkml:trace contextRef="#ctx0" brushRef="#br0" timeOffset="2872.88">4101 1180 144 0,'0'0'98'0,"0"0"93"15,0 0 272-15,0 0 136 16,0 0-204-16,0 0-238 15,-3-9-157-15,3 9 0 16,3 0 0-16,10 3 0 16,1 14 0-16,2 5 0 15,-2 7 0-15,-1 6 0 16,-4 4 0-16,-6 0 0 16,0-3 0-16,-3-2 0 15,0-4 0-15,0-8 0 0,-3-7 0 16,-3-5 0-16,0-4 0 15,3-6 0-15,3 0 0 16,0 0 0-16,0 0 0 16,0-4 0-16,0-12 0 15,0-8 0-15,10-5 0 16,4-10 0-16,8-1 0 16,5-3 0-16,-2 3 0 15,1 8 0-15,-4 7 0 16,-4 5 0-16,-6 5 0 15,-6 4 0-15,-1 3 0 16,-4 3 0-16,-1 3 0 16,0 2 0-16,0 0 0 0,0 0 0 15,0 0 0 1,-3 7 0-16,-10 9 0 0,-5 9 0 16,3 8 0-16,0 4 0 15,6-1 0-15,3-3 0 16,6 3 0-16,0-2 0 15,0-7 0-15,12-2 0 16,1-5 0-16,1-3 0 16,-1-3 0-16,2-2 0 15,0-5 0-15,0-4 0 0,4-3 0 16,4 0-869-16,8-7 104 16,-1-11 489-16</inkml:trace>
  <inkml:trace contextRef="#ctx0" brushRef="#br0" timeOffset="3377.07">4614 1112 118 0,'0'0'142'0,"0"0"89"16,0 0 261-16,0 0-44 0,0 0-263 15,0 0-128 1,55-4-52-16,-35 22 1 0,5 4 33 16,-6 7-27-16,-8 4-12 15,-2 6 11-15,-9 0-5 16,0 3 34-16,-3-2-34 16,-15-2 5-16,-4-5 29 15,-2-7 1-15,-1-6-1 16,2-6-17-16,5-5 6 15,6-5 36-15,5-4-65 16,7 0 0-16,0 0 0 16,0 0 0-16,0 0 0 15,0 0 0-15,13-6 0 16,2 0 0-16,6 1 0 16,9 0 0-16,-2 1 0 15,2 3 0-15,3 1 0 0,-5 0 0 16,-1 0 0-16,-7 0 0 15,-6 0 0-15,-5 3 0 16,-4 1 0-16,-2-3 0 16,0 2 0-16,-3-1 0 15,0 0 0-15,0 1-436 16,0 0-369-16,0 1 364 16,0-4 266-16,0 0 40 15</inkml:trace>
  <inkml:trace contextRef="#ctx0" brushRef="#br0" timeOffset="3697.17">5348 1207 127 0,'0'0'130'0,"0"0"70"16,0 0 269-16,0 0 57 16,0 0-123-16,0 0-211 15,39-20-192-15,-12 14 0 16,1 3 0-16,-1 3 0 15,-6 0 0-15,-3 0-436 16,-9 11-432-16,-9 9 446 16,0 2 224-16</inkml:trace>
  <inkml:trace contextRef="#ctx0" brushRef="#br0" timeOffset="3843.32">5387 1401 130 0,'0'0'86'16,"0"0"28"-16,0 0-29 0,0 0-64 16,115-27-21-16,-73 20-81 15,1-1-101-15</inkml:trace>
  <inkml:trace contextRef="#ctx0" brushRef="#br0" timeOffset="4229.17">6048 1027 106 0,'0'0'136'0,"0"0"191"16,0 0 402-16,0 0 20 0,0 0-749 16,0 0 0-16,-28-31 0 15,19 32 0-15,-3 15 0 16,-5 8 0-16,-1 7 0 15,2 4 0-15,7 3 0 16,6-2 0-16,3-6 0 16,0-7 0-16,1-7 0 15,13-3 0-15,4-5 0 16,0-4 0-16,7-4 0 16,2 0 0-16,0-2 0 15,0-13 0-15,-5-2 0 16,-4-3 0-16,-5 0 0 15,-7 0 0-15,-6-3 0 0,0 0 0 16,0 1 0-16,-14 1 0 16,-5 4 0-1,-3 1 0-15,-2 7 0 16,-4 4-764-16,-2-1-299 0</inkml:trace>
  <inkml:trace contextRef="#ctx0" brushRef="#br0" timeOffset="8280.86">26823 2754 39 0,'0'0'75'0,"0"0"-25"16,0 0 16-16,0 0 1 15,0 0 4-15,0 0 53 16,0 0 66-16,0 0 30 16,0 0 70-16,0 0 84 15,0-1-16-15,0-3-235 16,0-1-123-16,0 3 0 16,0-1 0-16,2 0 0 15,-2 1 0-15,0 1 0 16,0 1 0-16,1 0 0 15,-1 0 0-15,0 0 0 0,0 0 0 16,0 0 0-16,0 0 0 16,0 0 0-16,0 1 0 15,2 9 0-15,1 8 0 16,1 5 0-16,-1 4 0 16,1 1 0-16,-2-1 0 15,-1-1 0-15,-1-3 0 16,0-3 0-16,0-1 0 15,0-4 0-15,0-2 0 16,0-6 0-16,-1-3 0 0,-1-3 0 16,2-1 0-1,0 0 0-15,0 0 0 16,0 0 0-16,0 0 0 0,0 0 0 16,0 0 0-16,0 0 0 15,0-10 0 1,8-5 0-16,7-4 0 0,4 0 0 15,4 1 0-15,1 3 0 16,1 4 0-16,-3 3 0 16,1 1 0-16,-2 1 0 15,-3 2 0-15,-1 3 0 16,-5 1 0-16,-3 0 0 16,0 0 0-16,-3 11 0 15,-1 5 0-15,-1 4 0 0,-1-1 0 16,-3 2 0-16,0-3 0 15,0-2 0-15,0-5 0 16,0-2 0-16,0-1 0 16,0-3 0-16,-1-3 0 15,1 1 0-15,0-3 0 16,0 0 0-16,0 0 0 16,0 0 0-16,0 0 0 15,0 0 0-15,0 0-637 16,9 0-279-16,5-5 596 15</inkml:trace>
  <inkml:trace contextRef="#ctx0" brushRef="#br0" timeOffset="9059.14">27286 2871 47 0,'0'0'49'16,"0"0"-2"-16,0 0 2 15,0 0 12-15,0 0 14 16,0 0 36-16,7-31 92 16,-5 27 138-16,-1 0 161 15,1-2-45-15,-2 0-352 16,1 2-105-16,1-3 0 15,-2 3 0-15,0 1 0 16,0-1 0-16,0 2 0 0,0 2 0 16,0 0 0-16,0 0 0 15,0 0 0-15,0 0 0 16,0 0 0 0,0 0 0-16,0 0 0 0,0 0 0 15,0 0 0-15,0 3 0 16,0 4 0-16,0 3 0 15,0 2 0-15,-2 0 0 16,-1 3 0-16,-1-1 0 16,-1-1 0-16,1 3 0 15,-1-2 0-15,1 2 0 16,-2 1 0-16,3 0 0 16,-2-4 0-16,2 0 0 0,2-3 0 15,-1-3 0-15,2-4 0 16,0-1 0-16,0-2 0 15,0 0 0-15,0 0 0 16,0 0 0-16,0 0 0 16,0 0 0-16,0 0 0 15,0 0 0-15,0 0 0 16,0 0 0-16,0 0 0 16,0 0 0-16,0 0 0 15,0 0 0-15,0-3 0 16,0-4 0-16,3-2 0 15,3-1 0-15,5-2 0 16,-1-2-1045-16,-2-2 293 16</inkml:trace>
  <inkml:trace contextRef="#ctx0" brushRef="#br0" timeOffset="11573.34">27242 4559 69 0,'0'0'54'16,"0"0"18"-1,0 0 10-15,0 0 37 0,0 0 86 16,0 0 96-16,0 0 100 16,-1-29 36-16,1 29-154 15,0 0-259-15,0 0-24 16,0 0 0-16,0 0 0 16,0 0 0-16,-3 12 0 15,2 9 0-15,-1 9 0 16,1 4 0-16,1 2 0 15,0 4 0-15,0-1 0 16,0-3 0-16,0-4 0 0,0-7 0 16,0-3 0-1,0-6 0-15,0-8 0 0,0-3 0 16,0-5 0 0,0 0 0-16,0 0 0 0,0 0 0 15,0 0 0 1,0 0 0-16,0-11 0 0,0-1 0 15,3-3 0-15,1 4 0 16,-1 1 0-16,1 0 0 16,1 2 0-16,-1-4 0 15,4-1 0-15,2-4 0 16,-1-2 0-16,0 0 0 16,-1 1 0-16,-1 2 0 15,-3 3 0-15,3 1 0 16,-1 1 0-16,-2 1 0 0,2 2 0 15,-2 1 0-15,-1 0 0 16,0 1 0-16,2 1 0 16,-1-1 0-16,1 3 0 15,-2 0 0-15,0 3 0 16,-3 0 0-16,0 0 0 16,0 0 0-16,0 0 0 15,0 0 0-15,0 0 0 16,0 0 0-16,1 0 0 15,1 0 0-15,2 9 0 16,1 5 0-16,1 1 0 16,0 2 0-16,1 2 0 0,-1-1 0 15,-3 0 0-15,2-2 0 16,-2-2 0-16,-2-1 0 16,2-2 0-16,-3 2 0 15,2-3 0-15,-1 1 0 16,1 0 0-16,-1 0 0 15,3 0 0-15,-2-2 0 16,1 1 0-16,-2-1 0 16,1-1 0-16,-2 2 0 15,1-2 0-15,-1-2 0 16,0-3 0-16,0-2 0 16,0-1 0-16,0 0 0 15,0 0 0-15,0 0 0 0,0 0 0 16,2 0 0-1,-2 0 0-15,0 0 0 0,0 0 0 16,0-2-408-16,0-15-780 16,0-6 861-16</inkml:trace>
  <inkml:trace contextRef="#ctx0" brushRef="#br0" timeOffset="12061.04">27362 4456 63 0,'0'0'42'15,"0"0"-3"-15,0 0 16 16,0 0 18-16,0 0 20 16,0 0 61-16,0-38 72 15,0 38 63-15,0-1 72 16,0 1-4-16,0 0-62 0,0 0-295 16,0 0 0-16,0 0 0 15,0 0 0-15,0 0 0 16,0 8 0-16,0 10 0 15,0 7 0-15,-8 5 0 16,-1 4 0-16,-3-2 0 16,2 0 0-16,3-4 0 15,0-3 0-15,3-6 0 16,0-5 0-16,1-6 0 16,3-3 0-16,0-4 0 15,0-1 0-15,0 0 0 16,0 0 0-16,0 0 0 15,0 0 0-15,0 0 0 16,7-9-988-16,5 0 185 16</inkml:trace>
  <inkml:trace contextRef="#ctx0" brushRef="#br0" timeOffset="12654.46">27608 4503 71 0,'0'0'67'16,"0"0"17"-16,0 0 44 15,0 0 65-15,0 0 133 16,0 0 117-16,45-56-77 0,-35 56-172 16,5 2-147-16,3 17-42 15,3 7 36-15,-6 5 28 16,-6 3-56-16,-9 4-13 16,-2 4 0-16,-22 1 0 15,-10 2 0-15,-9-8 0 16,0-8 0-16,4-9 0 15,12-10 0-15,12-6 0 16,12-2 0-16,3-1 0 16,0-1 0-16,31 0 0 15,17 0 0-15,13 0 0 16,8 0 0-16,-9 0 0 16,-13 0 0-16,-21 0 0 15,-16 0 0-15,-10 0-874 0,-16 0 81 16,-17 0 548-16</inkml:trace>
  <inkml:trace contextRef="#ctx0" brushRef="#br0" timeOffset="17788.54">26856 5518 113 0,'0'0'37'0,"0"0"51"16,0 0 39-16,-11-91 107 15,1 68 83-15,4 4 125 16,0 6 95-16,3 4-385 16,2 6-152-16,1 3 0 15,0 0 0-15,0 0 0 16,-2 8 0-16,2 13 0 16,-1 13 0-16,1 13 0 15,-2 6 0-15,2 5 0 16,-1 1 0-16,1-2 0 15,0-5 0-15,0-7 0 16,0-11 0-16,0-15 0 16,0-9 0-16,3-10 0 15,6 0 0-15,7-7 0 16,5-14 0-16,7-6 0 0,4-3 0 16,-1 1 0-16,-1-1 0 15,-3 5 0-15,-5 1 0 16,-7 4 0-16,-3 6 0 15,-6 5 0-15,-3 5 0 16,-2 3 0-16,-1 1 0 16,0 0 0-16,0 4 0 15,0 8 0-15,2 6 0 16,2 5 0-16,1 2 0 16,2-3 0-16,1-4 0 0,1-2 0 15,1-3 0-15,2-2 0 16,0-1 0-16,1-3 0 15,-1-3 0-15,-1-4 0 16,4 0 0-16,-2 0 0 16,3-14 0-16,0-3 0 15,0-2 0-15,-1-3 0 16,-2 4 0-16,-4 0 0 16,-3 2 0-16,-3 5 0 15,-1 4 0-15,-2 4 0 16,0 2 0-16,0 1 0 15,0 0 0-15,0 0 0 16,0 10 0-16,0 6 0 0,0 5 0 16,0 4 0-16,0 0 0 15,0 3 0-15,0-1 0 16,0-4 0-16,0-5 0 16,0-7 0-16,10-5 0 15,4-6 0-15,6 0-735 16,3-3 7-16,-4-15 371 15,-6-8 146-15</inkml:trace>
  <inkml:trace contextRef="#ctx0" brushRef="#br0" timeOffset="17977.57">27393 5486 126 0,'0'0'99'0,"0"0"151"16,0 0 471-16,0 0 130 15,0 0-851-15,0 0 0 16,0-42 0-16,0 42 0 16,3 8 0-16,4 14-546 15,9 6-309-15,7 2 495 16,9 0 199-16</inkml:trace>
  <inkml:trace contextRef="#ctx0" brushRef="#br0" timeOffset="18554.97">27763 5689 91 0,'0'0'48'0,"0"0"68"15,0 0 43-15,0 0 147 0,0 0 218 16,0 0 76-16,4-21-397 16,-14 21-203-16,-3 0 0 15,-8 0 0-15,-3 2 0 16,-2 12 0-16,1 5 0 15,1 4 0-15,5-2 0 16,9-3 0-16,5-8 0 16,5-3 0-16,0-3 0 15,8 1 0-15,14-5 0 16,5 0 0-16,4 0 0 16,0-12 0-16,-2-7 0 0,-4-6 0 15,1-4 0-15,-3-4 0 16,0-4 0-16,-7-6 0 15,0-2 0-15,-5-1 0 16,-6-1 0-16,-4 8 0 16,-1 5 0-16,0 11 0 15,0 9 0-15,0 8 0 16,0 5 0-16,0 1 0 16,-4 0 0-16,-2 12 0 15,-2 11 0-15,-1 9 0 16,2 4 0-16,2 5 0 15,4 2 0-15,1 2 0 16,0-4 0-16,0 2 0 0,1-5 0 16,8-3 0-1,4-2 0-15,-2-7 0 0,1-3 0 16,-3-6 0-16,-3-7 0 16,-2-3 0-16,-2-5 0 15,-1-2 0-15,1 0 0 16,0 0 0-16,5 0 0 15,5 0-897-15,4 0 113 16,4-4 524-16</inkml:trace>
  <inkml:trace contextRef="#ctx0" brushRef="#br0" timeOffset="19135.16">28290 5743 107 0,'0'0'80'0,"0"0"41"16,0 0 51-16,0 0 75 15,0 0 24-15,0 0-109 16,-57-44-78-16,35 44-35 16,-5 0-30-16,-1 10 12 15,-2 6-31-15,3 2 10 16,3 4-10-16,6-3 0 15,6-1-10-15,5-4 10 16,7-2-26-16,0-4-13 16,5-2 19-16,17-3 20 15,7-3 85-15,3 0-12 16,-1-16-42-16,-3-5 12 0,-2-6-5 16,-4-2 0-16,-2-6 1 15,-4 0 79-15,-3-6 8 16,-2-1-22-16,-5-7-10 15,-3 2-94-15,-2 2 0 16,-1 4 0-16,0 6 0 16,0 8 0-16,0 8 0 15,0 7 0-15,0 6 0 16,0 5 0-16,0 1 0 16,0 0 0-16,-6 3 0 0,-3 15 0 15,-4 9 0-15,1 8 0 16,0 7 0-16,6 5 0 15,5 4 0-15,1-2 0 16,0 1 0-16,0-4 0 16,7-2 0-16,11-3 0 15,3-3 0-15,3-5 0 16,6-7 0-16,4-5-823 16,3-9 34-16,-3-8 553 15,-5-4 71-15</inkml:trace>
  <inkml:trace contextRef="#ctx0" brushRef="#br0" timeOffset="19520.93">28500 5767 45 0,'0'0'47'0,"0"0"-20"16,0 0 9-1,0 0 7-15,0 0-4 16,0 0 6-16,60 10 0 0,-44-10-12 15,-1-2-10-15,0-8-1 16,-3-6 1-16,-2-1-2 16,-2-3 12-16,-2-1-5 15,-3 0 9-15,-3 1-8 16,0 2 4-16,0 6 4 16,0 5 39-16,-5 1 37 15,-8 5-69-15,-10 1-37 0,-2 1-7 16,-3 19 0-16,3 6 0 15,5 5 0-15,4 7 0 16,10 3-14-16,6 0 7 16,0-4 4-16,6-7 3 15,14-6-10-15,6-5 7 16,5-8-58-16,0-5-197 16,1-6 84-16,-6 0 33 15,-6-3 44-15,-5-14-7 16</inkml:trace>
  <inkml:trace contextRef="#ctx0" brushRef="#br0" timeOffset="20054.98">28728 5675 28 0,'0'0'57'0,"0"0"1"0,0 0 20 16,0 0 31-16,32-72 117 15,-28 66 224-15,-1 2 301 16,-1 3-461-16,-2 1-290 15,0 0 0-15,1 0 0 16,2 0 0-16,2 12 0 16,3 11 0-16,2 11 0 15,-4 7 0-15,-3 7 0 16,-3 0 0-16,0-1 0 16,0-10 0-16,-6-9 0 0,1-13 0 15,4-8 0-15,1-7 0 16,0 0 0-16,0 0 0 15,0-7 0-15,0-10 0 16,6-9 0-16,8-6 0 16,3-6 0-16,4-3 0 15,1 5 0-15,-1 4 0 16,-2 7 0-16,-2 4 0 16,-1 3 0-16,-2 2 0 15,-1 4 0-15,-4 4 0 16,-3 3 0-16,-3 4 0 15,-1 1 0-15,-2 0 0 16,1 0 0-16,6 3 0 0,1 17 0 16,2 7 0-1,4 5 0-15,-2 9 0 0,-2-2 0 16,0-3 0-16,-2-6 0 16,-3-9 0-16,-1-7 0 15,-1-8 0-15,-1-4 0 16,-2 0 0-16,0-1 0 15,0 3 0-15,-14 3-823 16,-23-1-141-16</inkml:trace>
  <inkml:trace contextRef="#ctx0" brushRef="#br0" timeOffset="21508.36">27137 6315 61 0,'0'0'104'0,"0"0"18"16,17-80 152-16,-11 54 320 15,2 2 239-15,0 7-774 16,-3 5-59-16,-2 6 0 16,-1 5 0-16,-2 1 0 15,0 0 0-15,0 12 0 16,1 19 0-16,2 15 0 16,-1 7 0-16,-2 6 0 0,1 0 0 15,2-7 0-15,8-7 0 16,7-11 0-16,10-9 0 15,9-12 0-15,11-7-76 16,0-6-690-16,-4 0 181 16,-6-6 383-16,-9-7 121 15,-5-7 63-15,-6-4 18 16,-1-2 2-16,-5-1 17 16,-3-1 45-16,-1 0 62 15,-1 1 77-15,-4 5 62 16,-2 2 132-16,-1 5 75 15,0 7-292-15,0 4-180 16,0 3 0-16,0 1 0 0,-3 0 0 16,-9 1 0-16,-4 11 0 15,-7 6 0-15,4 3 0 16,0 3 0-16,2 1 0 16,4-2 0-16,4-3 0 15,7-7 0-15,2-2 0 16,0-6 0-16,2-4 0 15,14-1 0-15,8 0 0 16,1-3 0-16,1-10 0 16,-5 0 0-16,-3-4 0 15,-5 0 0-15,-1-2 0 16,-5 1 0-16,-4 1 0 16,0 3 0-16,-3 2 0 15,0 4 0-15,0 6 0 0,0 2 0 16,0 0 0-16,0 0 0 15,0 8 0-15,0 9 0 16,0 5 0-16,0-3 0 16,0 1 0-16,3-4 0 15,6-5 0-15,0-1 0 16,2-6 0-16,5-1 0 16,2-3 0-16,6 0 0 15,3-3 0-15,-2-10 0 16,-3-3 0-16,-4-2 0 15,-3-3 0-15,-4-1 0 16,-5-1 0-16,-2 3 0 16,-4-1 0-16,0 3 0 0,0 4 0 15,0 2 0-15,0 6 0 16,0 5 0-16,0 1 0 16,0 0 0-16,0 0 0 15,0 0 0-15,0 10 0 16,-1 6 0-16,-1-1 0 15,2 1 0-15,0-4 0 16,0-1 0-16,0-5 0 16,0-4 0-16,5-2 0 15,3 0 0-15,2 0 0 16,2-6 0-16,-1-7 0 16,-2 1 0-16,-3-1 0 0,1 2 0 15,-2 1 0-15,0 4 0 16,-2 2 0-16,-2 1 0 15,-1 3 0-15,0 0 0 16,0 0 0-16,3 16 0 16,2 7 0-16,-1 8 0 15,3 6 0-15,1 4 0 16,-5 3 0-16,0 2 0 16,-3-2 0-16,0-2 0 15,-5-3 0-15,-12-6 0 16,-3-2 0-16,-8-5 0 15,-5-7 0-15,-5-5 0 16,-1-5 0-16,0-8 0 0,1-1 0 16,7 0 0-16,6-7 0 15,4-4 0-15,6-1 0 16,6-2 0-16,8-6 0 16,1 0 0-16,19-7-1135 15,18-5 437-15</inkml:trace>
  <inkml:trace contextRef="#ctx0" brushRef="#br0" timeOffset="21954.17">28162 6479 84 0,'0'0'201'15,"0"0"-199"-15,0 0 66 16,0 0 52-16,0 0 43 16,82 10 95-16,-44-10-120 15,1 0 15-15,-6-6-37 16,-9-6-50-16,-3-2-25 16,-5 0-4-16,-5-2 11 15,-4-1-42-15,-2 0 65 16,-1-1-38-16,-4 3 6 15,0-1-16-15,0 3 56 0,-9 3-16 16,-1 4-46 0,-7 6-17-16,-2 0 0 0,-5 2-17 15,0 19 17 1,4 2 0-16,4 4 17 0,7 3 18 16,8 1 63-16,1-2-10 15,3-1-88-15,15-6 0 16,7-3 0-16,6-3 0 15,4-4 0-15,3-3 0 16,-3-5-232-16,-6-3-677 16,-4-1 327-16,-9 0 383 15</inkml:trace>
  <inkml:trace contextRef="#ctx0" brushRef="#br0" timeOffset="22319.31">28520 6383 84 0,'0'0'56'15,"0"0"44"-15,0 0 64 16,0 0 152-16,101-73 165 16,-69 73-4-16,0 0-138 15,0 6-309-15,-2 14-30 16,-4 4 0-16,-5 5 0 16,-7 4 0-16,-6 1 0 15,-8 1 0-15,0-1 0 16,-10-5 0-16,-8-6 0 15,3-11 0-15,5-9 0 16,1-3 0-16,3-11 0 0,3-11 0 16,3-11 0-1,2-2 0-15,18-3 0 0,9 1 0 16,2 2 0-16,0 8 0 16,-4 6 0-16,-5 5 0 15,-7 9 0-15,-9 3 0 16,-2 2 0-16,-4 2 0 15,0 0 0-15,0 0 0 16,0 3-408-16,-5 6-734 16,-13-4 797-16</inkml:trace>
  <inkml:trace contextRef="#ctx0" brushRef="#br0" timeOffset="25885.24">23141 5603 111 0,'0'0'49'16,"0"0"50"-16,0 0 56 15,0 0 228-15,0 0 321 16,0 0-158-16,-1-56-546 16,1 56 0-16,0 0 0 0,0 0 0 15,0 0 0-15,0 1 0 16,0 12 0-16,0 8 0 15,-2 4 0-15,-1 2 0 16,2-1 0-16,1-5 0 16,0-4 0-16,0-5 0 15,1-2 0-15,4-5 0 16,6-4 0-16,6-1 0 16,4 0-803-16,1-6-78 15,-5-15 613-15</inkml:trace>
  <inkml:trace contextRef="#ctx0" brushRef="#br0" timeOffset="26070.62">23264 5375 121 0,'0'0'127'0,"0"0"33"16,0 0 355-16,0 0 128 15,0 0-162-15,0 0-481 16,-8-47 0-16,8 47 0 15,0 0-18-15,0 8-906 16,0 14 204-16,0 2 527 16,2-2 30-16</inkml:trace>
  <inkml:trace contextRef="#ctx0" brushRef="#br0" timeOffset="26473.99">23353 5505 183 0,'0'0'86'0,"0"0"167"16,0 0 263-16,0 0-15 16,0 0-294-16,0 0-178 15,15 22 17-15,-11 6-41 16,1 5 59-16,-2 2-35 16,-2 1-12-16,-1-6 0 15,0-6-17-15,0-8 12 16,0-10-12-16,0-6 17 15,5 0 6-15,5-9 19 16,4-12-42-16,3-9 0 16,3-4 0-16,1 3 0 0,-2 0 0 15,-2 7 0-15,-3 7 0 16,-3 6 0-16,-3 7 0 16,-7 2 0-1,1 2 0-15,-1 0 0 0,3 13 0 16,-1 8 0-16,0 6 0 15,0 2 0-15,-1 0 0 16,-1-2 0-16,4-5 0 16,2-4 0-16,10-3-642 15,1-7-160-15,4-6 467 16,2-2 156-16</inkml:trace>
  <inkml:trace contextRef="#ctx0" brushRef="#br0" timeOffset="26980.68">23783 5606 205 0,'0'0'111'16,"0"0"311"-16,0 0 479 15,0 0-493-15,0 0-408 16,0 0 0-16,6-11 0 16,-6 36 0-16,0 5 0 15,0 5 0-15,0 5 0 16,0 1 0-16,0 1 0 15,0-1 0-15,0-8 0 16,0-7 0-16,0-11 0 16,0-9 0-16,0-4 0 15,0-2 0-15,0 0 0 0,4-9 0 16,0-9-88-16,1-6-397 16,-2-7 54-16,0-3 173 15,0-4 76-15,0-3 84 16,0-2 50-16,3 0 36 15,0 0 12-15,1 7 1 16,2 6 10-16,2 7 37 16,-2 9 44-16,0 6 21 15,2 4-17-15,1 4-50 16,1 0-12-16,3 8 6 0,-1 12 13 16,0 7 6-1,-5 1 22-15,-5 0 1 0,-5-1 39 16,0-3-74-16,-2-5-6 15,-10-3-9-15,-4-5 21 16,-1-6-36-16,0-5-17 16,0 0-133-16,5 0-397 15,5-10 107-15,7 0 220 16,0-2 64-16</inkml:trace>
  <inkml:trace contextRef="#ctx0" brushRef="#br0" timeOffset="27765.67">24082 5562 113 0,'0'0'60'0,"0"0"72"0,0 0 172 15,0 0 326-15,0 0 178 16,0 0-808-16,30-52 0 16,-27 57 0-16,0 11 0 15,0 11 0-15,0 4 0 16,-1 0 0-16,1-4 0 15,0-6 0-15,0-4 0 16,1-5 0-16,1-4 0 16,-2-4 0-16,1-1 0 15,1-2 0-15,3-1 0 16,3 0 0-16,1-1 0 16,1-11 0-16,-2-2 0 0,-2-2 0 15,0-4 0-15,-3 4 0 16,0-1 0-16,-3 4 0 15,0 4 0-15,-2 3 0 16,1 3 0-16,-1 3 0 16,2 0 0-16,-2 0 0 15,1 0 0-15,1 14 0 16,0 3 0-16,0 4 0 16,2-6 0-16,-1-1 0 15,2-8 0-15,0-1 0 16,-2-5 0-16,4 0 0 15,1 0 0-15,4-14 0 16,1-4 0-16,-1-7 0 16,-3 1 0-16,3-6 0 15,-3-6 0-15,-3-4 0 0,1-7 0 16,-7-2 0-16,1-3 0 16,-1 6 0-16,-1 5 0 15,0 6 0-15,0 2 0 16,2 4 0-16,-1 4 0 15,1 2 0-15,2 7 0 16,-2 6 0-16,-2 6 0 16,0 4 0-16,0 0 0 15,0 0 0-15,0 0 0 16,0 11 0-16,0 11 0 16,1 10 0-16,4 10 0 15,4 7 0-15,5 7 0 0,0 6 0 16,2 4 0-1,-4 2 0-15,-3 0 0 0,0-8 0 16,-4-9 0-16,-1-10 0 16,-1-11 0-16,-1-12 0 15,-1-10 0-15,1-7 0 16,-2-1 0-16,0 0 0 16,0-14 0-16,0-9-123 15,-26-9-1360-15,-11-5 1116 16</inkml:trace>
  <inkml:trace contextRef="#ctx0" brushRef="#br0" timeOffset="27885.55">24388 5472 173 0,'0'0'28'16,"127"-4"52"-16,-50 4-51 16,-2 3-29-16,-15 10-81 15,-32 1-63-15</inkml:trace>
  <inkml:trace contextRef="#ctx0" brushRef="#br0" timeOffset="28409.59">23310 6265 127 0,'0'0'84'0,"0"0"60"16,0 0 141-16,0 0 309 15,0-72 189-15,0 68-753 16,0 3-30-16,0 1 0 15,0 0 0-15,-2 0 0 16,2 11 0-16,0 20 0 16,-1 11 0-16,1 10 0 15,0 3 0-15,0-1 0 16,0-4 0-16,3-8 0 16,12-11 0-16,4-9 0 15,8-9 0-15,7-7-513 0,8-5-486 16,3-1 687-1,-5 0 167-15</inkml:trace>
  <inkml:trace contextRef="#ctx0" brushRef="#br0" timeOffset="29363.91">23709 6446 19 0,'0'0'44'16,"0"0"16"-16,26-85 7 16,-25 65 11-16,-1 5 22 15,0 5 79-15,0 4 136 16,0 3 57-16,-1 3 16 15,-9 0-161-15,-4 0-134 0,-5 9-76 16,-2 8-5-16,0 7-12 16,2 3 5-16,3 2-5 15,5-2 6-15,6-3-6 16,4-7 0-16,1-6-6 16,0-5 6-16,1-6 12 15,14 0 0-15,3 0 35 16,4-10-47-16,2-7 0 15,-2-2 0-15,-5-3 0 16,1-1 0-16,-5 0 0 16,0 0 0-16,-3 2 0 15,-6 1 0-15,-1 6 0 16,-1 4 0-16,-2 6 0 16,0 3 0-16,0 1 0 0,0 0 0 15,0 9 0-15,0 9 0 16,0 8 0-16,0 1 0 15,3-2 0-15,4-1 0 16,3-4 0-16,3-6 0 16,1-5 0-16,1-5 0 15,5-4 0-15,-1 0 0 16,2-1 0-16,4-13 0 16,-2-4 0-16,-2 0 0 15,-1-3 0-15,-3 1 0 16,-7-2 0-16,-1-1 0 15,-4-3 0-15,-4 3 0 16,-1-1 0-16,0 1 0 16,0 6 0-16,0 7 0 15,0 5 0-15,0 5 0 0,0 0 0 16,0 0 0-16,0 14 0 16,0 5 0-16,0 5 0 15,6 1 0-15,2-2 0 16,2 1 0-16,2-5 0 15,0 1 0-15,2-7 0 16,0-7 0-16,0-4 0 16,1-2 0-16,0 0 0 15,-1-7 0-15,-1-7 0 16,0-3 0-16,-4-2 0 0,0 1 0 16,-2-2 0-16,1 1 0 15,-5 1 0-15,1 4 0 16,-2 3 0-16,-1 5 0 15,-1 3 0-15,0 3 0 16,0 0 0-16,0 5 0 16,0 13 0-16,3 7 0 15,0 9 0-15,3 3 0 16,-3 3 0-16,-3 3 0 16,0 0 0-16,0-1 0 15,-7-2 0-15,-10-4 0 16,-5-3 0-16,-3-7 0 15,-4-5 0-15,1-6 0 0,3-10 0 16,2-5 0-16,5 0 0 16,3-8 0-16,6-9 0 15,9-5-169-15,0-1-786 16,17-4 364-16,14-5 386 16</inkml:trace>
  <inkml:trace contextRef="#ctx0" brushRef="#br0" timeOffset="29751.85">24363 6471 85 0,'0'0'36'0,"0"0"46"16,0 0 7-16,91 10 54 16,-60-10 55-16,1 0 1 0,-7-8 3 15,-3-5 3-15,-5-3-49 16,-4-1-1-16,-4-1-55 15,-3-2-27-15,0 2-21 16,-4 1 11-16,-2 1-6 16,0 4 30-16,0 1-22 15,-8 2-65-15,-7 3 0 16,-3 6 0-16,-4 0 0 16,-1 3 0-16,-2 17-24 15,3 7 18-15,7 4 6 16,2 4-6-16,8 1 6 15,5 1 0-15,0-1 18 0,8-4 0 16,9-5-18 0,3-5 0-16,4-7 0 15,4-7 0-15,3-5 0 0,2-3-284 16,-3 0-395-16,-5-11 100 16,-5-10 323-16,-8-4 89 15</inkml:trace>
  <inkml:trace contextRef="#ctx0" brushRef="#br0" timeOffset="30046.9">24769 6295 106 0,'0'0'36'0,"0"0"76"16,85-31 40-16,-52 31 136 0,0 8 98 16,-2 16 139-1,-1 8-148-15,-7 6-312 0,-6-4-65 16,-7 0 0-1,-10-4 0-15,0-6 0 0,-3-6 0 16,-8-9 0-16,0-9 0 16,0 0 0-16,1-20 0 15,1-9 0-15,3-7 0 16,6-3 0-16,0-2 0 16,5 2 0-16,8 5 0 15,2 7 0-15,-1 8 0 16,0 8 0-16,-2 6-419 15,0 0-821-15,2-1 933 16</inkml:trace>
  <inkml:trace contextRef="#ctx0" brushRef="#br0" timeOffset="48595.21">1533 3203 37 0,'0'0'57'0,"0"0"2"16,0 0 15-16,0 0 7 15,0 0 19-15,0 0 65 16,0 0 44-16,0 0-8 16,0 0-38-16,0 0 3 15,-1 0-4-15,1 0-59 16,-2 0 9-16,2 0-32 15,-1 0 18-15,1 0-52 16,0 0 6-16,0 0-29 0,0 0 0 16,0 0-17-1,-2 0 24-15,2 0-30 0,0 2 0 16,0-2 0-16,0 0 0 16,0 0 0-16,0 0 0 15,0 0 0-15,11 0 0 16,11 0 0-16,20-6 0 15,16-3 0-15,11 1 0 16,3-1 0-16,-3 2 0 16,-6 2 0-16,-6 0 0 15,-17 2 0-15,-10 3 0 16,-9-1 0-16,-12 1 0 16,-6 0 0-16,-3 0 0 0,0 0 0 15,0 0 0-15,0 0-65 16,0 0-22-1,0 0 24-15,-2 0 11 0,-7 0-44 16,-7 0-114-16,-1 0-159 16,-11 6-78-16,0 2 149 15,-7-2 119-15,-6 0 8 16</inkml:trace>
  <inkml:trace contextRef="#ctx0" brushRef="#br0" timeOffset="50039.68">1572 3227 14 0,'0'0'21'0,"0"0"1"15,0 0 0-15,0 0-4 16,0 0-2-16,0 0-1 0,-12-6 16 16,9 5 10-1,3 0 20-15,-4-1 4 0,4 1 46 16,-3-3 34-16,-2 1-17 15,-1-1-18-15,3 0 27 16,-1 2 38-16,1-2-14 16,-3-1 129-16,0 1-104 15,0 0-31-15,3 0-32 16,0 2-123-16,0 1 0 16,3-1 0-16,0 2 0 15,0 0 0-15,0 0 0 16,0 0 0-16,0 0 0 15,0 0 0-15,0 0 0 16,0 0 0-16,0 0 0 16,0 0 0-16,3 12 0 15,9 8 0-15,9 6 0 0,1 4 0 16,6 4 0-16,2 1 0 16,3 2 0-16,3-1 0 15,3-2 0-15,-6-3 0 16,-2-4 0-16,-3-6 0 15,-7-5 0-15,-3-5 0 16,-8-3 0-16,-5-4 0 16,-2-3 0-16,-3-1 0 15,0 0 0-15,0 0 0 0,0 0 0 16,0 1 0 0,0-1 0-16,0 0 0 0,0 0 0 15,0 0 0-15,0 2 0 16,0 1 0-16,0 1 0 15,0 4 0-15,-6 5 0 16,-4 4 0-16,-4 3 0 16,-5 5 0-16,1 5 0 15,-6 1 0-15,5 4 0 16,-1-3 0-16,-1 1 0 16,-1-2 0-16,2-3 0 15,0 2 0-15,-1-4 0 16,3 1 0-16,-3-4 0 15,2-2 0-15,2-4 0 0,4-3 0 16,4-4 0-16,3-3 0 16,1-3 0-16,2 0 0 15,0-2 0-15,-1-1 0 16,1 1 0-16,0-2 0 16,3 1 0-16,0-1 0 15,0 2 0-15,0-2 0 16,0 0 0-16,0 0 0 15,0 0 0-15,0 0 0 16,0 0 0-16,0 0 0 16,0 0 0-16,0 0 0 15,0 0 0-15,13 0 0 16,7 0 0-16,8 0 0 16,12 0 0-16,7 0 0 0,8 0 0 15,6-2 0-15,5-2 0 16,-5 0 0-16,-3-1 0 15,-10 2-65-15,-7 1-45 16,-9 0 36-16,-11 2 39 16,-3 0 7-16,-6 0 22 15,-4 0-22-15,-3 0 22 16,-2 0 6-16,-3 0 6 16,0 0-1-16,0 0 12 15,3 0 17-15,-3 0 7 16,0 0-24-16,0 0 29 15,0 0-6-15,0 0 35 16,0 0-4-16,0 0-71 16,0-1 0-16,0 1 0 15,0-2 0-15,0 1 0 0,0-2 0 16,0-1 0-16,0 0 0 16,0-2 0-16,0 0 0 15,0-5 0-15,0 0 0 16,3-3 0-16,0-3 0 15,-3-3 0-15,0 1 0 16,3 5 0-16,-3 2 0 16,0 5 0-16,0 5 0 15,0 0 0-15,0 2 0 16,0 0 0-16,0 0 0 0,0 0 0 16,0 0 0-16,0 0 0 15,0 0 0-15,0 0 0 16,0 2 0-16,-3 0-1083 15,-6-2 403-15</inkml:trace>
  <inkml:trace contextRef="#ctx0" brushRef="#br0" timeOffset="50691.95">2108 3161 18 0,'0'0'85'16,"0"0"-22"-16,0 0 19 15,0 0 22-15,0 0 70 16,0 0 142-16,4-29 164 16,-4 29 1-16,0-1-237 15,0 1-244-15,0 0 0 16,0 0 0-16,0 0 0 15,0 0 0-15,0 0 0 16,0 10 0-16,0 7 0 16,3 3 0-16,0 5 0 15,-3-4 0-15,3-2 0 0,-1-4 0 16,-1-2 0-16,1-2 0 16,-2-4 0-16,0 2 0 15,0-6 0-15,0 1 0 16,0-2 0-16,0-2 0 15,1 0 0-15,-1 0 0 16,0 0-324-16,0 5-809 16,0-4 744-16</inkml:trace>
  <inkml:trace contextRef="#ctx0" brushRef="#br0" timeOffset="52018.28">2558 3862 137 0,'0'0'65'0,"0"0"18"15,0 0-14-15,0 0-15 16,0 0-6-16,0 0 4 16,-28 69 78-16,13-32 29 15,-3 6-7-15,6 1-99 16,2 4 29-16,7 1-25 16,3-5-16-16,0 0-13 0,13-3 6 15,5-6-5-15,3-5 30 16,-2-7-48-16,-4-5 77 15,-4-7 15-15,-1-7 24 16,-5-2 33-16,-4-2-28 16,-1 0-38-16,0 0-94 15,0 0 0-15,0 0 0 16,0 0 0-16,0 0 0 16,0-2 0-16,0-8 0 15,0-2-1068-15,0-2 363 16</inkml:trace>
  <inkml:trace contextRef="#ctx0" brushRef="#br0" timeOffset="52951.86">2834 4064 66 0,'0'0'52'0,"0"0"13"16,0 0 13-16,0 0 17 15,0 0 79-15,0 0 116 16,2-20 86-16,-2 20 56 16,0 0-130-16,0 0-185 15,-2 0-117-15,-5 0 0 16,-8 13 0-16,-2 9 0 16,-3 8 0-16,-1 2 0 15,9 0 0-15,4-5 0 16,7-3 0-16,1-4 0 15,0-4 0-15,7-2 0 16,7-4-24-16,5-5 24 16,2-2 0-16,-3-3 24 15,1 0-24-15,-2-7 0 0,-2-7 0 16,-3-4 0-16,-2-1 0 16,-7-1 0-16,0-3 0 15,-3-1 0-15,0-5 0 16,0 0 0-16,0 4 0 15,-8 2 0-15,0 8 0 16,3 9 0-16,1 4-562 16,-4 2-383-16,5 6 586 0</inkml:trace>
  <inkml:trace contextRef="#ctx0" brushRef="#br0" timeOffset="53508.23">3151 4309 72 0,'0'0'86'0,"0"0"-32"15,0 0 10-15,0 0-30 16,0 0-26-16,0 0-3 15,0 0 0-15,-2 0 4 0,2 0 12 16,0 0 17-16,0 0 35 16,0 0 44-16,0 0 100 15,0 0 23-15,0 0 25 16,0 0-67-16,0 0-127 16,0 0-32-16,0 0-22 15,0 0-17-15,0 0-22 16,0 0-17-16,-1 0 33 15,-1 0-5-15,1 0 11 16,1 0 17-16,-2 0-6 16,2 0 50-16,-1 0 13 15,1-1-35-15,0-4-33 16,0 4 11-16,0-2 24 16,0 3 16-16,0-1-16 0,0 1-41 15,10 0-29-15,5 0-17 16,-3 0 5-16,6 5 36 15,-5 6-24-15,-4 3 29 16,-3 0-6-16,-6 1 0 16,0 1 1-16,0-1-12 15,-10-1 17-15,-4-2 0 16,-2-4-85-16,-2-3-419 16,3-4-143-16,3-1 369 15,6 0 62-15</inkml:trace>
  <inkml:trace contextRef="#ctx0" brushRef="#br0" timeOffset="53956.4">3531 4087 183 0,'0'0'140'0,"0"0"190"16,0 0 218-16,0 0 43 16,0 0-336-16,0 0-255 15,-12-8 0-15,-3 21 0 16,-1 7 0-16,-4 6 0 0,1 5 0 16,5 3 0-16,3 0 0 15,6-4 0-15,5-6 0 16,0-4 0-16,6-9 0 15,12-4 0-15,9-4 0 16,1-3 0-16,3 0 0 16,1-6 0-16,-8-9 0 15,0-3 0-15,-5-1 0 16,-7-2 0-16,-6-2 0 16,-4 0 0-16,-2 0 0 15,0-1 0-15,0 2 0 16,-11 1 0-16,0 6 0 15,-3 0 0-15,3 6 0 0,-1 2 0 16,3 4 0-16,3 3-261 16,3 0-1049-16,3 0 953 15</inkml:trace>
  <inkml:trace contextRef="#ctx0" brushRef="#br0" timeOffset="54281.55">3801 3939 167 0,'0'0'174'0,"0"0"218"16,0 0 207 0,0 0-174-16,0 0-263 0,0 0-34 15,106 53-128-15,-82-8 0 16,-5 9 0-16,-7 7 0 15,-4 1 0-15,-8 3 0 16,0-8 0-16,-11-5 0 16,-4-6 0-16,0-13 0 15,-1-9 0-15,7-11 0 16,4-7 0-16,-2-6 0 16,1 0 0-16,-4 0 0 15,-5 0 0-15,4 0 0 16,1-8-1465-16,8-18 1042 0</inkml:trace>
  <inkml:trace contextRef="#ctx0" brushRef="#br0" timeOffset="55191.68">4341 3306 90 0,'0'0'58'0,"0"0"22"0,0 0 6 15,0 0 3 1,0 0 38-16,0 0 18 0,-9 1 49 16,9-1-4-16,0 0-20 15,0 0-41-15,0 0 25 16,0 0-78-16,3 0-76 16,9 0-16-16,12 0-17 15,15 0 33-15,7 0 27 16,0 0-27-16,-7 0-5 15,-5 0-219-15,-11 0-310 16,-2 6 160-16,-12 9 179 16,-9 2 74-16</inkml:trace>
  <inkml:trace contextRef="#ctx0" brushRef="#br0" timeOffset="55451.8">4393 3563 122 0,'0'0'71'15,"0"0"12"-15,0 0 9 16,0 0-37-16,0 0-10 16,103-17 29-16,-64 13 2 15,-6-1 21-15,-6 2 0 16,-11-1-23-16,-5 2-37 15,-8 2-22-15,-3 0-15 0,0 0-8 16,0 0-302-16,0 0-11 16,-2 2 141-16</inkml:trace>
  <inkml:trace contextRef="#ctx0" brushRef="#br0" timeOffset="84909.4">9763 2871 101 0,'0'0'74'15,"0"0"42"-15,0 0 39 16,0 0 155-16,0 0 183 16,0 0 73-16,-2-36-334 15,1 36-232-15,-1 0 0 16,2 0 0-16,-1 0 0 16,-1 10 0-16,1 9 0 15,-2 10 0-15,1 3 0 16,2 5 0-16,0 2 0 15,0-1 0-15,0 0 0 16,2-1 0-16,2-5 0 16,1-6 0-16,-1-8 0 15,-2-3 0-15,1-8 0 16,-2-3 0-16,-1-4 0 16,0 0 0-16,2 0 0 0,-2 0 0 15,3 0 0-15,-3 0-901 16,0-3 143-16,0-4 445 15</inkml:trace>
  <inkml:trace contextRef="#ctx0" brushRef="#br0" timeOffset="85180.68">9545 3090 90 0,'0'0'127'0,"0"0"15"15,0 0 74-15,0 0-12 16,0 0-131-16,0 0-46 16,116-20 28-16,-52 17 20 15,2 2-20-15,-6-1 4 16,-12 1 0-16,-13 1-31 16,-17 0-4-16,-10 0-24 15,-8 0 0-15,0 0 0 16,0 0-102-16,0 0-338 15,0 0 111-15,0 7 162 16,0 0 49-16</inkml:trace>
  <inkml:trace contextRef="#ctx0" brushRef="#br0" timeOffset="87398.84">1892 1926 14 0,'0'0'64'0,"0"0"-38"16,0 0 8-16,0 0-4 15,0 0 3-15,0 0 1 16,-14 0-12-16,11 0 8 16,3 0 6-16,-3 0 16 15,1 0-2-15,1 1-8 16,-2-1 2-16,1 1 8 0,-2-1 3 15,1 2 31-15,3-1-17 16,0-1 0-16,0 0 8 16,-1 2-54-16,1-2 29 15,0 0-37-15,0 1 19 16,0 1 7-16,0-2-32 16,0 0 30-16,0 0-16 15,4 0-5-15,8 1-18 16,6 2-18-16,15-2 18 15,16-1 55-15,12 0-12 16,11 0-38-16,13-3 10 16,6-9-10-16,4-1 49 15,1 1-28-15,-5 0-26 16,-5 3 16-16,-4 0-11 16,-10 0 11-16,-2 2-11 15,-10 0-5-15,-5 3 47 0,-13-2-47 16,-1 3 0-1,-9 1 0-15,-11-1 5 0,-3 1-5 16,-6 0 0-16,-4 1 0 16,-3 1 0-16,-2 0 0 15,0 0 0-15,-3 0 16 16,0 0-5-16,0 0 16 16,0 0 12-16,0 0 10 15,0 0 46-15,0 0-55 0,0 0 40 16,0 0 6-1,0 0-57-15,0 0 41 0,0 0-30 16,0 0-27 0,0 0-13-16,0 0 0 0,0 0 0 15,0 0 0 1,0 0 0-16,0 0-244 0,-3 0-390 16,-12 0-75-16,-9 0 438 15</inkml:trace>
  <inkml:trace contextRef="#ctx0" brushRef="#br0" timeOffset="89294.63">10479 2795 132 0,'0'0'66'16,"0"0"65"-16,0 0 130 16,0 0 102-16,0 0 89 15,0 0-31-15,0 0-218 0,-1-4-185 16,2 4-18-16,9 0-117 15,4 7 71-15,4 11 46 16,3 6 0-16,-2 6 35 16,-4 5-24-16,-3 4 7 15,-6 2-1-15,-6 1 18 16,0-5-18-16,0-1 0 16,-8-6-4-16,-2-8-13 15,3-8 0-15,2-8 0 16,2-5 0-16,3-1 0 15,0 0 0-15,0 0 0 16,0-7 0-16,5-13 0 16,9-6 0-16,6-5 0 0,8-3 0 15,2-1 0 1,1-1 0-16,-1 2 0 0,-6 3 0 16,-4 5 0-16,-6 2 0 15,-5 4 0-15,-4 1 0 16,2 5 0-16,-4 4 0 15,-1 4 0-15,-2 5 0 16,0 1 0-16,0 0 0 16,0 0 0-16,0 0 0 15,-8 7 0-15,-4 10 0 16,-3 9 0-16,-4 5 0 16,0 5 0-16,2 3 0 15,4 0 0-15,5-1 0 16,5-3 0-16,3-2 0 0,0-5 0 15,5-4 0-15,8-3 0 16,2-5 0-16,0-4 0 16,-6-3 0-16,2-5 0 15,-5-1 0-15,-4-3 0 16,-2 0 0-16,0 0 0 16,2 0 0-16,-2 0 0 15,0 0 0-15,0 0 0 16,3 0 0-16,3 0-689 15,1 0-259-15,1 0 651 16</inkml:trace>
  <inkml:trace contextRef="#ctx0" brushRef="#br0" timeOffset="89831.22">11158 3220 174 0,'0'0'134'0,"0"0"187"15,0 0 274 1,0 0 129-16,0 0-625 0,0 0-99 16,0 0 0-16,0-40 0 15,0 40 0-15,0 0 0 16,0 0 0-16,0 10 0 15,0 7 0-15,0 8 0 16,0 5 0-16,3 4 0 0,4 0 0 16,-2-2 0-16,-1-2 0 15,-1-5 0-15,0-3 0 16,-1-7 0-16,-2-3 0 16,0-5 0-16,0-6 0 15,0-1 0-15,0 0 0 16,0 0 0-16,0 0 0 15,0 0 0-15,0-6 0 16,0-9 0-16,0-7-272 16,0-8-1115-16,0-4 999 15</inkml:trace>
  <inkml:trace contextRef="#ctx0" brushRef="#br0" timeOffset="90284.85">11517 2798 139 0,'0'0'114'0,"0"0"105"0,0 0 254 15,0 0 322 1,0 0-488-16,0 0-307 16,-17-38 0-16,17 38 0 0,0 0 0 15,0 7 0-15,13 13 0 16,12 12 0-16,9 9 0 15,5 3 0-15,2 0 0 16,-3-4 0-16,-5-4 0 16,-3-5 0-16,-7-6 0 15,-6-6 0-15,-6-9 0 16,-8-5 0-16,0-3 0 16,-3-2 0-16,0 0 0 15,0 0 0-15,0 0 0 0,-3-3-611 16,-6-6-414-16,-3-5 740 15</inkml:trace>
  <inkml:trace contextRef="#ctx0" brushRef="#br0" timeOffset="90818.87">11828 2777 65 0,'0'0'53'0,"0"0"9"16,0 0 3-16,0 0 5 0,0 0 29 16,0 0 80-16,0-18 87 15,0 13 44-15,0 0 71 16,0 2-7-16,0 0-251 15,0 2-123-15,0 1 0 16,0 0 0-16,0 0 0 16,0 0 0-16,0 0 0 15,0 0 0-15,0 0 0 16,0 0 0-16,0 0 0 16,0 0 0-16,-2 0 0 15,-2 2 0-15,-8 14 0 16,-6 13 0-16,-9 14 0 0,-4 6 0 15,-2 5 0-15,-2-2 0 16,4-6 0-16,3-6 0 16,1-7 0-16,5-9 0 15,7-8 0-15,3-4 0 16,6-7 0-16,3-2 0 16,1-3 0-16,2 0 0 15,0 0 0-15,0 0 0 16,0 0 0-16,0 0 0 15,0 0 0-15,2 0 0 16,13-3 0-16,6-5-1227 16,9-8 575-16</inkml:trace>
  <inkml:trace contextRef="#ctx0" brushRef="#br0" timeOffset="94433.93">12513 2760 46 0,'0'0'40'16,"0"0"22"-16,0 0 7 15,0 0 38-15,0 0 67 16,0 0 143-16,0 0 211 16,1-67 36-16,-1 63-424 0,0 3-140 15,0 1 0-15,0 0 0 16,0 0 0-16,0 0 0 16,0 0 0-16,0 14 0 15,0 12 0-15,0 16 0 16,-3 10 0-16,2 4 0 15,1 1 0-15,0-8 0 16,0-5 0-16,0-8 0 16,0-4 0-16,0-8 0 15,3-6 0-15,-2-6 0 16,-1-6 0-16,2-3 0 16,-2-3 0-16,0 0 0 15,0 0 0-15,1 0 0 16,-1 0 0-16,3-1 0 15,-3-11 0-15,3-1 0 16,4-1-897-16,4 1-15 0</inkml:trace>
  <inkml:trace contextRef="#ctx0" brushRef="#br0" timeOffset="94849.52">12817 2974 120 0,'0'0'71'0,"0"0"20"16,0 0 44-16,0 0-66 0,0 0-15 15,0 0-38-15,1 6 4 16,-1 1 50 0,0-1 6-16,0-4 44 0,0-2 64 15,0 0 83-15,0 0 90 16,0 0 40-16,0 0-397 15,0 0 0-15,0 0 0 16,0 0 0-16,0 0 0 16,0 0 0-16,0 0 0 15,0 0 0-15,2 0 0 16,-2 0 0-16,0 0 0 16,0 0 0-16,0 0 0 15,0 0 0-15,0 0 0 0,0 0 0 16,0 3 0-16,-2-3 0 15,1 0 0-15,-1 0 0 16,2 0 0-16,-1 0 0 16,1 0 0-16,0 0-950 15,0-13 180-15,0-2 551 16</inkml:trace>
  <inkml:trace contextRef="#ctx0" brushRef="#br0" timeOffset="95586.55">13250 2732 19 0,'0'0'69'0,"0"0"-21"16,114-23 8-16,-82 17-22 15,-7 1-9-15,-8 2-18 16,-7 1-3-16,-7 2-2 15,-3-2-1-15,0 2-2 16,0 0-33-16,-3 0 2 16,-12 0 9-16,-5 0 21 15,-5 0-3-15,-2 0 5 16,1 0 3-16,-1 0-1 16,3 0-1-16,1 0 14 15,4 0 9-15,1 0 12 16,6 0 5-16,2 0 21 15,4 0 9-15,0 0 35 16,1 3-26-16,-1 5-45 0,-3 7-17 16,-4 7 27-16,1 5 21 15,3 5 3-15,-1 2 12 16,2 1-21-16,1-3-21 16,2-3-14-16,-2-2 0 15,7-9-13-15,-2-6 1 16,2-4 0-16,0-7-4 15,0-1 0-15,0 0 18 16,5 0 42-16,11 0 65 16,8-7 36-16,4-2-31 0,8 4-43 15,-3 1-33-15,-3 4-5 16,-2 0-52-16,-1 0-1 16,-4 4-5-1,-1 8 24-15,-4 1-24 0,-5 3-12 16,-2 2 0-16,-3-1-5 15,-5 4-46-15,-3 0 57 16,0 2 12-16,-1 2 5 16,-15-1-5-16,-4-3 69 15,-1-7-52-15,1-5-5 16,3-6 39-16,2-1-15 16,5-2-42-16,4 0 0 15,4 0 0-15,2 0 0 0,0 0 0 16,0 0 0-16,0 0 0 15,0 0 0-15,0 0 0 16,0 0 0-16,6-2 0 16,5-2-1158-16,3-4 494 15,9-6 439-15</inkml:trace>
  <inkml:trace contextRef="#ctx0" brushRef="#br0" timeOffset="96172.39">14249 2723 129 0,'0'0'96'0,"0"0"98"15,0 0 276-15,0 0 308 16,0 0-398-16,0 0-380 16,0-27 0-16,0 27 0 15,0 4 0-15,-2 18 0 16,2 10 0-16,0 10 0 15,0 5 0-15,0 1 0 16,3-1 0-16,5-8 0 16,-2-3 0-16,2-5 0 0,-3-8 0 15,0-4 0-15,-1-5 0 16,-4-7 0-16,2-4 0 16,-2-3 0-16,1 0 0 15,-1 0 0-15,0 0 0 16,0 0 0-16,0-1 0 15,0-7-1029-15,-7 0 228 16</inkml:trace>
  <inkml:trace contextRef="#ctx0" brushRef="#br0" timeOffset="96452.16">14036 2921 168 0,'0'0'84'16,"0"0"30"-16,0 0 59 16,0 0-70-16,0 0-79 15,79-9 9-15,-18 5 117 16,3-2-23-16,-1 3-14 16,-9 2-38-16,-10-3 19 15,-16 4-4-15,-14 0-54 16,-9 0-25-16,-5 0-1 15,0 0-20-15,0 0-63 16,0 0-384-16,-3 4 79 16,-2 3 203-16,2-2-2 15</inkml:trace>
  <inkml:trace contextRef="#ctx0" brushRef="#br0" timeOffset="97196.9">14951 2757 173 0,'0'0'139'16,"0"0"191"-16,0 0 220 0,0 0 21 15,0 0-287 1,0 0-284-16,10-29 0 0,8 29 0 16,7 11 0-16,6 7 0 15,-2 7 0-15,-5 9 0 16,-8 5 0-16,-3 4 0 16,-8-2 0-16,-5 1 0 15,0-2 0-15,-5-5 0 16,-9-5 0-16,0-9 0 15,3-7 0-15,6-8 0 0,3-6 0 16,2 0 0 0,0 0 0-16,0-7 0 0,3-13 0 15,14-7 0-15,5-5 0 16,8-6 0 0,1-2 0-16,-1 1 0 0,0 0 0 15,-8 4 0-15,1 1 0 16,-6 5 0-16,-3 5 0 15,-3 3 0-15,-1 4 0 16,-6 5 0-16,-1 4 0 16,-3 5 0-16,0 1 0 15,0 2 0-15,0 0 0 16,0 0 0-16,0 3 0 16,-9 11 0-16,-4 8 0 15,1 9 0-15,0 4 0 0,3 5 0 16,5 3 0-16,2 1 0 15,2-1 0-15,0-1 0 16,6-4 0-16,7-4 0 16,1-6 0-16,-1-6 0 15,-4-5 0-15,-1-4 0 16,-4-7 0-16,-1-3 0 16,-1-3 0-16,-1 0 0 15,-1 0 0-15,3 0 0 16,-2 0 0-16,1 0 0 15,1 0 0-15,3 0 0 16,5-10-524-16,6-9-616 16,7-3 844-16</inkml:trace>
  <inkml:trace contextRef="#ctx0" brushRef="#br0" timeOffset="97603.38">15608 2759 73 0,'0'0'157'0,"0"0"21"15,0 0 276-15,0 0 68 16,102-46-131-16,-68 46-149 16,0 14-212-16,-4 10-30 15,-6 8 0-15,-9 7 0 16,-11 5 0-16,-4 4 0 15,-10-1 0-15,-21-3 0 16,-10-3 0-16,-2-6 0 0,0-9 0 16,10-9 0-16,16-9 0 15,9-7 0-15,8-1 0 16,0 0 0-16,1 0 0 16,23 0 0-16,12 0 0 15,13 0 0-15,5-1 0 16,-5-6 0-16,-9 2 0 15,-10 1 0-15,-15-1 0 16,-7 3 0-16,-8 0 0 16,0 2 0-16,0 0 0 0,0 0 0 15,0-1-513-15,4-4-523 16,8-5 701-16</inkml:trace>
  <inkml:trace contextRef="#ctx0" brushRef="#br0" timeOffset="98107.03">16311 2734 125 0,'0'0'111'16,"0"0"49"-16,0 0 166 16,0 0 245-16,0 0 78 15,0 0-544-15,-9-32-105 16,9 32 0-16,0 0 0 15,0 0 0-15,0 0 0 16,0 0 0-16,7 4 0 16,13 13 0-16,11 9 0 15,9 6 0-15,2 3 0 0,3 0 0 16,0 2 0-16,-2-3 0 16,-1-1 0-16,-8-5 0 15,-6-4 0-15,-7-4 0 16,-6-8 0-16,-9-5 0 15,-3-4 0-15,-1-2 0 16,-2-1 0-16,0 0 0 16,0 0 0-16,0 0 0 15,-12-1 0-15,-3-13-710 16,-2-4-237-16,3-8 699 16</inkml:trace>
  <inkml:trace contextRef="#ctx0" brushRef="#br0" timeOffset="98370.33">16678 2682 83 0,'0'0'63'0,"0"0"35"16,0 0 81-16,0 0 204 15,0 0 138-15,0 0-147 16,3-39-374-16,-19 62 143 16,-10 7-132-16,-7 13 181 15,-7 5-192-15,-7 5 0 16,0 5 0-16,-2-6 0 15,6-2 0-15,5-11 0 16,8-9 0-16,10-9 0 16,7-10 0-16,8-6 0 0,3-4 0 15,2 1 0-15,0 0-152 16,6 0-1054-16,14-2 758 16,9-7 221-16</inkml:trace>
  <inkml:trace contextRef="#ctx0" brushRef="#br0" timeOffset="101752.4">17634 2734 0 0,'0'0'17'16,"0"0"-5"-16,0 0-3 15,0 0-1-15,0 0 4 16,0 0 16-16,0 0 1 16,-8-4 7-16,6-3 10 15,0-2 13-15,2 0 6 16,0-2 33-16,0 0 48 16,-1 1 80-16,1 0 63 15,-2 1 121-15,2 3-68 0,0 1-127 16,-1 3-215-16,1 2 0 15,0 0 0-15,0 0 0 16,0 0 0-16,0 0 0 16,0 0 0-16,0 12 0 15,0 9 0-15,0 10 0 16,0 7 0-16,0 4 0 16,0 3 0-16,0 3 0 15,0-4 0-15,0-5 0 16,0-7 0-16,0-7 0 15,0-8 0-15,0-4 0 16,0-6 0-16,0-5 0 16,0 0 0-16,0-2 0 15,0 0 0-15,0 0 0 0,0 0 0 16,0 0 0-16,1-9 0 16,14-2-1068-16,3-1 265 15</inkml:trace>
  <inkml:trace contextRef="#ctx0" brushRef="#br0" timeOffset="102053.61">18028 2932 48 0,'0'0'141'15,"0"0"-51"-15,0 0 72 16,0 0 9-16,0 0 76 0,0 0 211 15,0 16-6 1,0-14-174-16,-1-1-278 0,-1-1 0 16,2 0 0-16,0 0 0 15,0 0 0-15,-1 0 0 16,1 0 0-16,-2 0 0 16,2 0 0-16,-1 0 0 15,1 0 0-15,-2-1 0 16,-1-4 0-16,3 1 0 15,0-1-975-15,0 2 173 0,12-2 561 16</inkml:trace>
  <inkml:trace contextRef="#ctx0" brushRef="#br0" timeOffset="102816.57">18358 2687 118 0,'0'0'45'0,"0"0"18"15,82-19-12-15,-40 17-5 16,0 0 7-16,-7 1-6 16,-9 1-3-16,-10 0-16 15,-8-3-13-15,-7 3-4 0,-1 0 0 16,0 0-11-16,0 0-60 15,-7 0-16-15,-11 0 30 16,-6 0 21-16,-9 6 11 16,-3-4 7-16,2 1 7 15,1 0 1-15,6-2 2 16,3 2 4-16,5-1 13 16,5-1 20-16,3 1 11 15,2 2 22-15,-1 3-24 16,-3 4-22-16,1 4-5 15,-1 5 3-15,1 6-12 16,1 2 34-16,3 4-19 16,-1 1-8-16,1-1-15 15,3-2 0-15,0-5-2 0,3-5 7 16,2-9-20-16,0-4 7 16,0-6-10-16,0-1 13 15,0 0 58-15,14 0 22 16,2-7 73-16,6-4 11 15,7-1 17-15,1 2-97 16,-1 1-3-16,3 5-54 16,-1 4-27-16,-3 0 17 15,2 1-6-15,-5 12-11 16,-3 4 0-16,-5 3-11 16,-4 1-6-16,-6 2 7 15,-6 0-1-15,-1 3 11 16,-7 1 11-16,-14-2-11 0,-9 0 16 15,-4 0 0 1,-5-4 12-16,0-3 11 0,5-5-22 16,6-5 6-16,11-5 16 15,5-3 30-15,9 0-29 16,3 0 175-16,0-3-215 16,0-3 0-16,0 2 0 15,0 1 0-15,3-1 0 16,5 2 0-16,4-3 0 15,1 3 0-15,3 0-346 0,1 2-610 16,2-1 456 0,-2-3 257-16</inkml:trace>
  <inkml:trace contextRef="#ctx0" brushRef="#br0" timeOffset="104044.28">4778 4845 114 0,'0'0'55'15,"0"0"20"-15,0 0 25 16,0 0 12-16,0 0 83 16,0 0 84-16,-18 0 54 15,18 0-8-15,0-1-12 0,11-5-272 16,14-3-41 0,17-2 0-16,7 2-6 0,-1 3 0 15,-12 6-445-15,-11 0-234 16,-12 15 256-16,-13 10 259 15,0 3 58-15</inkml:trace>
  <inkml:trace contextRef="#ctx0" brushRef="#br0" timeOffset="104192.89">4781 5071 46 0,'0'0'85'0,"0"0"21"16,0 0-7-16,0 0-17 0,0 0-44 15,123-11-31 1,-74 6-7-16,2 2-134 0,2-3-51 16</inkml:trace>
  <inkml:trace contextRef="#ctx0" brushRef="#br0" timeOffset="124611.32">5523 3198 89 0,'0'0'82'16,"0"0"3"-16,0 0 45 15,0 0 79-15,0 0 35 16,0 0 10-16,0-23 1 16,0 23-75-16,0 0-19 15,7 0-87-15,7 0-45 16,6 0-23-16,5 0 34 16,0 3-17-16,0 11 6 15,-4 4-29-15,-1 3 29 16,-6 6-29-16,-3 6 0 0,-5 3 0 15,-2 4 17-15,-4-2-11 16,0-3-6-16,-10-2 11 16,-4-10 12-16,4-6-5 15,4-8 5-15,3-6-6 16,3-3-4-16,0 0-13 16,0 0 0-16,0-2 0 15,0-14 0-15,3-6 0 16,9-9 0-16,3-3 0 15,6-2 0-15,1-3 0 0,-1 5 0 16,1-2 0 0,2 4 0-16,-4 1 0 15,-1 4 0-15,-1 3 0 16,-6 7 0-16,-3 4 0 0,-6 7 0 16,0 4 0-16,-3 2 0 15,0 0 0-15,0 0 0 16,0 0 0-16,0 4 0 15,-11 12 0-15,-2 4 0 16,-5 9 0-16,-1 0 0 16,-1 2 0-16,4 1 0 15,5-2 0-15,2 1 0 16,2 2 0-16,4-2 0 16,2 0 0-16,1-3 0 15,0-3 0-15,0-2 0 0,0-5 0 16,4-6 0-16,3-1 0 15,-1-4 0-15,-1-3 0 16,-1 1 0-16,1-3 0 16,2 1 0-16,-1 0 0 15,3 3-18-15,7 2-1028 16,1 2 380-16,2 1 436 16</inkml:trace>
  <inkml:trace contextRef="#ctx0" brushRef="#br0" timeOffset="125075.9">6187 3493 165 0,'0'0'58'15,"0"0"123"-15,0 0 155 16,0 0 97-16,0 0 72 16,0 0-160-16,0-19-321 15,0 19-24-15,-8 0 0 16,-7 0 0-16,-4 15 0 16,-4 7 0-16,1 3 0 15,3 5 0-15,4 0 0 16,6 2 0-16,6-4 0 0,3-4 0 15,0-9 0-15,9-3 0 16,9-8 0-16,9-4 0 16,4 0 0-16,2-4 0 15,-3-13 0-15,-3-5 0 16,-7-1 0-16,-6-1 0 16,-7-1 0-16,-4 6 0 15,-3-1 0-15,0 3 0 16,0 3 0-16,-10 0 0 15,-5 1 0-15,-4 3 0 0,-3 2 0 16,0 4-730 0,0 1-241-16,5-2 669 15</inkml:trace>
  <inkml:trace contextRef="#ctx0" brushRef="#br0" timeOffset="129335.37">6630 3150 44 0,'0'0'52'16,"0"0"0"-16,0 0 14 15,0 0 31-15,0 0 61 16,0 0 155-16,-21-22 110 16,21 22 39-16,0 0-141 15,0 0-262-15,0 0-59 16,0 0 0-16,0 0 0 15,0 13 0-15,9 7 0 16,9 4 0-16,9 4 0 16,7 3 0-16,9 1 0 15,5 5 0-15,4-2 0 0,-1-2 0 16,-6-3 0-16,-9-7 0 16,-10-3 0-16,-6-6 0 15,-10-5 0-15,-2-5 0 16,-4-4 0-16,-4 0 0 15,0 0 0-15,0 0 0 16,0 0 0-16,0-3 0 16,0-6-117-16,0-3-1182 15,-13-4 887-15</inkml:trace>
  <inkml:trace contextRef="#ctx0" brushRef="#br0" timeOffset="129651.16">6970 3104 126 0,'0'0'96'0,"0"0"50"15,0 0 141-15,0 0 101 16,0 0-47-16,0 0-202 16,0 0-117-16,-9 20 5 15,-5 11 130-15,-9 9 96 16,-6 3-188-16,-2 3-65 15,3-2 0-15,1-4 0 16,3-7 0-16,7-4 0 16,3-6 0-16,3-9 0 0,2-4 0 15,6-5 0 1,3-5 0-16,0 0 0 0,0 0 0 16,0 0 0-16,0 0 0 15,11-7-720-15,14-12-142 16,8-13 526-16</inkml:trace>
  <inkml:trace contextRef="#ctx0" brushRef="#br0" timeOffset="130002.76">7340 2978 34 0,'0'0'152'16,"0"0"22"-16,0 0 362 15,0 0 423-15,0 0-767 16,0 0-192-16,0-37 0 16,0 37 0-16,0 8 0 15,-12 16 0-15,0 11 0 16,-9 16 0-16,0 4 0 16,3 4 0-16,5 2 0 15,7-3 0-15,6-5 0 16,0-3 0-16,3-11 0 15,16-5 0-15,-2-6 0 16,5-7 0-16,-4-3 0 16,-3-8 0-16,-4-6 0 15,-1-3 0-15,0-1 0 0,5 0 0 16,3-4 0-16,3-3-391 16,-1 0-816-16,-4-2 885 15</inkml:trace>
  <inkml:trace contextRef="#ctx0" brushRef="#br0" timeOffset="130371.77">7535 3268 105 0,'0'0'119'16,"0"0"21"-16,0 0 108 16,0 0 74-16,0 0-7 15,0 0-30-15,5-9-146 16,13 6-83-16,17 2-56 16,9-2 74-16,8 3 7 15,-7 0-75-15,-9 0 52 16,-14 0-1-16,-6 0-15 15,-10 0-42-15,-4 0 0 16,-2 0 0-16,0 0 0 16,0 0 0-16,0 0 0 0,0 0-47 15,-3 0-127-15,-2 0-364 16,-3 0-86-16,3 0 248 16,2-1 149-16</inkml:trace>
  <inkml:trace contextRef="#ctx0" brushRef="#br0" timeOffset="130787.66">7897 3013 135 0,'0'0'105'0,"0"0"59"0,0 0 175 16,0 0 7-16,0 0-40 15,92-26-96-15,-67 33 11 16,1 15-36-16,-4 7-149 16,-5 10-36-16,-10 10 0 15,-7 7 0-15,-10 0 0 16,-22 0 0-16,-5-3 0 16,-1-11 0-16,4-7 0 15,7-13 0-15,10-9 0 16,9-8 0-16,5-5 0 15,3 0 0-15,0 0 0 16,15 0 0-16,18-3 0 16,19-5 0-16,11-3 0 15,2-1 0-15,-8 3 0 0,-11 2 0 16,-16 3 0-16,-15 1 0 16,-7 2 0-16,-7 1 0 15,-1-1 0-15,0-2 0 16,0-5-878-16,0-4 28 15,0-8 588-15</inkml:trace>
  <inkml:trace contextRef="#ctx0" brushRef="#br0" timeOffset="131150.22">8501 2889 198 0,'0'0'172'15,"0"0"307"-15,0 0 244 16,0 0-353-16,0 0-265 16,82 19-105-16,-30 15 0 15,5 11 0-15,-4 11 0 16,-9 7 0-16,-11 7 0 15,-14 6 0-15,-15 0 0 16,-4-1 0-16,-10-9 0 16,-17-9 0-16,3-14 0 0,3-11 0 15,3-15 0-15,6-9 0 16,4-8 0-16,0 0 0 16,0 0 0-16,1-4 0 15,3-7-600-15,4-9-480 16,0-11 779-16</inkml:trace>
  <inkml:trace contextRef="#ctx0" brushRef="#br0" timeOffset="140717.74">5854 4664 61 0,'0'0'62'16,"0"0"11"-16,0 0 17 15,0 0 36 1,0 0 151-16,0 0 81 0,0 0 118 16,-15-50-57-16,15 50-314 15,0 0-105-15,-2 0 0 16,2 0 0-16,0 0 0 15,0 0 0-15,-2 11 0 16,2 11 0-16,0 13 0 16,0 13 0-16,0 7 0 15,0 4 0-15,0-1 0 16,2-7 0-16,4-9 0 0,2-7 0 16,-2-6 0-1,2-6 0-15,-1-3 0 0,-4-8 0 16,-2-4 0-16,-1-5 0 15,0-3 0-15,0 0 0 16,0 0 0-16,0 0 0 16,0-4 0-16,0-6-774 15,0 1-66-15,-10 2 563 16</inkml:trace>
  <inkml:trace contextRef="#ctx0" brushRef="#br0" timeOffset="141042.87">5700 4882 106 0,'0'0'73'16,"0"0"23"-16,0 0-7 16,0 0-1-16,0 0 0 15,0 0-14-15,-20-8-17 16,20 8 57-16,0-1-17 15,17-2-60-15,22-3-37 16,19-1 60-16,14-2-13 16,-1-1-30-16,-11 3-9 15,-15 1-4-15,-14 4 5 16,-13 0-9-16,-12 2-9 16,-6 0-28-16,0 0 2 15,0 0-89-15,-4 2-64 16,-8 5 56-16,0 1-26 0,3-3-4 15,3-3 30-15</inkml:trace>
  <inkml:trace contextRef="#ctx0" brushRef="#br0" timeOffset="141441.79">6336 4693 135 0,'0'0'116'0,"0"0"115"16,0 0 313-1,0 0 256-15,0 0-579 0,0 0-221 16,0 0 0 0,0-30 0-16,0 30 0 0,0 16 0 15,0 11 0-15,0 14 0 16,0 7 0-16,0 5 0 15,0-2 0-15,0-4 0 16,0-5 0-16,1-4 0 16,-1-4 0-16,0-7 0 15,0-5 0-15,2-9 0 16,-2-6 0-16,0-5 0 0,0-1 0 16,0-1 0-1,0 0 0-15,0 0 0 0,0 0 0 16,0-12 0-16,0-6 0 15,0 0 0-15,0 1 0 16,7 3-1178-16,1 1 484 16</inkml:trace>
  <inkml:trace contextRef="#ctx0" brushRef="#br0" timeOffset="142233.99">6813 4689 95 0,'0'0'85'0,"0"0"56"15,0 0 94-15,0 0 111 16,0 0 1-16,0 0 20 16,-9-11-122-16,9 11-135 15,0 9-81-15,11 14-12 16,11 8 13-16,5 5-30 0,6-2 0 16,0 0 0-16,-2-2 0 15,-3-6 0-15,-2-3 0 16,-8-3 0-16,-5-6 0 15,-4-4 0-15,-4-3 0 16,-4-3 0-16,-1-1 0 16,0-3 0-16,0 0 0 15,0 0-198-15,0 1-691 16,-1-1 292-16,-10 0 381 16</inkml:trace>
  <inkml:trace contextRef="#ctx0" brushRef="#br0" timeOffset="142557.76">7066 4648 80 0,'0'0'67'0,"0"0"62"16,0 0 79-16,0 0 111 15,0 0-42-15,0 0-108 16,-14 5-135-16,-4 29 62 15,-6 11 175-15,-4 7-66 16,-2 2-66-16,0-1-86 16,0-4-53-16,2-3 0 15,4-6 0-15,5-3 0 16,5-8 0-16,5-7 0 16,5-5 0-16,0-9 0 15,4-4 0-15,0-4 0 16,0 0 0-16,0 0 0 0,8-1-329 15,19-12-510-15,6-7 268 16,6-7 340-16</inkml:trace>
  <inkml:trace contextRef="#ctx0" brushRef="#br0" timeOffset="142924.91">7368 4557 116 0,'0'0'59'15,"0"0"70"-15,0 0 176 0,0 0 162 16,0 0-20 0,0 0-155-16,2-7-194 0,-16 43-29 15,-8 13-4-15,5 15-65 16,-2 4 0-16,7 0 0 15,8-5 0-15,4-9 0 16,0-7 0-16,19-1 0 16,5-6 0-16,1 0 0 15,-2-5 0-15,2-7 0 16,-7-8 0-16,-3-5 0 0,-5-7 0 16,-4-4 0-1,0-3 0-15,0-1 0 0,2 0 0 16,2 0 0-16,-2-4-123 15,-2-7-1217-15,-3-6 904 16</inkml:trace>
  <inkml:trace contextRef="#ctx0" brushRef="#br0" timeOffset="143241.62">7586 4930 177 0,'0'0'95'0,"0"0"53"15,0 0 76-15,0 0-36 16,0 0-37-16,0 0-33 16,82-6 44-16,-52 6 32 15,0 0 61-15,-5 0-48 16,-1 0-79-16,-6 0-128 15,-3 0 0-15,-8 0 0 16,-4 0 0-16,-3 0 0 16,0 0 0-16,0 0 0 15,-3 8-335-15,-10 2-280 16,1 2 115-16,-2-6 175 16,6-5 112-16</inkml:trace>
  <inkml:trace contextRef="#ctx0" brushRef="#br0" timeOffset="143614.17">8056 4687 147 0,'0'0'152'0,"0"0"184"15,0 0 148-15,0 0 8 16,0 0-340-16,0 0-100 15,91-8 52-15,-62 25-6 16,-6 5-68-16,-5 8-30 0,-9 11 0 16,-9 5 0-1,0 6 0-15,-15 3 0 16,-13-6 0-16,-4-5 0 0,1-11 0 16,9-10 0-16,10-12 0 15,6-7 0-15,6-2 0 16,0-2 0-16,0 0 0 15,10 0 0-15,17 0 0 16,7 0 0-16,11-6 0 16,3-1 0-16,-6-1 0 15,-6 0 0-15,-5-3-386 16,-6 0-651-16,-7-7 658 16,-9-11 218-16</inkml:trace>
  <inkml:trace contextRef="#ctx0" brushRef="#br0" timeOffset="143894.41">8377 4548 20 0,'0'0'143'0,"0"0"-13"16,0 0 103-16,0 0-49 15,100-1 100-15,-60 31 212 16,0 11-27-16,-2 14-381 15,-5 16-88-15,-8 9 0 16,-10 6 0-16,-6 2 0 16,-9-11 0-16,0-11 0 0,-9-17 0 15,0-16 0-15,1-14 0 16,1-11 0-16,0-5 0 16,1-3 0-16,-2 0-813 15,2-10-65-15,3-18 560 16</inkml:trace>
  <inkml:trace contextRef="#ctx0" brushRef="#br0" timeOffset="144433.75">9569 4530 225 0,'0'0'217'16,"0"0"473"-16,0 0 225 15,0 0-915-15,0 0 0 16,0 0 0-16,0 2 0 16,0 28 0-16,0 12 0 15,0 9 0-15,6 7 0 16,4 4 0-16,2-3 0 0,0-7 0 16,-1-9 0-16,-4-13 0 15,-3-10 0-15,-2-11 0 16,-2-6 0-16,0-2 0 15,0-1-1000-15,-3 0 334 16,-18-7 397-16</inkml:trace>
  <inkml:trace contextRef="#ctx0" brushRef="#br0" timeOffset="144584.34">9443 4823 154 0,'0'0'74'15,"80"-23"78"-15,-21 12-46 16,10 1-23-16,10 1-66 16,-1 3-17-16,-7 3-259 0,-14 0 42 15</inkml:trace>
  <inkml:trace contextRef="#ctx0" brushRef="#br0" timeOffset="147678">10898 4471 83 0,'0'0'68'16,"0"0"37"-16,0 0 25 15,0 0 66-15,0 0 104 16,0 0 62-16,0 0 5 15,-13-28-134-15,4 28-43 16,-9 16-177-16,-9 9-13 16,-1 8 0-16,-2 6 0 15,6 7 0-15,5 4 0 16,5 7 0-16,11-2 0 16,3-1 0-16,11-8 0 15,22-12 0-15,10-10 0 16,2-14 0-16,1-10 0 15,-3 0 0-15,-4-19 0 16,-3-8 0-16,-5-6 0 16,-7-7 0-16,-6-2 0 0,-8-2 0 15,-7 2 0-15,-3 2 0 16,0 4 0-16,-15 4 0 16,-6 3 0-16,-5 5 0 15,0 4 0-15,5 6 0 16,5 8 0-16,10 3 0 15,6 3-329-15,3 5-918 16,25 6 918-16</inkml:trace>
  <inkml:trace contextRef="#ctx0" brushRef="#br0" timeOffset="147974.21">11568 4484 45 0,'0'0'153'16,"0"0"5"-16,0 0 262 15,0 0 376-15,0 0-321 16,0 0-475-16,9-13 0 16,12 39 0-16,6 8 0 15,8 4 0-15,3 2 0 16,-1-4 0-16,-2-2 0 15,-7-3 0-15,-6-7 0 16,-8-6 0-16,-6-8 0 0,-3-8 0 16,-2-2 0-16,3 0-933 15,-3-5 254-15,-1-13 380 16</inkml:trace>
  <inkml:trace contextRef="#ctx0" brushRef="#br0" timeOffset="148213.57">11859 4404 139 0,'0'0'80'0,"0"0"108"15,0 0 25-15,0 0-111 16,0 0-18-16,-34 84 283 0,7-38-6 16,-6 2-23-16,-1 4-163 15,-2-1-175-15,4-6 0 16,7-8 0-16,7-15 0 15,9-12 0-15,6-7 0 16,3-3 0-16,0 0-238 16,6 0-641-16,20-5 277 15,5-10 360-15</inkml:trace>
  <inkml:trace contextRef="#ctx0" brushRef="#br0" timeOffset="148496.81">12254 4517 201 0,'0'0'156'0,"0"0"444"15,0 0 437-15,0 0-984 0,0 0-53 16,0 0 0-16,2-29 0 16,-2 48 0-16,0 6 0 15,0 7 0-15,0 6 0 16,0 5 0-16,0 5 0 15,4 1 0-15,-1 0 0 16,0-10 0-16,-1-11 0 16,1-13 0-16,-3-11 0 15,3-4 0-15,-2 0 0 16,2 0 0-16,3-4 0 16,5-8-163-16,5-4-1393 0</inkml:trace>
  <inkml:trace contextRef="#ctx0" brushRef="#br0" timeOffset="148728.19">12672 4649 126 0,'0'0'194'0,"0"0"321"16,0 0 471-16,0 0-760 15,0 0-226-15,0 0 0 16,7-4 0-16,-7 4 0 15,0 2 0-15,0-1 0 16,0-1 0-16,0 0 0 0,0 0 0 16,0 0 0-16,0 0 0 15,2 0 0-15,4-13-1265 16,3-6 671-16</inkml:trace>
  <inkml:trace contextRef="#ctx0" brushRef="#br0" timeOffset="149112.16">12997 4427 67 0,'0'0'106'15,"0"0"9"-15,0 0 20 16,0 0-37-16,0 0-10 0,0 0-79 16,-15 21 39-16,-7 2 95 15,3 3-83-15,2 0-40 16,2-4-3-16,8-3-7 15,4-1-10-15,3-4 10 16,0 0-20-16,0 0 20 16,15 0 21-16,9 1 162 15,1 0 73-15,5 2 30 16,1 1-55-16,-3-1-147 16,-2 2-94-16,-5 1 0 15,-3 2 0-15,-5-3 0 16,-4 2 0-16,-5-2 0 15,-4-2 0-15,0-3 0 16,-3-3 0-16,-11-2 0 16,-6-5 0-16,-2-4 0 15,-8 0 0-15,0 0-272 0,-3-6-885 16,-1-10 764-16,4-9 174 16</inkml:trace>
  <inkml:trace contextRef="#ctx0" brushRef="#br0" timeOffset="149247.41">13063 4463 108 0,'0'0'60'0,"99"-20"6"15,-53 16-20-15,-7 4-19 0,-11 0-27 16,-9 3-5 0,-10 4-98-16,-9-1-30 0</inkml:trace>
  <inkml:trace contextRef="#ctx0" brushRef="#br0" timeOffset="150642.73">4168 1870 126 0,'0'0'64'0,"0"0"-1"15,0 0 30 1,0 0 55-16,0 0 131 0,0 0 45 15,-13 2-63-15,11 0-25 16,-1 1-15-16,3 1-60 16,0-2-90-16,0 3-71 15,0-1 0-15,0 3 0 16,8 1 0-16,23-1 0 16,32 0 0-16,29-3 0 15,29-4 0-15,30 0 0 0,19-15 0 16,19-1 0-16,7-3 0 15,2-1 0-15,-3 2 0 16,-5-4 0-16,-7-1 0 16,-15 2 0-16,-25-2 0 15,-30 6 0-15,-38 5 0 16,-33 3 0-16,-23 5 0 16,-16 3 0-16,-3-1 0 15,0 2 0-15,0 0 0 16,0-1 0-16,0 1 0 15,0 0 0-15,0 0 0 16,0 0 0-16,0 0 0 16,0 0 0-16,0 0 0 15,0-2 0-15,0 2 0 16,0-1 0-16,-6 0 0 0,0-2 0 16,-4 0 0-16,1-3-1109 15,-2-3 457-15,-2-3 388 16</inkml:trace>
  <inkml:trace contextRef="#ctx0" brushRef="#br0" timeOffset="151619.29">14357 4282 174 0,'0'0'67'0,"0"0"118"16,0 0 334-16,0 0 282 15,0 0-500-15,0 0-301 16,0-36 0-16,0 36 0 16,0 0 0-16,0 0 0 0,0 14 0 15,0 8 0-15,3 12 0 16,1 10 0-16,3 4 0 15,1-3 0-15,-4-1 0 16,-1-6 0 0,2-9 0-16,-4-7 0 0,1-11 0 15,-2-5 0-15,0-3 0 16,0-3-562-16,3 0-383 16,0-3 608-16</inkml:trace>
  <inkml:trace contextRef="#ctx0" brushRef="#br0" timeOffset="151820.28">14195 4422 87 0,'0'0'145'16,"0"0"-26"-16,0 0 36 15,0 0-43-15,0 0-101 16,87-11-5-16,-17 8 17 15,15-1-23-15,9-4-9 16,9 0-230-16,6-1 55 16,-6-4 44-16</inkml:trace>
  <inkml:trace contextRef="#ctx0" brushRef="#br0" timeOffset="152193.28">15389 4239 103 0,'0'0'79'16,"0"0"103"-16,0 0 197 16,0 0 278-16,0 0-10 15,0 0-647-15,-36-44 0 16,14 48 0-16,-5 17 0 16,0 9 0-16,3 6 0 15,9 6 0-15,8 1 0 16,7 0 0-16,0-5 0 15,27-4 0-15,11-9 0 16,6-8 0-16,2-9 0 16,-6-8 0-16,-5 0 0 15,-10-4 0-15,-4-14 0 16,-6-5 0-16,-6-4 0 0,-2-5 0 16,-7-5 0-16,0-3 0 15,-10-3 0-15,-10 6 0 16,-1 8 0-16,1 7 0 15,3 10 0-15,-1 11 0 16,5 1-678-16,2 5-295 16,7 11 693-16</inkml:trace>
  <inkml:trace contextRef="#ctx0" brushRef="#br0" timeOffset="152593.76">16013 4242 106 0,'0'0'109'16,"0"0"67"-16,0 0 345 15,0 0 330-15,0 0-567 16,0 0-284-16,-11-35 0 16,11 35 0-16,3 15 0 15,17 9 0-15,9 11 0 16,11 0 0-16,1-2 0 15,-4-3 0-15,-5-7 0 16,-7-4 0-16,-7-5 0 16,-6-4 0-16,-8-5-335 15,-4 0-765-15,0-5 697 16</inkml:trace>
  <inkml:trace contextRef="#ctx0" brushRef="#br0" timeOffset="152847.15">16238 4217 110 0,'0'0'56'16,"0"0"55"-16,0 0 99 15,0 0 248-15,0 0 180 16,0 0-268-16,-9-35-276 16,-9 56-94-16,-6 12 0 15,-9 5 0-15,-2 4 0 16,2 2 0-16,0 0 0 15,5-7 0-15,8-10 0 16,4-7 0-16,8-8 0 16,4-6 0-16,2-5 0 0,2 0-668 15,0-1-229 1,8 0 592-16</inkml:trace>
  <inkml:trace contextRef="#ctx0" brushRef="#br0" timeOffset="153288.84">16687 4217 122 0,'0'0'56'16,"0"0"75"-16,0 0 97 15,0 0 226-15,0 0 154 16,0 0-160-16,0-44-448 16,0 44 0-16,0 0 0 15,0 0 0-15,0 0 0 16,0 1 0-16,0 16 0 15,0 11 0-15,0 9 0 16,0 9 0-16,0 1 0 0,0-1 0 16,3 0 0-16,0-8 0 15,0-7 0-15,1-10 0 16,0-7 0-16,-3-7 0 16,2-4 0-16,-2-3 0 15,1 0 0-15,1 0 0 16,3 0 0-16,4 0-1320 15,2-3 785-15</inkml:trace>
  <inkml:trace contextRef="#ctx0" brushRef="#br0" timeOffset="153555.67">17097 4463 347 0,'0'0'250'15,"0"0"939"-15,0 0-928 16,0 0-261-16,0 0 0 16,0 0 0-16,2-2 0 15,-2 2 0-15,0 0 0 16,0 0 0-16,0 0 0 16,0 0 0-16,0 0 0 15,0-1 0-15,0 1 0 16,0 0 0-16,0 0 0 15,0 0-1155-15,0-7 576 0,1-11 402 16</inkml:trace>
  <inkml:trace contextRef="#ctx0" brushRef="#br0" timeOffset="153899.29">17357 4131 122 0,'0'0'45'0,"0"0"63"15,0 0 14-15,0 0 16 16,0 0-68-16,0 0-51 16,-7 3-8-16,-12 24 145 15,-1 3-24-15,3 1-42 16,2-1-14-16,8-3-42 16,7-4 7-16,0 0 0 0,18-2 47 15,7 1 131 1,3 1 153-16,1 0-209 0,-4-2-163 15,-3 0 0-15,-2 0 0 16,-5-2 0-16,-6-2 0 16,-5-3 0-16,-2-2 0 15,-2-3 0-15,0-2 0 16,0-2 0-16,-17-1 0 16,-5-2 0-16,-8-2 0 15,-3 0-209-15,-6-6-1071 16,-1-17 900-16</inkml:trace>
  <inkml:trace contextRef="#ctx0" brushRef="#br0" timeOffset="154050.94">17357 4141 98 0,'0'0'99'16,"101"-41"51"-16,-41 25 81 15,1 3-12-15,-1 6-86 16,-8 3-121-16,-9 4-12 15,-13 0-459-15,-13 0 163 16</inkml:trace>
  <inkml:trace contextRef="#ctx0" brushRef="#br0" timeOffset="155285.57">5236 6363 127 0,'0'0'60'0,"0"0"3"15,0 0 71-15,0 0 94 16,0 0 94-16,0 0 37 16,-10 3 43-16,10-3-74 15,0 0-304-15,1 0-24 16,19 0 0-16,17-5 0 16,5-6 0-16,-2 5 0 0,-10 6 0 15,-11 0-492-15,-10 12-414 16,-9 11 551-16,0 5 203 15</inkml:trace>
  <inkml:trace contextRef="#ctx0" brushRef="#br0" timeOffset="155425.46">5269 6609 26 0,'0'0'38'0,"0"0"37"15,0 0 1-15,0 0 17 16,0 0-3-16,113-10-63 15,-74 3-27-15,2 3-146 16,-3-3-35-16</inkml:trace>
  <inkml:trace contextRef="#ctx0" brushRef="#br0" timeOffset="156909.53">6422 6439 94 0,'0'0'65'0,"0"0"3"16,0 0 34-16,0 0 18 16,0 0 47-16,0 0 82 0,-31 5-21 15,31-5-9-15,0 0-79 16,0 0-37-16,9 0-103 15,36 0 6-15,25-5-6 16,12-5 72-16,0 1-49 16,-19 4 5-16,-23 0-23 15,-21 4-5-15,-11 1 0 16,-7 0 12-16,-1 0-7 16,0 0 7-16,0 0-12 15,0 0-51-15,0-2-247 16,-6-3-254-16,2-6 62 15,-1-8 210-15</inkml:trace>
  <inkml:trace contextRef="#ctx0" brushRef="#br0" timeOffset="157499.96">7188 6238 99 0,'0'0'98'16,"0"0"-78"-16,0 0 60 16,0 0-25-16,0 0-21 15,0 0 0-15,4 10 6 16,-4-8 13-16,0-2 63 16,0 0 11-16,-4 0 111 15,4 0 71-15,-5 0 145 0,-1-8-164 16,0-9-290-16,0-3 0 15,2-2 0-15,0-2 0 16,4 3 0-16,0 1 0 16,0 5 0-16,10 0 0 15,8 3 0-15,9 6 0 16,7 3 0-16,9 3 0 16,2 8 0-16,-2 12 0 15,-7 6 0-15,-12 6 0 16,-6 7 0-16,-15 7 0 0,-3 4 0 15,-11 2 0-15,-22 0 0 16,-8-4 0 0,-7-4 0-16,2-12 0 0,7-9 0 15,9-10 0-15,12-9 0 16,14-4 0 0,1 0 0-16,3 0 0 0,3 0 0 15,27 0 0-15,20-3 0 16,16-4 0-16,13 1 0 15,-7 2 0-15,-10 3 0 16,-11 1 0-16,-18 0 0 16,-18 0 0-16,-9 0 0 15,-6 0 0-15,0 0 0 16,0 1-380-16,0 3-285 16,-11 2 58-16,-7-5 385 0</inkml:trace>
  <inkml:trace contextRef="#ctx0" brushRef="#br0" timeOffset="170944.86">2240 7529 47 0,'0'0'45'15,"0"0"-6"-15,0 0 5 16,0 0 24-16,0 0 24 16,0 0 84-16,0 0 182 0,0 0 105 15,-4-28 20-15,4 26-251 16,0-1-232-16,0 1 0 16,0 2 0-16,0 0 0 15,0 0 0-15,0 0 0 16,-4 7 0-16,1 12 0 15,0 10 0-15,0 12 0 16,0 7 0-16,0 4 0 16,-2 3 0-16,5-1 0 15,0-3 0-15,0-6 0 16,0-5 0-16,0-10 0 0,0-3 0 16,0-13 0-16,0-7 0 15,0-5 0-15,0-2 0 16,0 0 0-16,0 0 0 15,0-6 0-15,0-11 0 16,0-11 0-16,0-4 0 16,0-1 0-16,9 1 0 15,7-2 0-15,4 2 0 16,8 3 0-16,1 7 0 16,-4 6 0-16,3 6 0 15,-4 8 0-15,0 2 0 16,0 2 0-16,-2 16 0 0,2 5 0 15,-4 5 0-15,-4 3 0 16,-1 3 0-16,-5 1 0 16,-2-1 0-16,-5-3 0 15,-3-3 0-15,0-8 0 16,0-1 0-16,0-8 0 16,0-4 0-16,0-3 0 15,0-2 0-15,0-2 0 16,0 0 0-16,0 0 0 15,0 0 0-15,0 0 0 16,0 0 0-16,0 0-1155 16,0 0 404-16</inkml:trace>
  <inkml:trace contextRef="#ctx0" brushRef="#br0" timeOffset="171372.37">2870 8025 158 0,'0'0'192'16,"0"0"357"-16,0 0 569 15,0 0-1088-15,0 0-30 16,0 0 0-16,0-29 0 16,0 29 0-16,0 0 0 0,0 13 0 15,0 9 0 1,0 3 0-16,0 4 0 0,0 1 0 16,0 0 0-16,0-1 0 15,0-2 0-15,0-2 0 16,0-2 0-16,0-6 0 15,0-6 0-15,0-5 0 16,0-4 0-16,-1-2 0 16,1 0 0-16,-2 0 0 15,1-6 0-15,-2-8 0 16,-2-6 0-16,5-1 0 16,0 3 0-16,0 6-1635 15</inkml:trace>
  <inkml:trace contextRef="#ctx0" brushRef="#br0" timeOffset="173028.69">3452 7520 36 0,'0'0'48'16,"0"0"15"-16,0 0 16 15,0 0 40-15,0 0 109 16,0 0 242-16,0 0 109 15,11-34-154-15,-11 34-425 16,0 0 0-16,0 4 0 16,-14 17 0-16,-5 11 0 15,-4 14 0-15,1 4 0 16,4 7 0-16,9 1 0 16,6 1 0-16,3 0 0 0,3-4 0 15,22-8 0-15,5-8 0 16,3-10 0-16,4-8 0 15,-5-7 0-15,-7-6 0 16,-1-3 0-16,-11-3 0 16,-5-2 0-16,-4 0 0 15,-4 0 0-15,0 0 0 16,0 0 0-16,0 0 0 16,0-2 0-16,0-7 0 15,-4 0 0-15,-4 2-238 16,-4 0-1191-16,1 2 1095 0</inkml:trace>
  <inkml:trace contextRef="#ctx0" brushRef="#br0" timeOffset="174528.04">4109 7602 108 0,'0'0'73'16,"0"0"49"-16,0 0 55 16,0 0 140-16,0 0 179 15,0 0-9-15,-35-43-220 16,22 43-267-16,-8 10 0 15,-3 7 0-15,0 5 0 16,2 5 0-16,4 3 0 16,6 2 0-16,6 3 0 15,6 3 0-15,0-4 0 0,9-2 0 16,13-7 0-16,11-9 0 16,1-5 0-16,2-11 0 15,0 0 0-15,-3-13 0 16,-5-11 0-16,-4-3 0 15,-3-4 0-15,-11-3 0 16,-4 0 0 0,-6 0 0-16,0-3 0 0,-6 5 0 15,-7 3 0-15,-8 5 0 16,6 8 0-16,0 6 0 16,-1 6 0-16,2 4 0 15,1 0 0-15,4 20-36 16,6 7-1389-16,3 4 1018 15</inkml:trace>
  <inkml:trace contextRef="#ctx0" brushRef="#br0" timeOffset="175040.79">4562 7863 159 0,'0'0'112'16,"0"0"95"-16,0 0 55 16,0 0-83-16,0 0-55 15,0 0-74-15,3-10-2 16,-3 10-39-16,0 0 28 16,0 0-23-16,0 0 68 15,0-2 130-15,0 1 79 16,0 0-54-16,0-1-213 0,0 2-24 15,0 0 0-15,0 0 0 16,0 0 0-16,-3 0 0 16,-3 0 0-16,3 0 0 15,3 0 0-15,-2 0 0 16,2 0 0-16,0 0 0 16,-1-3 0-16,1 2 0 15,0 0 0-15,0 1 0 16,0-3 0-16,6 0 0 15,3 3 0-15,4 0 0 0,-1 0 0 16,-1 0 0-16,5 4 0 16,-4 7 0-16,-2 3 0 15,-5 4 0 1,-5 5 0-16,0 3 0 0,-2-1 0 16,-15-3 0-16,-3 0 0 15,1-7 0-15,3-5 0 16,2-3-318-16,3-4-890 15,7-1 863-15</inkml:trace>
  <inkml:trace contextRef="#ctx0" brushRef="#br0" timeOffset="175503.81">5065 7621 140 0,'0'0'112'16,"0"0"114"-16,0 0 245 15,0 0 355-15,0 0-554 16,0 0-272-16,0 0 0 16,4-51 0-16,-4 51 0 15,-13 6 0-15,-5 13 0 16,-6 8 0-16,6 7 0 15,0 5 0-15,8 1 0 16,4-1 0-16,6-6 0 0,0-4 0 16,3-8 0-16,13-7 0 15,12-6 0-15,2-4 0 16,3-4 0-16,0 0 0 16,-2-11 0-16,-4-7 0 15,-4-5 0-15,-7-1 0 16,-7-1 0-16,-6-3 0 15,-3 4 0-15,0-2 0 16,-12 4 0-16,-9 1 0 16,0 1 0-16,-1 6 0 15,1 4 0-15,9 4 0 16,2 4 0-16,5 2 0 16,5 0-238-16,0 6-1108 15,12 0 1036-15</inkml:trace>
  <inkml:trace contextRef="#ctx0" brushRef="#br0" timeOffset="175819.79">5387 7351 22 0,'0'0'167'0,"0"0"10"15,0 0 215-15,0 0 182 0,0 0-233 16,0 0-205-16,94 27 102 16,-54 20-238-16,2 8 0 15,-9 5 0 1,-8 9 0-16,-13 5 0 0,-12 1 0 16,0 0 0-16,-22-5 0 15,-5-12 0-15,3-11 0 16,3-17 0-16,8-15 0 15,5-5 0-15,7-9 0 16,1-1 0-16,0-1-1053 16,9-20 246-16</inkml:trace>
  <inkml:trace contextRef="#ctx0" brushRef="#br0" timeOffset="176345.07">6251 7580 103 0,'0'0'122'0,"0"0"18"16,0 0 246-16,0 0 232 15,0 0 7-15,0 0-572 0,9 0-53 16,19-3 0-16,8-2 0 15,12-1 0-15,0 2 0 16,-7 1 0-16,-11 3 0 16,-13 0-769-16,-14 16-51 15,-3 6 563-15,-11 3 119 16</inkml:trace>
  <inkml:trace contextRef="#ctx0" brushRef="#br0" timeOffset="176510.27">6349 7754 85 0,'0'0'98'0,"0"0"44"16,0 0 128-16,0 0 111 0,0 0 32 15,0 0-203 1,79-9-153-16,-44 4-57 0,2 1-235 16,0 2-497-16,-1-4 317 15,1-1 205-15</inkml:trace>
  <inkml:trace contextRef="#ctx0" brushRef="#br0" timeOffset="176974.81">7328 7288 82 0,'0'0'118'0,"0"0"56"16,0 0 255-16,0 0 345 16,0 0-304-16,0 0-470 15,0-75 0-15,-8 74 0 16,-5 1 0-16,-5 0 0 16,-6 10 0-16,-4 9 0 15,1 11 0-15,0 5 0 16,8 8 0-16,1 2 0 15,10 2 0-15,8-2 0 16,0-3 0-16,8-4 0 0,20-7 0 16,7-6 0-16,2-6 0 15,3-9 0-15,-1-9 0 16,0-1 0-16,-6-1 0 16,-8-16 0-16,-3-4 0 15,-8-2 0-15,-8-4 0 16,1-4 0-16,-7-4 0 15,0-6 0-15,-16-6 0 16,-11 3 0-16,-3 4 0 16,-4 10 0-16,-2 14 0 0,3 16 0 15,-3 0-1102 1,-4 13 332-16</inkml:trace>
  <inkml:trace contextRef="#ctx0" brushRef="#br0" timeOffset="182353.6">1775 9488 49 0,'0'0'72'15,"0"0"-4"-15,0 0 20 16,0 0 46-16,0 0 75 16,0 0 73-16,0 0 148 15,-45-44 18-15,45 44-181 16,0-1-267-16,0 0 0 15,2-1 0-15,26-3 0 16,23-1 0-16,16-3 0 16,18 1 0-16,-1-1 0 0,-1 1 0 15,-1 0 0-15,-12-1 0 16,-13 3 0-16,-18 2-244 16,-20 1-9-16,-13 3 11 15,-6 0 48-15,0 0 44 16,0 0-47-16,-9 0 61 15,-9 0 11-15,-10 3-13 16,-6 3 26-16,-7 3 36 16,-6 1 24-16,2 2 19 15,-1-1 11-15,4-1 17 16,6-1 5-16,3-4 3 16,6-3 11-16,5-2 15 15,7 0 3-15,-1 0 3 16,2 0 14-16,1-7 7 15,-1 0 19-15,-2-1 47 0,1 0 110 16,-4 1 36-16,2 0 201 16,5 1-77-16,5 2-189 15,2 1-203-15,2 0 0 16,0 3 0-16,3 0 0 16,0 0 0-16,0 0 0 15,0 0 0-15,0 0 0 16,0 0 0-16,0 7 0 15,0 14 0-15,9 5 0 16,12 6 0-16,5 2 0 16,8 4 0-16,6 2 0 15,2-2 0-15,7 1 0 0,-4-6 0 16,-2-4 0-16,-4-6 0 16,-11-5 0-16,-7-6 0 15,-9-5 0-15,-7-4 0 16,-5-2 0-16,0-1 0 15,0 0 0-15,0 2 0 16,0 0 0-16,0 6 0 16,-14 8 0-16,-8 8 0 15,-11 6 0-15,0 5 0 16,-4 2 0-16,-5 1 0 16,5-2 0-16,-2-1 0 15,6-2 0-15,5-4 0 16,1-4 0-16,9-7 0 15,3-5 0-15,2-4 0 16,10-6 0-16,0 0 0 0,3-3 0 16,0 2 0-16,0-1 0 15,0-1 0-15,0 0 0 16,0 1 0-16,0 2 0 16,6 3 0-16,18 0 0 15,16-1 0-15,20 0 0 16,14-1 0-16,4-3 0 15,7 1 0-15,-8-2 0 16,-8 0 0-16,-14 0 0 16,-19 0 0-16,-14 0 0 0,-13 0 0 15,-6 0 0 1,-3 0 0-16,0 0 0 0,0 0 0 16,0 0 0-16,0 0 0 15,0 0 0-15,0-7 0 16,-3-2 0-16,0-2 0 15,0 2 0-15,2 3 0 16,-1 4 0-16,0 2 0 16,2 0 0-16,0 0 0 15,0 3-1004-15,0 8 206 16,10 0 555-16</inkml:trace>
  <inkml:trace contextRef="#ctx0" brushRef="#br0" timeOffset="183009.6">3124 10014 197 0,'0'0'152'16,"0"0"263"-16,0 0 382 15,0 0-311-15,0 0-486 0,0 0 0 16,0 0 0-16,-36 6 0 16,16 35 0-16,1 10 0 15,7 5 0-15,8 1 0 16,4-1 0-16,7-7 0 15,13-3 0-15,5-10 0 16,2-9 0-16,0-4 0 16,-1-9 0-16,-3-6 0 0,-7-3 0 15,-1-2 0 1,-1-3 0-16,1 0 0 0,4 0 0 16,0-9-1034-16,-2-8 322 15,2-2 466-15</inkml:trace>
  <inkml:trace contextRef="#ctx0" brushRef="#br0" timeOffset="183407.59">3531 10160 125 0,'0'0'122'16,"0"0"57"-16,0 0 257 15,0 0 81-15,0 0-29 0,0 0-308 16,-27-20-180-16,11 41 0 16,-5 8 0-16,0 10 0 15,5-1 0-15,10 0 0 16,6-6 0-16,0-5 0 16,9-8 0-16,13-6 0 15,5-8 0-15,3-5 0 16,-5 0 0-16,3-15 0 15,-4-7 0-15,-1-6 0 16,-4-1 0-16,-2-5 0 16,-7 1 0-16,-7 1 0 15,-3 0 0-15,0 5 0 16,-13 4 0-16,-1 7 0 0,0 5 0 16,1 8 0-16,1 3 0 15,-1 7 0-15,7 19-735 16,3 6-278-16,3 0 724 15</inkml:trace>
  <inkml:trace contextRef="#ctx0" brushRef="#br0" timeOffset="183806.44">3940 10367 4 0,'0'0'232'0,"0"0"-50"15,0 0 197-15,0 0 38 16,0 0-86-16,0 0-158 0,4-14-128 16,-4 14-45-1,-1 0-6-15,-2 0 6 0,1 0 6 16,1 0 46-16,1 0 17 16,0 0 81-16,0 0-137 15,0 0-13-15,0 0 0 16,0 0 0-16,0 0 0 15,3 0 0-15,1-2 0 16,2 2 0-16,3 0 0 16,2 0 0-16,-4 0 0 0,-1 7 0 15,0 6 0 1,-5 2 0-16,-1 3 0 0,0 2 0 16,-8 2 0-16,-9-3 0 15,-4-5 0-15,1-3 0 16,0-5 0-16,7-6 0 15,4 0 0-15,9 0-1394 16,0-7 943-16</inkml:trace>
  <inkml:trace contextRef="#ctx0" brushRef="#br0" timeOffset="184172">4292 10143 242 0,'0'0'257'16,"0"0"507"-16,0 0 20 15,0 0-784-15,0 0 0 16,0 0 0-16,2-44 0 16,-2 44 0-16,0 0 0 15,0 4 0-15,0 13 0 16,0 7 0-16,0 6 0 15,1 2 0-15,2 2 0 16,-2 1 0-16,1 1 0 16,1-3 0-16,0 1 0 15,-2-4 0-15,2-8 0 16,-1-6 0-16,-1-9 0 16,-1-4 0-16,0-3 0 0,0 0 0 15,2 0 0-15,1 0 0 16,3-6 0-16,9-12 0 15,5-11-919-15,8-8-11 16</inkml:trace>
  <inkml:trace contextRef="#ctx0" brushRef="#br0" timeOffset="184505.56">4601 10008 4 0,'0'0'281'16,"0"0"5"-16,0 0 275 0,0 0-127 15,0 0-299-15,0 0 211 16,101 55-346-16,-78-8 0 16,-4 5 0-16,-7 5 0 15,-6 2 0-15,-6 2 0 16,0-7 0-16,0-7 0 15,-12-11 0-15,3-13 0 16,0-10 0-16,0-6 0 16,5-5 0-16,-2-2 0 0,-2 0 0 15,-2 0 0-15,-1 0 0 16,1 0 0-16,-2 0-1029 16,3 0 314-16,3-4 481 15</inkml:trace>
  <inkml:trace contextRef="#ctx0" brushRef="#br0" timeOffset="190035.72">5318 9274 49 0,'0'0'56'16,"0"0"-9"-16,0 0 10 15,0 0 7-15,0 0 1 0,0 0 35 16,0 0 44-16,-1 1 53 16,1-1 37-16,4 0-97 15,13-1-77-15,13-5 13 16,6 1-13-16,5 0-60 16,-5 4-60-16,-5 1-371 15,-10 0 50-15,-10 7 186 16,-8 11 63-16,-3 3 43 15</inkml:trace>
  <inkml:trace contextRef="#ctx0" brushRef="#br0" timeOffset="190225.37">5366 9510 58 0,'0'0'82'0,"0"0"3"0,0 0 20 16,0 0 21-16,0 0 25 15,0 0 9-15,54-8-8 16,-39 7-37-16,3 1-73 16,1-2-29-16,4-1-13 15,5-1-400-15,10-3 75 16,6 0 96-16</inkml:trace>
  <inkml:trace contextRef="#ctx0" brushRef="#br0" timeOffset="192231.64">6602 9205 63 0,'0'0'64'0,"0"0"10"15,0 0 18-15,0 0 33 16,0 0 73-16,0 0 85 15,-8-28 47-15,8 27 18 16,0 0-41-16,0 0-144 16,0-1-163-16,6 1 0 15,13 1 0-15,10 0 0 16,5 0 0-16,5 6 0 16,-5 9 0-16,-4 4 0 15,-6 5 0-15,-8 6 0 16,-4 4 0-16,-9 6 0 0,-3-3 0 15,0 2 0-15,-10-1 0 16,-11-3 0-16,-1-4 0 16,2-7 0-1,5-9 0-15,8-6 0 0,5-8 0 16,2-1 0-16,0 0 0 16,0-4 0-16,0-11 0 15,0-8 0-15,14-4 0 16,5-3 0-16,9-1 0 15,4-2 0-15,-1 0 0 16,-1 4 0-16,-3 2 0 16,-5 4 0-16,-7 2 0 0,-1 3 0 15,-3 2 0 1,-5 5 0-16,-3 4 0 0,-1 2 0 16,-2 5 0-16,0 0 0 15,0 0 0-15,0 0 0 16,0 0 0-16,-11 12 0 15,-5 9 0-15,-5 10 0 16,-3 1 0-16,3 4 0 16,6-1 0-16,4-2 0 15,6-3 0-15,5 1 0 16,0-3 0-16,0-3 0 16,8-4 0-16,3-3 0 15,0-3 0-15,-2-5 0 16,1-3 0-16,-2-3 0 0,-5-1 0 15,0-2 0-15,0-1 0 16,-2 0 0-16,-1 0 0 16,0 0 0-16,2 0-369 15,3 0-533-15,3 0 421 16,-2 0 255-16</inkml:trace>
  <inkml:trace contextRef="#ctx0" brushRef="#br0" timeOffset="195665">7361 9570 52 0,'0'0'42'16,"0"0"-5"-16,0 0 3 15,0 0-5-15,0 0 9 16,0 0-1-16,0 0 18 16,3-6 15-16,-3 6 37 15,0 0 19-15,0 0-22 0,0 0 50 16,0 0-50 0,0 0 13-16,0 0 7 15,0 0 52-15,0 0-50 0,0 0-31 16,0 0 31-16,-3 0-57 15,-5 0-63-15,-5 4 11 16,-2 6 0-16,2 2-23 16,-1 6 0-16,2 3-12 15,-1 3-5-15,4 3 6 16,1 0 11-16,7-5-35 16,1-4 0-16,0-3-28 15,9-4-17-15,9-4 18 0,4-5 11 16,5-2 51-16,0-2 67 15,0-13 7-15,-4-4-57 16,-3-1 18-16,-4 0 11 16,-7-2 6-16,-3 1-35 15,-4 0 100-15,-2 1-117 16,0 2 0-16,0 4 0 16,-9 5 0-16,-2 2 0 15,-2 3 0-15,-1 2 0 16,1 2-363-16,3 0-576 15,5 0 439-15</inkml:trace>
  <inkml:trace contextRef="#ctx0" brushRef="#br0" timeOffset="196780.57">7971 9154 57 0,'0'0'49'15,"0"0"3"-15,0 0 7 16,0 0 17-16,0 0 27 16,0 0 81-16,-25-39 111 15,23 39 40-15,2 0 21 16,0 0-61-16,0 0-109 16,0 0-186-16,0 0 0 15,0 0 0-15,0 12 0 16,14 6 0-16,13 8 0 15,10 3 0-15,6 4 0 16,2 1 0-16,1-2 0 0,-7-1 0 16,-8-4 0-16,-7-6 0 15,-7-4 0-15,-6-6 0 16,-6-2 0-16,-4-6 0 16,1-3 0-16,-2 0 0 15,0 0-453-15,0 0-292 16,0-8 275-16,0-13 214 15</inkml:trace>
  <inkml:trace contextRef="#ctx0" brushRef="#br0" timeOffset="197021.62">8302 9079 115 0,'0'0'99'0,"0"0"65"0,0 0 38 16,0 0-39-16,0 0-74 15,0 0 342-15,-67 103 29 16,33-51-136-16,-5 8-324 16,-6-1 0-16,7-6 0 15,6-14 0-15,11-13 0 16,11-12 0-16,7-10 0 16,3-4 0-16,0 0 0 15,13 0-1056-15,15-10 363 0,14-9 408 16</inkml:trace>
  <inkml:trace contextRef="#ctx0" brushRef="#br0" timeOffset="197314.27">8714 8949 179 0,'0'0'130'16,"0"0"232"-16,0 0 341 15,0 0-30-15,0 0-673 16,0 0 0-16,-21 7 0 16,0 41 0-16,3 11 0 15,6 5 0-15,5 3 0 0,7 3 0 16,0-4 0-16,6-7 0 16,7-9 0-16,5-10 0 15,-1-7 0-15,-1-9 0 16,1-10 0-16,3-8 0 15,6-6 0-15,3 0-789 16,1-1-107-16,-4-11 650 16</inkml:trace>
  <inkml:trace contextRef="#ctx0" brushRef="#br0" timeOffset="197565.24">8966 9228 165 0,'0'0'134'15,"0"0"143"-15,0 0 165 16,0 0-187-16,0 0-170 16,84-18 80-16,-47 18 47 15,-4 0-57-15,-6 0-57 16,-8 0-57-16,-4 0-41 15,-4 0-145-15,-1 1-730 16,-7 2 191-16,-3 0 457 0</inkml:trace>
  <inkml:trace contextRef="#ctx0" brushRef="#br0" timeOffset="197915.34">9405 9022 68 0,'0'0'115'0,"0"0"27"15,0 0 145-15,0 0 148 16,0 0 24-16,91-56-139 16,-64 56-99-16,-5 16-221 15,-3 9 0-15,-5 7 0 0,-10 8 0 16,-4 6 0-1,-4 8 0-15,-23 4 0 0,-3-6 0 16,2-10 0-16,8-13 0 16,9-15 0-16,8-9 0 15,3-5 0-15,0 0 0 16,3 2 0-16,22-1 0 16,12-1 0-16,14 0 0 15,4 0 0-15,-4-7 0 16,-2-5-950-16,-9-6 152 15,-11-7 560-15</inkml:trace>
  <inkml:trace contextRef="#ctx0" brushRef="#br0" timeOffset="198138.45">9940 8817 248 0,'0'0'180'15,"0"0"224"-15,0 0 52 16,99 80 105-16,-68-23-363 16,-6 13-198-16,-12 9 0 15,-13 8 0-15,0-2 0 16,-19-9 0-16,-6-14 0 16,-2-18 0-16,4-13-71 15,2-11-1152-15,4-10 678 16</inkml:trace>
  <inkml:trace contextRef="#ctx0" brushRef="#br0" timeOffset="198601.72">11044 8952 108 0,'0'0'109'0,"0"0"169"16,0 0 409-16,0 0 178 15,0 0-865-15,0 0 0 16,0 0 0-16,0-26 0 16,0 57 0-16,0 16 0 15,6 9 0-15,3 9 0 0,-1 3 0 16,7-3 0-16,-5-7 0 15,3-11 0-15,-5-15 0 16,1-14 0-16,-6-9 0 16,-1-5 0-16,-2-4-892 15,0 0 272-15,-5-16 350 16,-17-9 107-16</inkml:trace>
  <inkml:trace contextRef="#ctx0" brushRef="#br0" timeOffset="198753.31">10876 9183 85 0,'0'0'80'0,"0"0"33"16,0 0-38-16,0 0-30 15,109-34 26-15,-36 29-22 16,15 0-49-16,4 3-17 0,-2 2-141 16,-11 0-5-16,-12-2 1 15</inkml:trace>
  <inkml:trace contextRef="#ctx0" brushRef="#br0" timeOffset="199294.97">11856 8947 23 0,'0'0'163'15,"0"0"28"-15,0 0 344 16,0 0 175-16,0 0-285 15,0 0-425-15,96-39 0 16,-67 58 0-16,-2 8 0 0,-5 9 0 16,-6 2 0-16,-10 4 0 15,-6 1 0-15,0 1 0 16,-19-6 0-16,-3-3 0 16,3-14 0-16,10-9 0 15,6-12 0-15,3 0 0 16,0-6 0-16,9-17 0 15,16-8 0-15,7-4 0 16,3-1 0-16,-2 3 0 16,-6-1 0-16,-5-2 0 15,-8 1 0-15,2 3 0 0,-5 2 0 16,-1 8 0 0,-3 4 0-16,0 6 0 0,-4 6 0 15,-2 3 0 1,-1 3 0-16,0 0 0 0,0 0 0 15,0 0 0-15,0 10 0 16,-6 10 0-16,-2 10 0 16,-2 5 0-16,3 5 0 15,1 3 0-15,1 3 0 16,2 1 0-16,2-3 0 16,1-5 0-16,0-3 0 15,0-10 0-15,15-8 0 0,13-6 0 16,11-5-261-16,7-2-1047 15,2-5 954-15</inkml:trace>
  <inkml:trace contextRef="#ctx0" brushRef="#br0" timeOffset="199557.31">12695 9233 88 0,'0'0'211'16,"0"0"554"-16,0 0 218 15,0 0-983-15,0 0 0 16,0 0 0-16,0 0 0 16,1-27 0-16,-1 54 0 15,3 8 0-15,0 7 0 16,1-1 0-16,-2 0 0 0,1-3 0 16,-2-5 0-16,2-9 0 15,-1-7 0-15,-2-9 0 16,3-4 0-16,0-1 0 15,1-1 0-15,7-2 0 16,-1-2-1669-16</inkml:trace>
  <inkml:trace contextRef="#ctx0" brushRef="#br0" timeOffset="200075.52">13588 8942 199 0,'0'0'121'0,"0"0"286"15,0 0 340-15,0 0-174 16,0 0-573-16,0 0 0 16,38 10 0-16,-1 25 0 15,9 9 0-15,5-3 0 0,-3 1 0 16,-2-7 0-16,-10-7 0 15,-8-8 0-15,-6-10-221 16,-7-9-832-16,-7-1 563 16,-7-5 298-16</inkml:trace>
  <inkml:trace contextRef="#ctx0" brushRef="#br0" timeOffset="200306.84">13948 8861 103 0,'0'0'96'0,"0"0"74"16,0 0 243-16,0 0 210 16,0 0-305-16,0 0-261 15,-63 53 139-15,33-7-125 16,-3 2-71-16,-1 4 0 0,0-1 0 16,4-8 0-16,6-9 0 15,8-12 0-15,8-12 0 16,5-8 0-16,3-2 0 15,0 0-431-15,12-2-547 16,17-11 541-16</inkml:trace>
  <inkml:trace contextRef="#ctx0" brushRef="#br0" timeOffset="200583.8">14330 8853 173 0,'0'0'171'0,"0"0"397"0,0 0 473 16,0 0-947-16,0 0-94 15,0 0 0-15,0-4 0 16,0 38 0-16,0 14 0 16,0 4 0-16,0 3 0 15,0-1 0-15,0-4 0 16,0-7 0-16,0-8 0 15,0-12 0-15,0-12 0 16,0-7 0-16,3-4 0 16,15 0-88-16,5 0-1374 15,12-1 1071-15</inkml:trace>
  <inkml:trace contextRef="#ctx0" brushRef="#br0" timeOffset="200755.87">14673 9188 158 0,'0'0'294'0,"0"0"859"16,0 0-711-16,0 0-442 16,0 0 0-16,0 0 0 15,3-14 0-15,-3 14 0 16,-3 3 0-16,3 1 0 16,0-4-979-16,0 0 191 15,12-13 523-15</inkml:trace>
  <inkml:trace contextRef="#ctx0" brushRef="#br0" timeOffset="201079.41">14919 8851 78 0,'0'0'77'0,"0"0"29"16,0 0-14-16,0 0-48 15,0 0 26-15,0 0 92 16,-69 81 0-16,60-51-54 15,9-5-35-15,0-4-43 16,11-4 78-16,16-3 85 16,6-1 165-16,1 1 28 15,-1 2-386-15,-2-1 0 16,-4 3 0-16,-3 1 0 0,-7-1 0 16,-4 2 0-16,-6-2 0 15,-5 0 0-15,-2 1 0 16,0-3 0-16,-9 1 0 15,-14-5 0-15,-5-2 0 16,-2-7 0-16,-3-3-915 16,2-10 143-16,3-17 531 15</inkml:trace>
  <inkml:trace contextRef="#ctx0" brushRef="#br0" timeOffset="201214.6">14896 8892 113 0,'0'0'88'0,"0"0"63"15,99-57 56-15,-52 46-74 16,6 4-58-16,1 5-75 16,-2 2-87-16,-12 0-266 15,-7 0 106-15</inkml:trace>
  <inkml:trace contextRef="#ctx0" brushRef="#br0" timeOffset="201656.42">16078 8819 191 0,'0'0'164'0,"0"0"336"0,0 0 351 16,0 0-510-16,0 0-341 15,0 0 0-15,12-2 0 16,6 35 0-16,4 11 0 16,0 9 0-16,0 4 0 15,-5-1 0-15,-6 1 0 16,-5-8 0-16,-4-5 0 16,-2-9 0-16,0-11 0 15,0-10-94-15,0-10-1116 16,-5-4 768-16,-10-5 239 15</inkml:trace>
  <inkml:trace contextRef="#ctx0" brushRef="#br0" timeOffset="201829.95">15915 9069 52 0,'0'0'169'0,"0"0"-47"16,0 0 106-16,0 0-54 15,133-48-87-15,-61 42-40 16,12 1-47-16,2 2-204 16,-3-3-142-16,-9-1 133 15</inkml:trace>
  <inkml:trace contextRef="#ctx0" brushRef="#br0" timeOffset="202352.55">16632 8815 218 0,'0'0'181'0,"0"0"289"0,0 0 173 16,0 0-231-16,108-34-289 16,-70 45-123-16,-1 14 0 15,-4 5 0-15,-9 8 0 16,-9 8 0-16,-13 3 0 15,-2 3 0-15,-11 1 0 16,-14-4 0-16,-2-7 0 0,6-11 0 16,6-14 0-1,9-13 0-15,6-4 0 0,0-10 0 16,1-15 0-16,19-7 0 16,8-5 0-16,9-2 0 15,4-3 0-15,1-1 0 16,-4-1 0-16,-5 2 0 15,-5 2 0-15,-10 6 0 16,-3 8 0-16,-6 6 0 16,-6 8 0-16,-3 7 0 15,0 3 0-15,0 2 0 16,0 0 0-16,-13 14 0 16,-10 11 0-16,-3 8 0 15,0 8 0-15,5 6 0 0,5 0 0 16,8-1 0-16,8-4 0 15,0-2 0-15,2-5 0 16,15-3 0-16,2-3 0 16,3-7 0-16,3-3 0 15,-2-5-600-15,1-4-365 16,-4-5 646-16</inkml:trace>
  <inkml:trace contextRef="#ctx0" brushRef="#br0" timeOffset="202661.78">17436 9115 190 0,'0'0'149'16,"0"0"121"-16,0 0 97 15,0 0-250-15,0 0-105 16,0 0 56-16,12 49 22 15,-15-12 99-15,-18 7 37 16,-9 0-49-16,0-4 2 16,5-11-166-16,7-9-13 15,11-10 0-15,7-9 0 16,0-1 0-16,13 0 0 16,18 0 0-16,14 0 0 0,9-8 0 15,1-1 0 1,-6 1-590-16,-6 0-362 0,-13-4 632 15</inkml:trace>
  <inkml:trace contextRef="#ctx0" brushRef="#br0" timeOffset="202963.93">17867 8778 118 0,'0'0'178'0,"0"0"212"15,0 0 469-15,0 0-357 0,0 0-502 16,0 0 0-16,60 34 0 16,-18 0 0-16,2 4 0 15,0 2 0-15,-7-4 0 16,-3-3 0-16,-6-5 0 15,-7-7 0-15,-3-8 0 16,-7-5 0-16,-5-5-996 16,-6-3 308-16,0 0 507 15,-3-20 41-15</inkml:trace>
  <inkml:trace contextRef="#ctx0" brushRef="#br0" timeOffset="203160.41">18131 8760 60 0,'0'0'84'0,"0"0"48"15,0 0 108-15,0 0 291 16,0 0-230-16,0 0-260 16,-54 38 136-16,19 11 193 15,-4 8-259-15,-6 5-111 16,-3-3 0-16,4-5 0 16,6-14 0-16,11-12 0 15,17-13 0-15,10-9-408 16,0-6-602-16,16 0 591 15</inkml:trace>
  <inkml:trace contextRef="#ctx0" brushRef="#br0" timeOffset="203711.8">18671 8726 53 0,'0'0'115'0,"0"0"7"16,0 0 135-16,0 0 301 16,0 0 140-16,0 0-454 15,0-50-244-15,0 59 0 0,0 16 0 16,2 10 0-16,6 8 0 16,0 9 0-16,0 3 0 15,-2 3 0-15,1-4 0 16,-3-8 0-16,1-7 0 15,-2-13 0-15,3-12 0 16,3-8 0-16,9-6 0 16,5 0-30-16,3-9-1457 15,-7-7 1065-15</inkml:trace>
  <inkml:trace contextRef="#ctx0" brushRef="#br0" timeOffset="203898.3">19034 9018 119 0,'0'0'219'0,"0"0"400"16,0 0 471-16,0 0-1090 16,0 0 0-16,0 0 0 15,3-3 0-15,-8 9 0 16,1-3 0-16,4-3 0 16,0 0 0-16,0 0 0 15,16-13-901-15,8-11 27 16,6-3 667-16</inkml:trace>
  <inkml:trace contextRef="#ctx0" brushRef="#br0" timeOffset="204198.04">19320 8683 115 0,'0'0'35'0,"0"0"40"0,0 0 8 16,0 0 31-16,-55 88 31 15,51-62 39-15,4-4 25 16,0-1 60-16,20-3 158 16,10-1-36-16,9 2-391 15,4 0 0-15,-2 0 0 16,-4 2 0-16,-7 3 0 16,-8 2 0-16,-10-3 0 0,-9 1 0 15,-3-2 0 1,0-2 0-16,-18-5 0 0,-10-4 0 15,-8-8 0-15,-9-3 0 16,-1 0-524-16,-5-21-600 16,5-14 823-16</inkml:trace>
  <inkml:trace contextRef="#ctx0" brushRef="#br0" timeOffset="204319.72">19459 8699 196 0,'0'0'127'0,"158"-46"90"15,-83 27-42-15,-7 7-129 16,-14 6-46-16,-14 6-305 16,-20 0 47-16</inkml:trace>
  <inkml:trace contextRef="#ctx0" brushRef="#br0" timeOffset="206010.94">5487 11173 39 0,'0'0'46'0,"0"0"5"15,0 0-6-15,0 0 0 0,0 0 16 16,0 0 18-1,0 0 16-15,-12 8 28 0,12-8 23 16,0 2 10-16,0-2-12 16,0 0-46-16,9 0-98 15,18 0-60-15,6 0 43 16,4 0-376-16,-6 3 101 16,-11 9 144-16,-16 8 52 15,-4 4-4-15</inkml:trace>
  <inkml:trace contextRef="#ctx0" brushRef="#br0" timeOffset="206135.61">5478 11424 20 0,'0'0'44'15,"0"0"18"-15,0 0 23 16,0 0-6-16,118 2-21 0,-70-2-47 16,7-3-11-16,-2-6-113 15,-6-2-103-15</inkml:trace>
  <inkml:trace contextRef="#ctx0" brushRef="#br0" timeOffset="208945.73">6813 11044 32 0,'0'0'58'0,"0"0"-11"16,0 0 18-16,0 0 11 15,0 0 9-15,0 0 50 16,0 0 94 0,0-69 112-16,0 69 59 0,0 0-76 15,0 0-93-15,0 0-207 16,0 0-24-16,0 0 0 15,0 12 0-15,0 9 0 16,8 15 0-16,5 8 0 16,-2 5 0-16,2 4 0 15,-1-4 0-15,0-3 0 16,-2-10 0-16,-2-6 0 16,-5-8 0-16,0-6 0 0,0-8 0 15,-3-4 0-15,0-2 0 16,0-2 0-16,0 0 0 15,0 0 0-15,0 0-312 16,0-9-534-16,-12-4 221 16,-7 1 418-16</inkml:trace>
  <inkml:trace contextRef="#ctx0" brushRef="#br0" timeOffset="209207.12">6688 11270 147 0,'0'0'82'0,"0"0"48"16,0 0 38-16,0 0 2 16,0 0-18-16,0 0-139 15,104-32 4-15,-32 19-10 16,4 2-7-16,-9 2 0 15,-16 5-24-15,-15 1-111 16,-15 2-89-16,-8 0 67 16,-4-2 31-16,-3-4 14 15</inkml:trace>
  <inkml:trace contextRef="#ctx0" brushRef="#br0" timeOffset="209533.66">7446 10981 165 0,'0'0'118'0,"0"0"241"16,0 0 425-16,0 0-163 16,0 0-621-16,0 0 0 15,0-35 0-15,0 36 0 16,0 16 0-16,0 7 0 0,1 6 0 15,2 0 0 1,2 3 0-16,-2 0 0 0,0-3 0 16,0-1 0-16,-3-6 0 15,3-5 0-15,-3-6 0 16,0-6 0-16,0-5 0 16,0-1 0-16,4 0 0 15,4 0 0-15,1 0-105 16,4 0-1390-16,2-8 1109 15</inkml:trace>
  <inkml:trace contextRef="#ctx0" brushRef="#br0" timeOffset="209913.69">8062 10754 153 0,'0'0'89'0,"0"0"55"16,0 0 197-16,0 0 110 15,0 0-128-15,0 0-135 16,-22 21-131-16,1 21 168 16,1 10-149-16,-2 7-76 15,8 2 0-15,3 4 0 16,6 2 0-16,5-2 0 15,0-3 0-15,15-5 0 16,6-7 0-16,6-7 0 16,3-7 0-16,-2-9 0 0,2-8 0 15,-3-7 0-15,-9-7 0 16,-5-5 0-16,-10 0 0 16,0 0 0-16,-3 0 0 15,0 0 0-15,0 0 0 16,0 0-18-16,0-11-1296 15,-8-6 782-15</inkml:trace>
  <inkml:trace contextRef="#ctx0" brushRef="#br0" timeOffset="210477.17">8326 11104 70 0,'0'0'86'16,"0"0"-13"-16,0 0 52 16,0 0 63-16,0 0 73 0,0 0 91 15,-4 0-60-15,29 0-140 16,14 0-84-16,13-7 17 15,0 1-28-15,-13 3-28 16,-15 0 0-16,-15 2-29 16,-6 0-41-16,-3 1-28 15,1 0-252-15,4 0-491 16,13 0 425-16</inkml:trace>
  <inkml:trace contextRef="#ctx0" brushRef="#br0" timeOffset="210830.72">8891 10888 199 0,'0'0'191'0,"0"0"294"16,0 0 168-16,0 0-187 15,0 0-413-15,0 0-53 16,88-39 0-16,-69 58 0 15,-5 9 0-15,-8 6 0 16,-6 9 0-16,0 2 0 16,-17-2 0-16,-6-1 0 15,1-10 0-15,5-10 0 16,7-10 0-16,7-8 0 16,3-4 0-16,0 0 0 15,0 0 0-15,12 3 0 16,13 2 0-16,10 0 0 15,2-2 0-15,4-3 0 0,-5 0 0 16,-4 0 0-16,-4 0-431 16,-3-5-701-16,-7-7 823 15</inkml:trace>
  <inkml:trace contextRef="#ctx0" brushRef="#br0" timeOffset="211086.08">9238 10661 119 0,'0'0'154'16,"0"0"34"-16,0 0 233 15,0 0-116-15,117 25 63 16,-76 19 124 0,-4 11-492-16,-8 10 0 0,-9 5 0 15,-11 4 0-15,-9-4 0 16,0-5 0-16,-9-8 0 15,-10-14 0-15,1-10 0 16,2-12 0-16,5-7 0 16,1-8-391-16,7-6-710 15,3 0 712-15</inkml:trace>
  <inkml:trace contextRef="#ctx0" brushRef="#br0" timeOffset="211549.65">10352 10694 148 0,'0'0'116'0,"0"0"176"16,0 0 435-16,0 0 37 15,0 0-764-15,0 0 0 16,0-43 0-16,0 63 0 16,0 19 0-16,0 19 0 15,6 8 0-15,7 5 0 16,3-1 0-16,0-6 0 16,-1-9 0-16,0-12 0 15,-5-13 0-15,-2-14 0 16,-4-10 0-16,0-6 0 0,1 0 0 15,-5-5-958-15,0-12 140 16</inkml:trace>
  <inkml:trace contextRef="#ctx0" brushRef="#br0" timeOffset="211705.24">10188 11005 82 0,'0'0'125'16,"0"0"-16"-16,133-29 91 15,-59 18-56-15,12 1-64 16,3-2-80-16,-4 2-122 0,-15 0-153 16,-21 2 68-16</inkml:trace>
  <inkml:trace contextRef="#ctx0" brushRef="#br0" timeOffset="-214534.22">11680 10610 48 0,'0'0'54'0,"0"0"9"16,0 0 20-16,0 0 8 0,0 0 46 16,0 0 45-16,0 0 29 15,-12-27-8-15,-3 33-41 16,-3 10 35-16,-4 8 16 16,0 9-48-16,2 6-26 15,4 10-70-15,7 4-39 16,7 4-30-16,2-3 0 15,15-6 0-15,18-6 0 16,9-15 0-16,1-11 0 16,-4-15 0-16,1-1 0 15,-7-15 0-15,-3-14 0 16,-7-7 0-16,-7-3 0 16,-9-4 0-16,-7 0 0 0,0-1 0 15,-17 2 0 1,-6 6 0-16,-4 8 0 0,3 9 0 15,4 6 0-15,7 7 0 16,6 6 0-16,2 0 0 16,5 7-1041-16,0 6 310 15,18-1 503-15</inkml:trace>
  <inkml:trace contextRef="#ctx0" brushRef="#br0" timeOffset="-214300.75">12254 10628 125 0,'0'0'158'15,"0"0"192"-15,0 0 325 16,0 0-145-16,0 0-321 16,0 0-209-16,100 44 0 15,-57-8 0-15,-4 3 0 16,-4-3 0-16,-9-5 0 15,-6-5 0-15,-4-8 0 16,-8-7-842-16,-5-6 80 16,-3-5 498-16</inkml:trace>
  <inkml:trace contextRef="#ctx0" brushRef="#br0" timeOffset="-214083.32">12538 10548 15 0,'0'0'234'16,"0"0"30"-16,0 0 217 16,0 0-148-16,0 0-229 15,0 0 183-15,-85 99-46 16,52-50-153-16,-3 3-88 16,3-4 0-16,8-8 0 15,8-15 0-15,13-8-431 16,4-10-427-16,9-6 374 15,19-1 213-15</inkml:trace>
  <inkml:trace contextRef="#ctx0" brushRef="#br0" timeOffset="-213774.75">12971 10621 93 0,'0'0'171'0,"0"0"166"16,0 0 536-16,0 0-300 16,0 0-573-16,0 0 0 15,1-28 0-15,-1 32 0 16,0 17 0-16,0 10 0 16,3 9 0-16,-1 2 0 0,1 6 0 15,1-1 0-15,-1-2 0 16,0-4 0-16,0-7 0 15,-2-9 0-15,-1-8 0 16,3-9 0-16,-1-6 0 16,4-2 0-16,7 0 0 15,4 0-906-15,2-13 48 16</inkml:trace>
  <inkml:trace contextRef="#ctx0" brushRef="#br0" timeOffset="-213526.88">13491 10831 240 0,'0'0'238'16,"0"0"314"-16,0 0 23 0,0 0-133 16,0 0-442-16,0 0 0 15,0 0 0-15,0 0 0 16,0 0 0-16,0 0 0 15,0 0 0-15,0 0 0 16,0 0 0-16,0 0 0 16,2 0-637-16,5 0-291 15,3 2 645-15,1-2 89 16</inkml:trace>
  <inkml:trace contextRef="#ctx0" brushRef="#br0" timeOffset="-213170.29">13698 10635 89 0,'0'0'36'0,"0"0"8"16,0 0 11-16,0 0-13 16,0 0 4-16,0 0-3 15,-1 48 10-15,1-32 29 16,9 2 23-16,6 1 56 15,1 2 62-15,2 0 3 16,-1 0-68-16,0 0-9 16,0 2 34-16,1-1-40 0,-3-2-22 15,4-2-33-15,-5-1-88 16,-1-4 0-16,-2-2 0 16,-5-2 0-16,-1-4 0 15,-3-1 0-15,-2-1 0 16,0 0 0-16,0 3 0 15,0-1-53-15,-7 3-451 16,-12-3-111-16,-1-1 146 16,-6-4 254-16,0 0 67 15</inkml:trace>
  <inkml:trace contextRef="#ctx0" brushRef="#br0" timeOffset="-212990.77">13757 10679 121 0,'0'0'59'16,"0"0"43"-16,0 0-4 16,98-71-14-16,-74 64-32 15,-3 5-34-15,-2 2-18 16,-1 0-37-16,-1 8-103 16,-3 4 8-16,0 0 7 15</inkml:trace>
  <inkml:trace contextRef="#ctx0" brushRef="#br0" timeOffset="-212409.26">15172 10573 44 0,'0'0'115'0,"0"0"5"16,0 0 127-16,0 0 307 0,0 0 221 16,0 0-583-16,0 0-192 15,-11-62 0-15,9 62 0 16,2 20 0-16,0 12 0 16,0 12 0-16,0 7 0 15,8 7 0-15,3 0 0 16,3-1 0-16,2-5 0 15,-1-7 0-15,-1-12 0 16,-4-7 0-16,-2-11 0 16,0-3-36-16,-3-8-1268 15,-5-4 814-15</inkml:trace>
  <inkml:trace contextRef="#ctx0" brushRef="#br0" timeOffset="-212273.62">15131 10857 58 0,'0'0'60'16,"0"0"-39"-16,107-23-7 15,-60 18-14-15,-3-2-30 16</inkml:trace>
  <inkml:trace contextRef="#ctx0" brushRef="#br0" timeOffset="-207672.06">15111 10905 49 0,'0'0'35'15,"0"0"4"-15,0 0-5 16,0 0 5-16,0 0 11 16,0 0-15-16,0 0 9 15,-69-9 6-15,62 9-2 16,3 0 31-16,2 0-6 16,2 0 10-16,-1 0 7 15,1 0 4-15,0 0 17 0,0 0-13 16,0 0-30-16,0 0-27 15,15-4-41-15,36-3 22 16,26-4-12-16,25-3 42 16,5 1-18-16,-6 2-14 15,-20 1 4-15,-18 4 38 16,-22 2 1-16,-21 2-15 16,-13 2-42-16,-7 0 70 15,0 0-25-15,0 0 33 16,0 0-21-16,-5 0-29 15,-3 0-11-15,-4 0-23 16,-3 0-364-16,-2 0-304 16,4-2 248-16,12-10 173 0</inkml:trace>
  <inkml:trace contextRef="#ctx0" brushRef="#br0" timeOffset="-206562">16613 10384 85 0,'0'0'60'0,"0"0"37"15,0 0 33-15,0 0 164 16,0 0 209-16,0 0 258 16,0-16-644-16,0 16-117 15,0 0 0-15,0-1 0 0,0 1 0 16,0 0 0-16,0 0 0 16,0 3 0-16,0 20 0 15,0 13 0-15,0 11 0 16,0 6 0-16,0-1 0 15,7 1 0-15,2-2 0 16,0-2 0-16,-2-3 0 16,0-3 0-16,0-9 0 15,-4-8 0-15,0-8 0 16,-3-9 0-16,0-3 0 16,0-6 0-16,0 2 0 15,0-2 0-15,0 0 0 16,0 0 0-16,0-13 0 15,0-7 0-15,0-3 0 16,4 1-492-16,17-1-803 0</inkml:trace>
  <inkml:trace contextRef="#ctx0" brushRef="#br0" timeOffset="-206277.76">17158 10450 224 0,'0'0'117'0,"0"0"368"15,0 0 356-15,0 0-461 16,0 0-380-16,0 0 0 16,5-43 0-16,22 82 0 15,13 11 0-15,9 3 0 0,0-3 0 16,-4-5 0-16,-7-8 0 15,-7-5 0-15,-6-9 0 16,-7-9 0-16,-6-10 0 16,0-4-318-16,-3 0-629 15,-3-11 500-15,-6-11 233 16</inkml:trace>
  <inkml:trace contextRef="#ctx0" brushRef="#br0" timeOffset="-206038.4">17519 10328 176 0,'0'0'115'0,"0"0"116"15,0 0 245-15,0 0-38 0,0 0-329 16,0 0-99-16,-77 97 175 16,40-36 57-16,-5 1-177 15,-3-5-65-15,2-5 0 16,10-13 0-16,9-12 0 15,13-13 0-15,10-10 0 16,1-4 0-16,0 0 0 16,14 0-823-16,18-1-54 15,10-8 623-15</inkml:trace>
  <inkml:trace contextRef="#ctx0" brushRef="#br0" timeOffset="-205677.84">17902 10440 155 0,'0'0'98'0,"0"0"132"15,0 0 371-15,6-79 205 16,-6 74-649-16,0 4-157 16,0 1 0-16,0 0 0 15,0 0 0-15,2 5 0 16,0 19 0-16,1 10 0 15,0 6 0-15,-2 9 0 16,-1-1 0-16,0-2 0 0,0-1 0 16,2-8 0-16,-1 0 0 15,2-6 0-15,0-6 0 16,-1-2 0-16,1-8 0 16,-2-5 0-16,2-5 0 15,0-5 0-15,-2 0 0 16,-1 0 0-16,0 0 0 15,2 0 0-15,1-5 0 16,5-12 0-16,2-8-486 16,6-3-767-16</inkml:trace>
  <inkml:trace contextRef="#ctx0" brushRef="#br0" timeOffset="-205339.41">18383 10565 178 0,'0'0'119'16,"0"0"187"-16,0 0 273 16,0 0-32-16,0 0-229 15,0 0-318-15,0-3 0 16,0 3 0-16,0 4 0 15,0 2 0-15,-3 0 0 0,2-4 0 16,1-2 0 0,0 0 0-16,0 0 0 15,0 0 0-15,0 0 0 0,0 0 0 16,0 0 0-16,0 0 0 16,0 0 0-16,0 0 0 15,0 0 0-15,0 0 0 16,0-5-887-16,16-12-23 15</inkml:trace>
  <inkml:trace contextRef="#ctx0" brushRef="#br0" timeOffset="-205023.95">18635 10242 115 0,'0'0'67'0,"0"0"14"16,0 0-43-16,0 0 2 15,0 0-4-15,0 0-9 16,-74 83 2-16,72-52-11 16,2-1 21-16,5-3 40 15,20-1 77-15,6-2 183 16,5 0 2-16,0 0 115 16,-5 0-270-16,-2 2-186 15,-9-1 0-15,-6 0 0 16,-5 1 0-16,-7-2 0 15,-2 0 0-15,0-5 0 16,-9-3 0-16,-11-8 0 0,-1-5 0 16,-6-3 0-16,-5 0-453 15,-3-13-551-15,-2-8 607 16</inkml:trace>
  <inkml:trace contextRef="#ctx0" brushRef="#br0" timeOffset="-204889.79">18711 10278 119 0,'0'0'77'0,"105"-53"10"16,-48 33-37-16,-1 5-18 15,-5 7-31-15,-8 5-1 16,-8 3-95-16,-12 0-32 16</inkml:trace>
  <inkml:trace contextRef="#ctx0" brushRef="#br0" timeOffset="-203777.85">5730 12687 59 0,'0'0'86'16,"0"0"-28"-1,0 0 46-15,0 0 30 0,0 0 78 16,0 0 47-16,-12 0-16 15,12 0-110-15,12 0-133 16,9 0 10-16,7 0-35 16,2 3-56-16,3 3-427 15,-6 3 144-15,-14 5 179 16</inkml:trace>
  <inkml:trace contextRef="#ctx0" brushRef="#br0" timeOffset="-203644.95">5666 12932 108 0,'0'0'48'0,"0"0"93"16,0 0 63-16,0 0-16 16,0 0-150-16,97-32-38 15,-58 28-158-15,-2-2-101 16,-6 2 29-16</inkml:trace>
  <inkml:trace contextRef="#ctx0" brushRef="#br0" timeOffset="-190217.81">6718 12829 25 0,'0'0'49'15,"0"0"-1"-15,0 0 15 16,0 0 0-16,0 0 3 15,0 0 21-15,0 0 31 16,0 0 45-16,-22 0 7 16,20 0-4-16,1 0-24 15,1 3-19-15,-2-3-27 16,2 3-70-16,-3-1 21 16,0 0-14-16,0 3-17 15,-3-1 6-15,6-1-6 16,-2 0-10-16,1-2-1 0,1-1-5 15,-2 0 16-15,1 0-10 16,1 0 16-16,0 2-11 16,0-2-11-16,0 0 0 15,0 0 0-15,0 0 6 16,0 0-6-16,0 0 11 16,0 0-11-16,0 0 6 15,0 0 16-15,12 0-22 16,21 0-62-16,22-5 62 15,18-3 85-15,3-2-63 16,-7 0-22-16,-17 3-11 16,-16 1 11-16,-15 2 5 15,-8 2 1-15,-10 2-6 16,-3 0 0-16,0 0-6 16,0 0-10-16,-1 0-85 15,-10 0-247-15,-7 0-172 0,2 0 115 16,7 0 188-16</inkml:trace>
  <inkml:trace contextRef="#ctx0" brushRef="#br0" timeOffset="-189770.01">7534 12511 124 0,'0'0'63'0,"0"0"46"16,0 0 92 0,1-72 108-16,-1 62 104 0,-8 4 41 15,-6 4-162-15,-1 2-210 16,-3 0-82-16,-3 5 0 16,-1 13 0-16,1 9 0 15,3 10 0-15,3 11 0 16,5 8 0-16,7 1 0 15,3-5 0-15,3-11 0 16,16-13 0-16,3-9 0 16,5-9 0-16,3-10 0 15,1 0 0-15,1-11 0 16,-1-13 0-16,-4-5 0 0,-9-4 0 16,0-4 0-1,-9 2 0-15,-5-4 0 0,-4 4 0 16,0 0 0-16,-7 6 0 15,-9 2 0-15,-3 6 0 16,2 5 0-16,3 8 0 16,4 5 0-16,5 3 0 15,5 10-652-15,0 11-444 16,9 8 825-16</inkml:trace>
  <inkml:trace contextRef="#ctx0" brushRef="#br0" timeOffset="-189502.4">7993 12722 73 0,'0'0'260'15,"0"0"40"-15,0 0 762 16,0 0-710-16,0 0-352 16,0 0 0-16,6-8 0 15,-6 10 0-15,0 4 0 16,0-1 0-16,0-3 0 15,0 1 0-15,0-3 0 16,0 0 0-16,0 0 0 16,0 0 0-16,0 0 0 15,0 0 0-15,0 0 0 16,0 0 0-16,2-5-735 16,7-7-330-16</inkml:trace>
  <inkml:trace contextRef="#ctx0" brushRef="#br0" timeOffset="-189154.89">8339 12335 189 0,'0'0'85'16,"0"0"154"-16,0 0 212 16,0 0-5-16,0 0-273 15,0 0-173-15,-20 8-17 0,-1 31 17 16,3 0 33-1,6-3-16-15,12-6 6 0,0-3 5 16,12-4 74-16,10 0 88 16,5-3-102-16,3-2-88 15,0-1 0 1,0 0 0-16,-5-3 0 0,-3 0 0 16,-5 0 0-16,-5-1 0 15,-6 0 0-15,-5-1 0 16,-1 1 0-16,-1 3 0 15,-20-2 0-15,-3-2 0 16,-6-3 0-16,-3-6 0 16,3-3-541-16,-4 0-460 15,3-8 719-15,7-15 110 16</inkml:trace>
  <inkml:trace contextRef="#ctx0" brushRef="#br0" timeOffset="-189034.22">8277 12471 74 0,'0'0'72'0,"0"0"20"15,107-96-13-15,-59 72-21 16,7 6-27-16,-4 5-29 16,-3 5-2-16,-14 6-143 15,-13-1-51-15</inkml:trace>
  <inkml:trace contextRef="#ctx0" brushRef="#br0" timeOffset="-184077.43">2133 13891 13 0,'0'0'84'0,"0"0"-14"15,0 0 19-15,0 0 44 16,-15-79 83-16,15 70 162 16,-3 4 145-16,3 5-64 15,0 0-377-15,-3 0-82 16,3 0 0-16,0 4 0 15,0 20 0-15,0 9 0 16,0 16 0-16,0 3 0 0,0 4 0 16,6 4 0-16,0-3 0 15,2 1 0-15,-2-3 0 16,-1-7 0-16,-2-5 0 16,-1-9 0-16,-2-7 0 15,0-7 0-15,0-10 0 16,0-5 0-16,0-5 0 15,0 0 0-15,0 0 0 16,0-15 0-16,3-12 0 16,-3-7 0-16,6-5 0 15,3 1 0-15,4 6 0 16,1 6 0-16,2 8 0 16,4 4 0-16,5 4 0 15,6 7 0-15,4 3 0 16,-1 3 0-16,-4 19 0 0,0 6 0 15,-5 5 0-15,-7 1 0 16,-8 1 0-16,-5-1 0 16,-5-4 0-16,0-6 0 15,0-6 0-15,-2-6 0 16,-1-5 0-16,2-6 0 16,1-1 0-16,0 0 0 15,0 0 0-15,0 0 0 0,0 0 0 16,0-6-546-1,16 2-558-15,8-1 775 0</inkml:trace>
  <inkml:trace contextRef="#ctx0" brushRef="#br0" timeOffset="-183747.64">2842 14364 100 0,'0'0'132'16,"0"0"49"-16,0 0 308 15,0 0 115-15,0 0-105 16,0 0-457-16,3-20-42 0,-3 34 0 16,0 5 0-16,0 7 0 15,0 2 0-15,0-2 0 16,0-1 0-16,0-4 0 15,0-3 0-15,0-3 0 16,0-4 0-16,0-6 0 16,0 0 0-16,0-4 0 15,0-1 0-15,0 0 0 16,0 0 0-16,7 0-53 16,5-15-1385-16,3-12 963 15</inkml:trace>
  <inkml:trace contextRef="#ctx0" brushRef="#br0" timeOffset="-183454.72">3507 13765 175 0,'0'0'120'16,"0"0"186"-16,0 0 230 15,0 0 16-15,0 0-322 16,0 0-207-16,-40 58 35 16,10 5-11-16,0 11-47 15,5 6 0-15,4 3 0 16,9-4 0-16,7-6 0 16,5-16 0-16,0-14 0 15,3-12 0-15,14-9 0 16,10-6 0-16,7-7 0 0,9-4-963 15,1-5 165-15</inkml:trace>
  <inkml:trace contextRef="#ctx0" brushRef="#br0" timeOffset="-183009.79">3904 13947 109 0,'0'0'98'0,"0"0"50"16,0 0 159-16,0 0 227 15,0 0 33-15,0 0-283 16,-43-67-284-16,25 85 0 15,-9 16 0-15,8 8 0 16,2 5 0-16,11 1 0 16,6-2 0-16,0-6 0 15,6-8 0-15,15-10 0 16,0-6 0-16,3-12 0 0,1-4 0 16,-1-4 0-16,0-16 0 15,-3-3 0-15,-6-6 0 16,-5-2 0-16,-4 0 0 15,-6 0 0-15,0 1 0 16,-16 3 0-16,-5 4 0 16,-3 6 0-16,0 5 0 15,2 11 0-15,7 1 0 16,6 11-658-16,7 10-456 16</inkml:trace>
  <inkml:trace contextRef="#ctx0" brushRef="#br0" timeOffset="-182437.81">4322 14234 14 0,'0'0'118'15,"0"0"-49"-15,0 0 15 16,0 0-39-16,0 0-14 15,0 0-7-15,0 0-3 16,3 14 17-16,-3-11 42 16,0-3 113-16,0 0 88 15,0 0 33-15,-3 0 75 0,0 0-61 16,1 0-310 0,2 0-18-16,0 0 0 15,0 0 0-15,0 0 0 16,0 0 0-16,0 0 0 0,0 0 0 15,0 0 0-15,0 0 0 16,0 0 0-16,0 0 0 16,0 0 0-16,0 7 0 15,0 1 0-15,-3 1 0 16,-1-2 0-16,-2-3 0 16,3-1 0-16,1-3 0 15,2 0 0-15,0 0 0 16,0 0 0-16,0 0 0 15,0 0 0-15,0-3 0 0,3-4 0 16,5 1 0-16,1 3 0 16,4 2 0-16,2 1 0 15,3 0 0-15,0 0 0 16,0 10 0-16,-6 2 0 16,-5 4 0-16,-7 2 0 15,0 2 0-15,-15 1 0 16,-13-3 0-16,-3-1 0 15,1-5 0-15,8-5-1416 16,8-6 952-16</inkml:trace>
  <inkml:trace contextRef="#ctx0" brushRef="#br0" timeOffset="-182036.1">4877 13912 196 0,'0'0'141'0,"0"0"339"16,0 0 264-16,0 0-258 15,0 0-486-15,0 0 0 16,0-66 0-16,0 66 0 15,0 0 0-15,0 17 0 16,7 11 0-16,8 8 0 0,0 7 0 16,-3 2 0-16,-3 3 0 15,0 0 0-15,-5-6 0 16,-2-4 0-16,-1-10 0 16,-1-3 0-16,0-10 0 15,0-5 0-15,0-6 0 16,0-4 0-16,2 0 0 15,1 0 0-15,1 0 0 16,2-5 0-16,3-10 0 16,5-6 0-16,1-9-1567 15,1-10 1206-15</inkml:trace>
  <inkml:trace contextRef="#ctx0" brushRef="#br0" timeOffset="-181797.79">5114 13690 130 0,'0'0'84'0,"0"0"87"16,0 0 232-16,85-43 28 15,-49 48-78-15,3 23-58 16,1 13-115-16,-6 11-180 16,-3 11 0-16,-8 7 0 15,-10 2 0-15,-10 0 0 16,-3-3 0-16,-3-6 0 15,-19-9 0-15,0-10 0 0,-4-10 0 16,-1-10 0-16,-3-9-1208 16,2-9 575-16</inkml:trace>
  <inkml:trace contextRef="#ctx0" brushRef="#br0" timeOffset="-181265.85">6352 13869 51 0,'0'0'86'16,"0"0"-13"-16,0 0 37 15,0 0 35-15,0 0 36 16,0 0 59-16,-13-1-16 15,13 1-31-15,3-2-107 16,12 2-86-16,12-1 0 16,7 1-15-16,-1 0-16 15,-2 0-492-15,-10 7 109 16,-9 12 220-16,-12 5 88 16</inkml:trace>
  <inkml:trace contextRef="#ctx0" brushRef="#br0" timeOffset="-181090.99">6354 14093 78 0,'0'0'58'16,"0"0"42"-16,0 0 40 15,0 0 122-15,0 0 118 16,0 0-29-16,97-14-143 16,-54 5-141-16,0 2-44 15,-3 1-23-15,-7 3-443 16,-7 3-251-16,-2 0 367 15</inkml:trace>
  <inkml:trace contextRef="#ctx0" brushRef="#br0" timeOffset="-179706.4">7592 13700 26 0,'0'0'35'15,"0"0"6"-15,0 0-5 0,0 0 4 16,0 0-7-16,0 0 1 15,0-10 9-15,0 10-4 16,0-1 14-16,0-1 3 16,0 2 11-16,0-3 20 15,0 2 25-15,0 1-5 16,0-3 18-16,-6 2 5 16,0-2-16-16,0 2 11 15,-3-1-18-15,-1 1 0 16,1 1 32-16,-5 0-60 0,-2 0-11 15,-2 12-16 1,0 8 17-16,-4 6 18 0,1 3-51 16,3 7-36-16,0 2 0 15,3 3 0-15,6 3 0 16,2 1 0-16,7-1 0 16,0 0 0-16,15-2 0 15,11-6 0-15,4-8 0 16,5-9 0-16,-1-11 0 15,3-8 0-15,-1-2 0 16,-1-20 0-16,-7-5 0 16,-4-4 0-16,-7-1 0 15,-6-5 0-15,-2-1 0 16,-4 0 0-16,-5 2 0 16,0 3 0-16,-11 6 0 0,-16 3 0 15,-9 5 0-15,-6 3 0 16,-8 3 0-16,-5-1-1343 15,-11-6 670-15</inkml:trace>
  <inkml:trace contextRef="#ctx0" brushRef="#br0" timeOffset="-176957.47">2139 15586 115 0,'0'0'29'16,"0"0"31"-16,0 0 11 0,0 0 8 16,0 0 0-16,0 0 41 15,0 0 47-15,-52-3 5 16,52 3 20-16,0 0-57 15,0 0-42-15,21-3-93 16,22-3-24-16,21 1 24 16,18-3 20-16,0 3-20 15,-1-1 0-15,-11 3 4 16,-13 0-4-16,-12 3-98 16,-20 0-207-16,-9 0-28 15,-8 0 160-15,-8 0 41 16,0 5 55-16,-11 2 20 15,-17 1-25-15</inkml:trace>
  <inkml:trace contextRef="#ctx0" brushRef="#br0" timeOffset="-176367.53">2184 15583 109 0,'0'0'51'16,"0"0"46"-16,0 0 2 15,0 0 92-15,0 0 137 16,0 0 7-16,-55-41-93 16,53 41-21-16,2 0-96 15,0 0-28-15,-1 0-44 0,1 0-25 16,0 2-22-16,0 10 6 16,0 4 11-16,16 3 7 15,8 6-30-15,13 5 0 16,5 4 0-16,3 0 0 15,4-2 0-15,-4-2 0 16,-2-6 0-16,-6-2 0 16,-8-6 0-16,-10-4 0 15,-10-5 0-15,-3-1 0 16,-6-1 0-16,0 0 0 16,0 2 0-16,-3 6 0 15,-12 4 0-15,-9 6 0 16,-7 5 0-16,-12 4 0 15,-5 6 0-15,-6 3 0 0,2-2 0 16,7-6 0-16,11-5 0 16,7-6 0-16,15-10 0 15,6-6 0-15,6-1 0 16,0-3 0-16,12 2 0 16,19 2 0-16,13-1 0 15,9 1 0-15,5-5 0 16,-1 1 0-16,-9-2 0 15,-2 1 0-15,-10 1 0 16,-11 2 0-16,-10-2 0 16,-7 2 0-16,-5-1 0 15,-3-3 0-15,0 0 0 16,0 0 0-16,0 0-134 16,0 0-337-16,0 0-218 15,0 0 170-15</inkml:trace>
  <inkml:trace contextRef="#ctx0" brushRef="#br0" timeOffset="-175903.77">3239 16084 113 0,'0'0'95'0,"0"0"59"15,0 0 168-15,0-75 158 16,0 68 45-16,-3 4-167 16,0 3-358-16,0 0 0 15,-2 1 0-15,-1 24 0 0,-1 8 0 16,1 10 0-16,3 0 0 16,3 0 0-16,0-7 0 15,0-3 0-15,9-3 0 16,4-7 0-16,-1-2 0 15,-1-4 0 1,-1-5 0-16,2-5 0 0,3-4 0 16,1-3-221-16,2 0-689 15,6 0 341-15,-6 0 338 16</inkml:trace>
  <inkml:trace contextRef="#ctx0" brushRef="#br0" timeOffset="-175603.58">3592 16084 112 0,'0'0'78'0,"0"0"59"16,0 0 198-16,3-72 153 16,-3 62 177-16,0 5-433 15,0 5-232-15,0 0 0 16,0 0 0-16,0 12 0 15,0 15 0-15,0 9 0 16,0 5 0-16,3 0 0 16,0 0 0-16,-1-3 0 15,1-7 0-15,-2-4 0 16,1-9 0-16,-2-4 0 16,3-5 0-16,1-1 0 15,6 1-408-15,1-6-691 0,7 0 738 16</inkml:trace>
  <inkml:trace contextRef="#ctx0" brushRef="#br0" timeOffset="-175227.59">4049 16294 180 0,'0'0'55'16,"0"0"90"-16,0 0-34 15,0 0-9-15,0 0-15 16,0 0-16-16,0-1-25 16,0 1 53-16,0 0 31 15,0 0 63-15,0 0 111 0,0-2 155 16,0-1-394-16,0 2-65 16,0 0 0-16,0-1 0 15,4 1 0-15,4-2 0 16,-1 3 0-16,5 0 0 15,0 0 0-15,-3 3 0 16,4 8 0-16,-8 2 0 16,-2 3 0-16,-3 4 0 15,0 2 0-15,-9-1 0 0,-9-3 0 16,-1-4 0-16,2-4 0 16,1-5-163-16,8-2-1019 15,8-3 717-15,0 0 238 16</inkml:trace>
  <inkml:trace contextRef="#ctx0" brushRef="#br0" timeOffset="-174852.08">4401 16140 45 0,'0'0'105'0,"0"0"7"15,25-76 79-15,-22 63 126 0,-1 5 191 16,-2 6-63-1,0 2-151-15,0 0-264 0,-5 9-30 16,-8 17-18-16,-2 10 18 16,0 4 18-16,3 2-18 15,4-5 0-15,8-4 0 16,0-7 0-16,0-9 0 16,14-7 0-16,4-7 0 15,0-3 0-15,1 0 0 16,3-9 0-16,-5-9 0 15,2-5 0-15,-5-4 0 16,-8-4 0-16,1-3 0 16,-7-1 0-16,0-1 0 15,0 4 0-15,-10 6 0 16,-2 6 0-16,-4 11 0 16,-1 9 0-16,1 0 0 0,-1 18-369 15,4 6-775-15,4-2 799 16</inkml:trace>
  <inkml:trace contextRef="#ctx0" brushRef="#br0" timeOffset="-174238.5">4750 15896 132 0,'0'0'98'0,"0"0"36"16,0 0 73-16,0 0-5 15,0 0-116-15,0 0-70 16,64 43 214-16,-21 4 96 15,-4 6 46-15,-9 6-128 0,-9 0-244 16,-12-3 0-16,-9 0 0 16,0-7 0-16,-16-5 0 15,-4-9 0-15,1-10 0 16,2-9 0-16,5-8-71 16,3-5-914-16,5-3 354 15,2-3 387-15</inkml:trace>
  <inkml:trace contextRef="#ctx0" brushRef="#br0" timeOffset="-173726.36">5854 15525 75 0,'0'0'39'0,"0"0"14"16,0 0 5-16,0 0-5 16,0 0-6-16,0 0 4 0,-22 7 2 15,25-7 2-15,24 0-36 16,11 0 31 0,10 0-50-16,1 0-31 0,-13 2-152 15,-14 14 36-15,-19 4 33 16</inkml:trace>
  <inkml:trace contextRef="#ctx0" brushRef="#br0" timeOffset="-173587.73">5900 15787 129 0,'0'0'8'0,"0"0"82"16,0 0 15-16,0 0 23 15,97-8-19-15,-44-1-88 16,5 5-21-16,1 0-175 15,-5 1-44-15</inkml:trace>
  <inkml:trace contextRef="#ctx0" brushRef="#br0" timeOffset="-167693.22">7377 15488 65 0,'0'0'41'0,"0"0"20"16,0 0 8-16,0 0 20 16,0-76 40-16,0 68 75 15,0 1 44-15,0 2 129 16,0 2-21-16,0 3-19 16,0 0-266-16,0 0-71 15,0 0 0-15,-4 6 0 16,4 18 0-16,0 11 0 15,0 13 0-15,0 9 0 16,-3 2 0-16,3-1 0 16,0-3 0-16,0-9 0 0,0-3 0 15,0-6 0-15,0-5 0 16,7-5 0-16,1-7 0 16,-4-7 0-16,-1-8 0 15,-1-4 0-15,-1-1 0 16,-1 0 0-16,0-1-397 15,0-14-381-15,0-1 169 16,-1-3 346-16</inkml:trace>
  <inkml:trace contextRef="#ctx0" brushRef="#br0" timeOffset="-167430.18">7143 15761 104 0,'0'0'74'0,"0"0"20"16,0 0 22-16,0 0-7 15,0 0-58-15,82-19-19 16,0 11 30-16,15-1-5 16,1-1 11-16,-12 0-41 15,-13 2-9-15,-22 4-13 16,-20 0-10-16,-15 4-110 15,-11 0-88-15,-5 0 39 16,0 0 39-16,0 0 10 16</inkml:trace>
  <inkml:trace contextRef="#ctx0" brushRef="#br0" timeOffset="-167129.25">8035 15472 177 0,'0'0'151'16,"0"0"261"-16,0 0 338 15,0 0-193-15,0 0-557 16,0 0 0-16,6 1 0 16,-6 33 0-16,0 8 0 15,0 2 0-15,0 1 0 0,0-6 0 16,0-5 0-16,0-6 0 15,0-8 0-15,0-6 0 16,0-7 0-16,0-3 0 16,0-2 0-16,2-2 0 15,2 0 0-15,1 0 0 16,5 0-744-16,7 0-276 16</inkml:trace>
  <inkml:trace contextRef="#ctx0" brushRef="#br0" timeOffset="-166823.08">8656 15224 103 0,'0'0'109'0,"0"0"79"15,0 0 267-15,0 0 175 16,0 0-121-16,0 0-480 15,-18 13-5-15,0 50-24 16,-1 14 0-16,2 9 0 16,4 3 0-16,8-2 0 15,5-4 0-15,0-8 0 16,15-9 0-16,5-10 0 16,2-13 0-16,6-12 0 15,1-12 0-15,2-9 0 16,-1-7 0-16,1-3 0 15,-1 0-128-15,-6 0-994 0,-5-8 567 16</inkml:trace>
  <inkml:trace contextRef="#ctx0" brushRef="#br0" timeOffset="-166249.5">8956 15608 0 0,'0'0'47'0,"0"0"-12"15,0 0-2-15,0 0-1 0,0 0 5 16,0 0 8-16,0 0 5 15,-20 0 15-15,20 0 24 16,0 0 28-16,0 0 48 16,0 0-11-16,0 0 11 15,0 0-21-15,0 0 21 16,0 0-23-16,0 0 51 16,0 0 7-16,12 0-107 15,19 0-59-15,17-6 8 16,9-1-42-16,-2 1 0 15,-11 1 0-15,-15 1 0 16,-8 1 0-16,-12 0 0 16,-4 2 0-16,-5 1 0 0,0 0 0 15,0 0 0-15,-5 0 0 16,-5 0 0-16,-5 0-1327 16,4 0 752-16</inkml:trace>
  <inkml:trace contextRef="#ctx0" brushRef="#br0" timeOffset="-165906.92">9440 15321 105 0,'0'0'131'0,"0"0"98"15,0 0 390-15,0 0-2 16,100-64-271-16,-71 64-346 0,-1 15 0 15,-5 11 0-15,-4 6 0 16,-8 7 0-16,-11 8 0 16,0 2 0-16,-27 5 0 15,-12-1 0-15,-5-5 0 16,0-6 0-16,8-13 0 16,12-11 0-16,15-11 0 15,8-4 0-15,1-3 0 16,17 0 0-16,21 0 0 15,15-3 0-15,7-8 0 16,3-3 0-16,-5 0 0 0,-4-1 0 16,-10 1-744-1,-9-5-141-15,-14-3 638 16</inkml:trace>
  <inkml:trace contextRef="#ctx0" brushRef="#br0" timeOffset="-165631.65">9933 15081 150 0,'0'0'140'16,"0"0"107"-16,84-8 65 16,-43 35 88-16,-2 12 120 15,0 16-242-15,-9 12-278 0,-8 10 0 16,-10 5 0-16,-9 3 0 15,-3-6 0-15,0-8 0 16,-3-15 0-16,-9-13 0 16,4-17 0-16,-2-11 0 15,3-6 0-15,1-5 0 16,-6-1-855-16,7-3-47 16</inkml:trace>
  <inkml:trace contextRef="#ctx0" brushRef="#br0" timeOffset="-164257.47">11341 15125 73 0,'0'0'47'0,"0"0"26"16,0 0 7-16,0 0 48 15,0 0 81-15,0 0 138 0,-1-54 18 16,1 54-99 0,0 16-170-16,0 17-57 0,3 13 285 15,-3 12-324-15,0 6 0 16,0-2 0-16,0-4 0 15,0-11 0-15,3-8 0 16,3-13 0-16,-3-9 0 16,0-10 0-16,-2-5 0 15,2-2 0-15,-1 0-82 16,-2-6-639-16,0-8-127 0,-24-5 582 16</inkml:trace>
  <inkml:trace contextRef="#ctx0" brushRef="#br0" timeOffset="-164091.91">11043 15387 38 0,'0'0'141'0,"0"0"-44"16,0 0-30-16,94-32-8 16,-21 26-16-16,18-2-2 15,14 1-41-15,5 2-32 16,-4-5-132-16,-12-3-22 15</inkml:trace>
  <inkml:trace contextRef="#ctx0" brushRef="#br0" timeOffset="-163782.21">12241 15032 201 0,'0'0'142'0,"0"0"303"15,0 0 485-15,0 0-601 16,0-71-329-16,0 71 0 16,0 0 0-16,0 22 0 15,0 11 0-15,0 13 0 16,4 5 0-16,4 6 0 16,-1 3 0-16,-1-4 0 0,-1-6 0 15,1-9 0 1,-3-11 0-16,-2-14 0 15,1-7 0-15,-1-9 0 16,2 0 0-16,2 0 0 0,4-7 0 16,7-9 0-16,9-6-1492 15,7-7 1016-15</inkml:trace>
  <inkml:trace contextRef="#ctx0" brushRef="#br0" timeOffset="-163482">12802 15002 113 0,'0'0'102'16,"0"0"88"-16,0 0 260 15,0 0 152-15,0 0-307 16,0 0-169-16,78 32 43 15,-34-3-169-15,1 5 0 16,3 2 0-16,-5-1 0 16,-4-6 0-16,-5-3 0 15,-10-8 0-15,-8-5 0 16,-7-6 0-16,-6-5-678 16,-3-2-103-16,0 0 500 15,0-9 159-15,0-15-44 0</inkml:trace>
  <inkml:trace contextRef="#ctx0" brushRef="#br0" timeOffset="-163280.04">13185 14959 105 0,'0'0'88'15,"0"0"53"-15,0 0 143 16,0 0 226-16,0 0-264 16,0 0-215-16,-89 60 214 15,53-4 47-15,-1 6-187 16,-4 7-105-16,1-5 0 15,7-9 0-15,8-18 0 16,13-15 0-16,7-14 0 16,5-8-284-16,8 0-567 15,17-3 288-15,7-12 330 16</inkml:trace>
  <inkml:trace contextRef="#ctx0" brushRef="#br0" timeOffset="-162983.31">13552 15007 137 0,'0'0'167'16,"0"0"254"-16,0 0 482 16,0 0-484-16,0 0-419 0,0 0 0 15,11-7 0 1,-4 34 0-16,1 8 0 0,1 7 0 15,2-1 0-15,0 3 0 16,0-4 0-16,-4-6 0 16,-1-5 0-16,-5-11 0 15,-1-7 0-15,0-6 0 16,0-5 0-16,3 0 0 16,0 0 0-16,3 0-946 15,0 0 99-15</inkml:trace>
  <inkml:trace contextRef="#ctx0" brushRef="#br0" timeOffset="-162778.18">13836 15220 82 0,'0'0'171'16,"0"0"205"-16,0 0 628 16,0 0-590-16,0 0-414 15,0 0 0-15,13-4 0 16,-13 17 0-16,0-6 0 15,0-4 0-15,0-3 0 16,0 0 0-16,0 0 0 16,6 0 0-16,5 0-715 15,3 0-261-15,6-13 714 16</inkml:trace>
  <inkml:trace contextRef="#ctx0" brushRef="#br0" timeOffset="-162464.98">14164 14951 86 0,'0'0'90'16,"0"0"48"-16,0 0 35 16,0 0-2-16,0 0-165 15,0 0 14-15,-18 42 21 16,3-7 37-16,-1-1-12 16,11-5-5-16,5-4-19 15,0-7 83-15,11-4 81 16,10-1 102-16,4-4 128 15,5 0-436-15,0 1 0 16,-2-2 0-16,0 1 0 16,-1 1 0-16,-4 1 0 15,-4-1 0-15,-5 0 0 16,-4 0 0-16,-6-1 0 0,-4 0 0 16,0 0 0-16,-10 2 0 15,-14 0 0-15,-3-1 0 16,-6-3-1474-16,-3-7 1038 15</inkml:trace>
  <inkml:trace contextRef="#ctx0" brushRef="#br0" timeOffset="-162312.65">14161 15009 74 0,'0'0'102'0,"0"0"43"15,111-87 114-15,-62 70-106 16,4 9-74-16,4 8-79 0,-3 0-56 15,-2 1-269 1,-8 9 109-16,-5-7 46 0</inkml:trace>
  <inkml:trace contextRef="#ctx0" brushRef="#br0" timeOffset="-161482.25">15519 14921 38 0,'0'0'68'15,"0"0"7"-15,0 0 39 16,4-88 70-16,-4 80 157 16,0 5 182-16,0 3 18 0,0 0-378 15,0 0-163 1,0 9 0-16,0 14 0 15,6 11 0-15,6 11 0 0,0 10 0 16,4 4 0-16,1 2 0 16,-2-1 0-16,-3-5 0 15,0-12 0-15,-4-10 0 16,0-13 0-16,-3-10 0 16,-4-6 0-16,1-4-878 15,-2 0 139-15,-2 0 510 16</inkml:trace>
  <inkml:trace contextRef="#ctx0" brushRef="#br0" timeOffset="-161314.71">15408 15143 80 0,'0'0'92'0,"0"0"-49"15,95-29 19-15,-23 22-27 16,16-1-10-16,12 0-25 15,10 0-2-15,0-2-80 16,1-2-39-16</inkml:trace>
  <inkml:trace contextRef="#ctx0" brushRef="#br0" timeOffset="-160914.78">16908 14675 67 0,'0'0'82'0,"0"0"11"16,0 0 43-16,3-73 100 15,-12 64 133-15,-11 9 6 16,-6 0-178-16,-9 9-141 16,-2 18-28-16,-1 14 17 15,4 10-11-15,7 14-6 16,10 3 6-16,9-3-28 15,8-9 0-15,3-15 11 16,21-9 12-16,7-11 5 16,7-8 18-16,1-11-11 15,2-2 5-15,-2-7-10 16,-3-15-36-16,-5-6 0 0,-9-6 0 16,-5-5 0-16,-8-7 0 15,-6 0 0-15,-3-1 0 16,0 5 0-16,-21 6 0 15,-3 10 0-15,1 10 0 16,1 9 0-16,3 7 0 16,8 3-1299-16,8 15 773 15</inkml:trace>
  <inkml:trace contextRef="#ctx0" brushRef="#br0" timeOffset="-160571.37">17558 14641 145 0,'0'0'110'15,"0"0"62"-15,0 0 186 16,0 0 106-16,0 0-136 16,0 0-182-16,16 9-83 15,16 25 198-15,5 7-261 0,4 4 0 16,-2 3 0-16,-3-3 0 16,-4-6 0-16,-4-8 0 15,-8-10 0-15,-4-9 0 16,-5-7-626-16,-2-5-287 15,-4 0 608-15,-5-12 165 16</inkml:trace>
  <inkml:trace contextRef="#ctx0" brushRef="#br0" timeOffset="-160349.98">17879 14553 51 0,'0'0'111'0,"0"0"5"0,0 0 133 16,0 0 203-16,0 0-83 15,0 0-343-15,-37 38 95 16,2 12 130-16,-5 11 20 16,-4 10-241-16,2-1-30 15,3-6 0-15,9-15 0 16,11-21 0-16,13-14 0 16,6-10-318-16,13-4-477 15,23 0 271-15,4-5 291 16</inkml:trace>
  <inkml:trace contextRef="#ctx0" brushRef="#br0" timeOffset="-160067.47">18343 14516 91 0,'0'0'99'0,"0"0"68"16,0 0 191-16,0 0 235 15,0 0-189-15,0 0-197 16,3 14-150-16,-3 20 14 16,0 6-71-16,0 1 0 15,0 3 0-15,0 1 0 16,0 2 0-16,0-2 0 16,4-5 0-16,1-5 0 0,1-13 0 15,-1-9 0-15,-1-7 0 16,3-2 0-16,4-2-105 15,6-2-1223-15,3 0 902 16</inkml:trace>
  <inkml:trace contextRef="#ctx0" brushRef="#br0" timeOffset="-159875.39">18673 14744 186 0,'0'0'207'16,"0"0"345"-16,0 0 209 15,0 0-420-15,0 0-341 16,0 0 0-16,-6 43 0 0,-3-21 0 16,1-4 0-1,1-5 0-15,6-7 0 0,1-5-152 16,0-1-1041-16,16 0 759 16,6-10 277-16</inkml:trace>
  <inkml:trace contextRef="#ctx0" brushRef="#br0" timeOffset="-159584.16">18934 14552 124 0,'0'0'90'0,"0"0"52"15,0 0 44-15,0 0 36 16,0 0-104-16,0 0-118 16,16 7 0-16,-26 26 148 15,-4 1 23-15,2-3 38 0,9-2-53 16,3-8-44-16,8-5 36 15,22 2 73-15,10-1-221 16,2 2 0-16,0 1 0 16,-4 2 0-16,-7 3 0 15,-9 1 0-15,-6-2 0 16,-9-2 0-16,-4-2 0 16,-3-2 0-16,0-3 0 15,-15-5 0-15,-8-5 0 16,-9-5 0-16,-12 0-1274 15,-10 0 729-15</inkml:trace>
  <inkml:trace contextRef="#ctx0" brushRef="#br0" timeOffset="-159447.52">19012 14623 80 0,'0'0'93'16,"160"-70"18"-16,-79 46 108 0,-5 5 113 15,-6 7-30-15,-16 10-205 16,-17 2-97-16,-22 0-431 15,-15 9-95-15,0 1 269 16</inkml:trace>
  <inkml:trace contextRef="#ctx0" brushRef="#br0" timeOffset="-158662.22">6121 17093 64 0,'0'0'101'0,"0"0"-37"15,0 0 47-15,0 0 28 16,0 0 22-16,0 0-31 15,24 0-91-15,15 0 17 16,14 0-56-16,4 5-101 16,-6 10-293-16,-15 7 212 15,-23 5 46-15</inkml:trace>
  <inkml:trace contextRef="#ctx0" brushRef="#br0" timeOffset="-158534.55">6242 17338 145 0,'0'0'86'0,"0"0"37"16,84-24-33-16,-46 21-54 16,7 3-36-16,4 0-135 15,2 0-73-15</inkml:trace>
  <inkml:trace contextRef="#ctx0" brushRef="#br0" timeOffset="-158102.35">7213 17222 174 0,'0'0'109'0,"0"0"163"15,0 0 319-15,0 0 153 0,0 0-587 16,0 0-157-16,104-47 0 15,-38 32 0-15,1 4 0 16,-7 4 0-16,-18 0 0 16,-18 7 0-16,-17 0 0 15,-7 0 0-15,0 0 0 16,0 0 0-16,0 0 0 16,0 5-481-16,0 1-288 15,3 0 258-15,12-6 292 16</inkml:trace>
  <inkml:trace contextRef="#ctx0" brushRef="#br0" timeOffset="-157746.58">8156 16881 111 0,'0'0'144'15,"0"0"81"-15,0 0 329 16,0 0 164-16,0 0-423 15,0 0-295-15,-58-48 0 16,36 67 0-16,0 10 0 16,5 8 0-16,2 8 0 15,9 1 0-15,6-1 0 16,0-8 0-16,13-9 0 16,14-11 0-16,7-10 0 0,7-7 0 15,-1-1 0 1,-3-19 0-16,-4-9 0 15,-12-5 0-15,-5-2 0 16,-10 1 0-16,-6 5 0 0,0-2 0 16,-3 4 0-16,-16 2 0 15,-2 6 0-15,2 9 0 16,-2 11 0-16,13 0 0 16,8 20-1385-16,0 10 894 15</inkml:trace>
  <inkml:trace contextRef="#ctx0" brushRef="#br0" timeOffset="-157553.09">8645 17194 97 0,'0'0'106'0,"0"0"212"16,0 0 800-16,0 0-710 16,0 0-408-16,0 0 0 15,15 0 0-15,-15 0 0 16,0 0 0-16,0 0 0 15,0 0 0-15,2 0-813 16,13-6-74-16,1-16 635 16</inkml:trace>
  <inkml:trace contextRef="#ctx0" brushRef="#br0" timeOffset="-157251.9">8978 16823 63 0,'0'0'90'16,"0"0"21"-16,0 0 39 15,0 0 60-15,0 0-86 16,0 0-124-16,-4-18-15 16,-8 46 15-16,-2 3 34 15,5 2 8-15,9-4-6 16,0-3-9-16,12-4 54 16,18-6 116-16,6 0 84 15,4-4 91-15,-2 3-128 16,-4 4-244-16,-6 3 0 15,-7 1 0-15,-7-1 0 16,-7 1 0-16,-7-2 0 16,0-1 0-16,-13-2 0 15,-13-5 0-15,-1-3 0 16,-8-9-99-16,-3-1-760 0,-2 0 203 16,-2-17 396-16</inkml:trace>
  <inkml:trace contextRef="#ctx0" brushRef="#br0" timeOffset="-157102.3">8962 16791 47 0,'0'0'85'0,"114"-58"-22"15,-52 41 6-15,-4 8-4 16,-10 9-24-16,-9 0-39 16,-11 5-2-16,-10 8-65 0,-11 3-37 15,-7-3-5-15</inkml:trace>
  <inkml:trace contextRef="#ctx0" brushRef="#br0" timeOffset="-154318.02">2632 17859 86 0,'0'0'54'0,"0"0"39"16,0 0 30-16,0 0 50 15,0 0 217-15,0 0 39 16,-23-54 90-16,21 52-339 15,2 2-180-15,0 0 0 16,0 0 0-16,0 0 0 16,0 3 0-16,0 21 0 15,8 15 0-15,4 8 0 0,0 11 0 16,-3 5 0-16,-5 3 0 16,1 7 0-16,-2-4 0 15,0-9 0-15,1-18 0 16,-1-17 0-16,0-13 0 15,-3-12 0-15,0 0 0 16,0-3 0-16,0-17 0 16,0-14 0-16,0-5 0 15,0-4 0-15,0 0 0 16,0 4 0-16,12 6 0 16,15 6 0-16,4 5 0 15,7 8 0-15,-2 7 0 16,-5 5 0-16,-6 2 0 15,-4 0 0-15,-2 7 0 0,-4 8 0 16,0 2 0-16,-4 6 0 16,-2 2 0-16,-3 7 0 15,-5 4 0-15,-1 2 0 16,0-3 0-16,0-6 0 16,0-13 0-16,0-6 0 15,0-9 0-15,0-1 0 16,0 0 0-16,0 2 0 15,0-2-600-15,10 1-437 16,10-1 708-16</inkml:trace>
  <inkml:trace contextRef="#ctx0" brushRef="#br0" timeOffset="-154001.95">3407 18337 182 0,'0'0'143'16,"0"0"183"-16,0 0 335 15,0 0 61-15,0 0-709 16,0 0-13-16,0-29 0 16,0 32 0-16,0 15 0 0,0 9 0 15,0 8 0 1,0-4 0-16,0-2 0 0,0-6 0 15,0-5 0-15,0-7 0 16,0-8 0-16,0 0 0 16,0-3 0-16,0 0 0 15,0 0 0-15,0 0 0 16,0 0-324-16,12-3-957 16,7-23 966-16</inkml:trace>
  <inkml:trace contextRef="#ctx0" brushRef="#br0" timeOffset="-153371.12">4180 17853 111 0,'0'0'66'0,"0"0"30"15,0 0 42-15,0 0 137 16,0 0 90-16,0 0-128 16,0 0-136-16,-76 0 33 15,46 50 100-15,2 12 56 0,5 10-290 16,10 11 0-16,7 5 0 15,6-4 0-15,6-9 0 16,18-16 0-16,6-12 0 16,4-14 0-16,-1-7 0 15,1-11 0-15,2-6 0 16,-3-9-65-16,2 0-803 16,-6 0 166-16,-8 0 449 0</inkml:trace>
  <inkml:trace contextRef="#ctx0" brushRef="#br0" timeOffset="-152968.47">4628 18010 112 0,'0'0'119'16,"0"0"53"-16,0 0 240 15,0 0 225-15,0 0-42 16,0 0-595-16,-27-64 0 15,27 66 0-15,0 16 0 16,0 7 0-16,0 10 0 16,0 2 0-16,0 4 0 15,4 2 0-15,-1-4 0 16,0 1 0-16,0-7 0 16,0-4 0-16,2-1 0 15,2-3 0-15,5 5 0 16,3-4-1314-16,7-2 740 15</inkml:trace>
  <inkml:trace contextRef="#ctx0" brushRef="#br0" timeOffset="-152632.75">5111 18410 138 0,'0'0'115'16,"0"0"59"-16,0 0 157 15,0 0 25-15,0 0-122 16,0 0-156-16,-3-28-78 16,3 28-26-16,0 0 26 15,0 0 10-15,0 0 16 0,0 0 50 16,0-1 85 0,0-2 137-16,0 2-222 15,0 1-76-15,0 0 0 0,6 0 0 16,0 10 0-16,3 7 0 15,-3 3 0-15,-3 6 0 16,-3-5 0-16,0 5 0 16,0-7 0-16,-9 1 0 15,-3-4 0-15,0-2 0 16,3-8-1013-16,6-2 313 16,3-4 482-16</inkml:trace>
  <inkml:trace contextRef="#ctx0" brushRef="#br0" timeOffset="-152264.71">5647 18018 119 0,'0'0'87'0,"0"0"39"16,0 0 68-16,0 0-28 15,0 0-110-15,0 0 5 16,-93 19 42-16,69 7 44 15,3 7 8-15,5 4-37 16,7 2 7-16,9 0-54 16,0 1-33-16,3-5 18 0,16-6-17 15,11-11 12-15,1-9 6 16,5-7 18-16,-3-2 40 16,-3-13-27-16,-3-13-88 15,-12-8 0-15,-2-2 0 16,-7-2 0-16,-6 4 0 15,0 5 0-15,0 5 0 16,-12 4 0-16,-4 0 0 16,-5 5 0-16,-2 3 0 15,0 4 0-15,5 0-803 16,12-1-126-16,6-1 628 16</inkml:trace>
  <inkml:trace contextRef="#ctx0" brushRef="#br0" timeOffset="-151984.78">6017 17846 130 0,'0'0'166'16,"0"0"-47"-16,0 0 50 15,0 0 8-15,0 0 315 16,86 80-39-16,-59-37-112 15,-3 6-341-15,-11 9 0 16,-4 7 0-16,-9 5 0 16,0 1 0-16,-7-8 0 0,-10-11 0 15,1-15 0 1,2-11 0-16,3-12 0 0,5-4 0 16,4-3-996-16,2-6 371 15,0-1 356-15</inkml:trace>
  <inkml:trace contextRef="#ctx0" brushRef="#br0" timeOffset="-151534.56">6812 18114 165 0,'0'0'61'0,"0"0"53"0,0 0 109 15,0 0 63-15,0 0 34 16,0 0-110-16,13-14-194 15,15 8-16-15,7 3-37 16,-4 3-237-16,-4 0-311 16,-15 10 359-16,-9 12 93 15,-3 8 43-15</inkml:trace>
  <inkml:trace contextRef="#ctx0" brushRef="#br0" timeOffset="-151402.91">6845 18329 47 0,'0'0'89'0,"0"0"11"15,0 0 24-15,0 0 48 16,0 0-46-16,83-58-72 16,-50 52-54-16,6 0-41 15,2 6-238-15,0 0 61 16</inkml:trace>
  <inkml:trace contextRef="#ctx0" brushRef="#br0" timeOffset="-149887.02">8008 17965 69 0,'0'0'68'16,"0"0"13"0,0 0 40-16,0 0 85 0,0 0 108 15,0 0 28-15,0 0 146 16,-1-50-166-16,-5 50-286 16,-4 0-36-16,-4 0 0 15,-7 1 0-15,-3 18 0 16,0 4 0-16,-1 7 0 15,6 10 0-15,4 5 0 16,3 12 0-16,12-1 0 16,0-2 0-16,13-6 0 15,14-10 0-15,6-11 0 16,6-9 0-16,3-11 0 16,2-7 0-16,-5 0 0 15,-5-13 0-15,-4-10 0 0,-9-4 0 16,-6-7 0-1,-6-6 0-15,-9-2 0 0,0-3 0 16,-5 1 0-16,-17 4 0 16,0 7 0-16,-4 7 0 15,5 10 0-15,5 15 0 16,5 1 0-16,5 10-1680 16</inkml:trace>
  <inkml:trace contextRef="#ctx0" brushRef="#br0" timeOffset="-144989.15">20879 10435 16 0,'0'0'40'0,"0"0"-1"15,0 0 2-15,0 0-1 16,0 0 0-16,0 0 0 16,-86 17 4-16,83-16 3 15,1-1 6-15,2 0 10 0,0 0 13 16,0 0 5-1,3 0-30-15,23 0-51 0,23-3 21 16,21-7-14-16,15-1-2 16,0 0 1-16,-7 1-6 15,-19 3 0-15,-14 2-55 16,-18 3-42-16,-14 2 12 16,-10 0 9-16,-3 0 22 15,0 0 17-15,-3 0-17 16,-16 4 8-16,-9 9 13 15,-7 1-16-15,-2 0 10 16,-5-1 13-16,2-5 16 16,3-1 9-16,4-1 1 15,6-3 11-15,3-1 12 0,5-2 1 16,4 0-1-16,3 0 14 16,-2 0 2-16,1 0 10 15,-2 0 7-15,-1-2 14 16,-2-2 17-16,1-1 24 15,-1 1 54-15,5-1 8 16,0 3 21-16,2 1 44 16,6-1-3-16,2 2-66 15,3 0-49-15,0 0-27 16,0 0-41-16,0 0-22 16,0 0-30-16,0 0 0 15,0 0 0-15,0 3 0 16,7 13 0-16,8 6 0 0,7 8 0 15,6 2 0 1,5 6 0-16,1 0 0 0,-1 2 0 16,0-2 0-16,-5-2 0 15,-4-4 0-15,-7-6 0 16,-4-4 0-16,-5-4 0 16,-5-5 0-16,-2-2 0 15,-1-4 0-15,0-1 0 16,0 1 0-16,0 3 0 15,0 4 0-15,-7 3 0 16,-14 3 0-16,-6 4 0 16,-6 4 0-16,-3 2 0 0,-1 3 0 15,0 2 0-15,2 1 0 16,1-2 0-16,5-5 0 16,6-2 0-16,4-6 0 15,8-9 0-15,5-4 0 16,3-4 0-16,3-4 0 15,0 0 0-15,0 0 0 16,0 0 0-16,3 0 0 16,27 0 0-16,13 0 0 15,18-1 0-15,10-6 0 16,1 0 0-16,-4 2 0 16,-9 3 0-16,-11 2 0 15,-12 0 0-15,-15 0 0 0,-10 0 0 16,-6 0 0-1,-5 0 0-15,0 0 0 0,0 0 0 16,0 0 0-16,0 0 0 16,0 0 0-16,0 1 0 15,0-1 0-15,-3 0 0 16,-7 0 0-16,-2 0 0 16,0 0-906-16,0 0 88 15,1 0 518-15</inkml:trace>
  <inkml:trace contextRef="#ctx0" brushRef="#br0" timeOffset="-144336.45">21830 11074 86 0,'0'0'95'0,"0"0"37"0,0 0 103 15,0 0 96-15,0 0-78 16,0 0-48-16,-12 10-95 16,-3 20 127-16,-3 9 79 15,6 5-269-15,4 2-47 16,8 1 0-16,0-5 0 15,6-2 0-15,11-3 0 16,4-6 0-16,-2-2 0 16,-4-4 0-16,1-3 0 15,-7-8 0-15,-2-4 0 16,-4-6 0-16,-2-4 0 16,2 0 0-16,-2 0 0 15,1 0 0-15,1-10 0 16,1-4-414-16,4-2-758 15,1 4 836-15</inkml:trace>
  <inkml:trace contextRef="#ctx0" brushRef="#br0" timeOffset="-144024.28">22095 11241 138 0,'0'0'137'15,"0"0"123"-15,0 0 306 16,0 0 56-16,0 0-298 16,0 0-324-16,0-19 0 15,0 30 0-15,4 9 0 16,0 3 0-16,0 2 0 16,-1-1 0-16,2-1 0 0,-2-2 0 15,0-3 0-15,0-2 0 16,-2-5 0-16,1-4 0 15,-2-3 0-15,0-3 0 16,0-1 0-16,0 0 0 16,2 0 0-16,3 4-221 15,4-1-1203-15,5 1 1054 16</inkml:trace>
  <inkml:trace contextRef="#ctx0" brushRef="#br0" timeOffset="-143625.35">22588 11544 77 0,'0'0'142'16,"0"0"10"-16,0 0 57 16,0 0 14-16,0 0-32 15,0 0-71-15,1-20-47 16,-1 20-36-16,0 0-3 15,0-1 6-15,0 1 46 16,0-2 124-16,0 1 86 16,0 0-139-16,0-4-157 0,0 0 0 15,0 0 0 1,0 1 0-16,4 3 0 0,-2 1 0 16,-2 0 0-16,3 0 0 15,3 0 0-15,-1 0 0 16,1 5 0-16,-3 5 0 15,-2 6 0-15,-1 0 0 16,0 0 0-16,0 0 0 16,-1-2 0-16,-10-1 0 15,-1-4 0-15,0-5 0 16,3-2 0-16,3 0-1145 16,3-2 492-16</inkml:trace>
  <inkml:trace contextRef="#ctx0" brushRef="#br0" timeOffset="-143277.48">22934 11241 125 0,'0'0'134'0,"0"0"150"16,0 0 355-16,0 0 121 15,0 0-655-15,0 0-105 16,1-20 0-16,-1 37 0 16,0 5 0-16,2 7 0 15,1 0 0-15,1 1 0 16,1 0 0-16,1-4 0 16,-1 3 0-16,0-5 0 0,-1-2 0 15,-1-2 0-15,-3-5 0 16,0-6 0-16,0-3 0 15,0-6 0-15,0 0 0 16,0 0 0-16,0 0 0 16,0 0 0-16,0 0 0 15,0 0-1256-15,2-13 614 16</inkml:trace>
  <inkml:trace contextRef="#ctx0" brushRef="#br0" timeOffset="-142998.24">23110 11115 134 0,'0'0'119'0,"0"0"66"16,0 0 74-16,0 0-107 15,98 15 159-15,-59 19 112 16,-5 10 5-16,-5 6-392 15,-11 7-36-15,-8 6 0 16,-10 3 0-16,0 0 0 16,-12-8 0-16,-9-7 0 0,-4-13 0 15,4-10 0-15,4-7 0 16,6-8-255-16,5-6-1035 16,4-7 957-16</inkml:trace>
  <inkml:trace contextRef="#ctx0" brushRef="#br0" timeOffset="-142458.68">23350 10731 119 0,'0'0'55'16,"0"0"52"-16,0 0 35 16,0 0 90-16,0 0 62 15,0 0 55-15,0 0-75 16,18 0-145-16,10-7-61 16,9-4-62-16,5 1-6 15,-4 4-29-15,-10 6-483 16,-9 0-108-16,-13 14 301 0,-6 15 167 15</inkml:trace>
  <inkml:trace contextRef="#ctx0" brushRef="#br0" timeOffset="-142294.12">23402 10960 73 0,'0'0'68'15,"0"0"51"-15,0 0 34 16,0 0 89-16,0 0 86 15,93-6-133-15,-68-4-120 16,0 2-75-16,1 0-277 16,1 2-248-16,0 2 267 0</inkml:trace>
  <inkml:trace contextRef="#ctx0" brushRef="#br0" timeOffset="-140748.21">24618 10462 74 0,'0'0'46'0,"0"0"16"0,0 0 6 15,0 0 19 1,0 0 67-16,0 0 161 0,-1-68 147 16,1 67 119-16,0 1-383 15,0 0-198-15,0 0 0 16,0 0 0-16,0 19 0 16,0 12 0-16,0 15 0 15,0 4 0-15,0 3 0 16,0-4 0-16,0-3 0 15,7-5 0-15,-1-4 0 16,0-8 0-16,-3-4 0 16,-1-11 0-16,-2-5 0 0,0-7 0 15,0-2 0-15,0 0-502 16,0 0-392-16,-10-2 465 16,-4-11 211-16</inkml:trace>
  <inkml:trace contextRef="#ctx0" brushRef="#br0" timeOffset="-140568.72">24457 10710 57 0,'0'0'116'0,"0"0"-4"16,0 0 42-16,0 0 8 16,0 0-56-16,0 0-65 15,69-16-25-15,-23 14 2 16,6-5-18-16,5-3-100 0,8-3-202 15,-2-1 103-15,-6-2 24 16</inkml:trace>
  <inkml:trace contextRef="#ctx0" brushRef="#br0" timeOffset="-140127.9">25233 10424 61 0,'0'0'111'15,"0"0"33"-15,0 0 158 16,0 0 309-16,0 0 207 16,0 0-818-16,0-44 0 15,0 44 0-15,0 17 0 16,-2 14 0-16,2 8 0 16,0 2 0-16,0 2 0 15,0-3 0-15,0-3 0 16,0 0 0-16,0-6 0 0,3-4 0 15,-1-6 0 1,-1-7 0-16,-1-7 0 16,3-5 0-16,-3-2 0 0,2 0 0 15,-1 0 0-15,5-2 0 16,3-9 0-16,7-6-1444 16,4-6 973-16</inkml:trace>
  <inkml:trace contextRef="#ctx0" brushRef="#br0" timeOffset="-139812.22">25667 10256 143 0,'0'0'119'16,"0"0"109"-16,0 0 265 15,0 0 157-15,0 0-236 16,0 0-414-16,-6-38 0 15,-8 67 0-15,-5 18 0 16,0 17 0-16,2 11 0 16,7 4 0-16,8-2 0 15,2-8 0-15,14-3 0 16,17-8 0-16,14-6 0 16,4-10 0-16,3-10 0 15,-2-10 0-15,-6-8 0 16,-9-9 0-16,-12-1 0 15,-9-4-616-15,-9 0-98 0,-5 0 334 16,0-6 167-16</inkml:trace>
  <inkml:trace contextRef="#ctx0" brushRef="#br0" timeOffset="-139505.95">26034 10596 138 0,'0'0'107'0,"0"0"44"16,0 0 209-16,0 0 34 15,0 0-16-15,0 0-126 16,43-21-160-16,-9 14-16 16,2 1-36-16,-3 2-40 15,-4 1-150-15,-4 3-620 16,-7 0 140-16,0 0 379 16,-6 0 91-16</inkml:trace>
  <inkml:trace contextRef="#ctx0" brushRef="#br0" timeOffset="-139175.84">26387 10308 119 0,'0'0'95'0,"0"0"56"16,0 0 51-16,0 0 4 15,91-33-19-15,-65 45 26 16,-7 12 40-16,-5 11-6 15,-11 9-42-15,-3 8-36 16,-12 7-169-16,-18-2 0 16,-6-1 0-16,-3-12 0 0,6-6 0 15,10-13 0-15,11-10 0 16,7-10 0-16,5-5 0 16,0 0 0-16,5 2 0 15,20-2 0-15,12 0 0 16,8 0 0-16,7 0 0 15,-1-3 0-15,-6-4 0 16,-8 0-715-16,-8-3-164 16,-10-7 600-16</inkml:trace>
  <inkml:trace contextRef="#ctx0" brushRef="#br0" timeOffset="-138910.54">26701 10228 102 0,'0'0'129'16,"0"0"65"-16,0 0 207 15,0 0-31-15,113-6 95 16,-76 42-79-16,-1 14-386 16,-6 12 0-16,-11 11 0 15,-13 3 0-15,-6 1 0 16,-13-6 0-16,-12-12 0 15,-2-10 0-15,5-14 0 16,4-12 0-16,9-12 0 16,7-9-749-16,2-2-135 15,9-12 572-15</inkml:trace>
  <inkml:trace contextRef="#ctx0" brushRef="#br0" timeOffset="-138334.12">27869 10268 149 0,'0'0'98'0,"0"0"100"15,0 0 163-15,0 0 228 16,0 0-89-16,0 0-348 15,0-22-152-15,0 38 0 16,0 12 0-16,2 13 0 16,-1 9 0-16,4 2 0 15,-2 2 0-15,0-5 0 16,0-9 0-16,-1-9 0 16,0-7 0-16,-1-9 0 15,-1-7 0-15,0-4-508 16,0-4-311-16,0 0 433 15,-1-1 195-15</inkml:trace>
  <inkml:trace contextRef="#ctx0" brushRef="#br0" timeOffset="-138161.59">27715 10531 101 0,'0'0'59'16,"0"0"19"-16,0 0-8 15,105-37-16-15,-61 32 11 16,-6-1-41-16,-5 3-24 16,-6 3-51-16,-5-2-101 15,-4 0-9-15</inkml:trace>
  <inkml:trace contextRef="#ctx0" brushRef="#br0" timeOffset="-137667.85">28611 10169 127 0,'0'0'103'16,"0"0"106"-16,0 0 149 15,0 0 330-15,0 0-126 16,0 0-562-16,0-54 0 16,0 55 0-16,0 20 0 15,1 11 0-15,2 12 0 16,3 7 0-16,1 6 0 0,-1 3 0 16,0-2 0-16,0-5 0 15,1-10 0-15,-2-10 0 16,-2-10 0-16,-1-10 0 15,-1-7 0-15,1-6 0 16,2 0 0-16,10 0 0 16,8-9-419-16,3-6-897 15</inkml:trace>
  <inkml:trace contextRef="#ctx0" brushRef="#br0" timeOffset="-137379.46">29059 10452 179 0,'0'0'216'0,"0"0"301"15,0 0 380-15,0 0-659 16,0 0-238-16,0 0 0 16,3-6 0-16,-3 6 0 15,0 0 0-15,0-3 0 16,0 3 0-16,0-1 0 15,0 1 0-15,0-2 0 16,0 1 0-16,0-1 0 0,0 1 0 16,0 0 0-1,0-2 0-15,0 1 0 16,0 1 0-16,0 1-1536 16,10-1 1040-16</inkml:trace>
  <inkml:trace contextRef="#ctx0" brushRef="#br0" timeOffset="-136913.21">29439 10103 125 0,'0'0'91'0,"0"0"31"15,0 0 22-15,0 0 27 16,0 0-51-16,0 0-14 0,0-13-43 15,0 13 1-15,0 0 44 16,0 0 86-16,0 0 59 16,0-1 7-16,0-1-34 15,0 2-226-15,0-1 0 16,0 1 0-16,0-1 0 16,0 1 0-16,0-2 0 15,0 2 0-15,0 0 0 16,0-1 0-16,0 1 0 15,0 0 0-15,0 0 0 16,0-1 0-16,0 1 0 16,0-2 0-16,0 2 0 0,0 0 0 15,0 0 0 1,0 0 0-16,0 0 0 0,0 0 0 16,0 0 0-16,0 0 0 15,0 0 0-15,0 0 0 16,0 0 0-16,0 0 0 15,0 0 0-15,0 0 0 16,-2 0 0-16,-6 4-846 16,-6 9 62-16,-3-1 533 15</inkml:trace>
  <inkml:trace contextRef="#ctx0" brushRef="#br0" timeOffset="-136496.3">28982 10281 48 0,'0'0'68'16,"0"0"-2"-16,0 0 31 16,0 0 16-16,0 0 107 15,0 0 91-15,-4-73 93 16,4 73-8-16,1 0-171 16,10 7-185-16,5 17-28 0,6 10 35 15,1 8-47-15,5 9 0 16,3-2 0-16,2 1 0 15,2-8 0-15,-4-8 0 16,-3-9 0-16,-7-10 0 16,-7-5 0-16,-7-8 0 15,-4-2 0-15,-2 0 0 16,2 0 0-16,2-8-76 16,-2-8-1260-16,-3-7 867 15</inkml:trace>
  <inkml:trace contextRef="#ctx0" brushRef="#br0" timeOffset="-136205.09">29418 10106 180 0,'0'0'127'0,"0"0"22"15,0 0-68-15,0 0 170 16,-74 95 37-16,43-45 5 15,-5 10 73-15,-4 7-54 16,-5-5-312-16,-1-1 0 16,3-10 0-16,4-11 0 0,8-13 0 15,10-8 0-15,10-10 0 16,8-7 0-16,3-2 0 16,0 0 0-16,0 0 0 15,3-3 0-15,12-8-42 16,11-1-1184-16,7-1 727 15,9-1 330-15</inkml:trace>
  <inkml:trace contextRef="#ctx0" brushRef="#br0" timeOffset="-135795.18">29753 10185 155 0,'0'0'133'16,"0"0"159"-16,0 0 269 15,0 0 61-15,0 0-338 16,0 0-284-16,0 7 0 0,0 16 0 16,0 8 0-16,0 7 0 15,-4 8 0-15,-1 7 0 16,1 0 0 0,-3-3 0-16,2-5 0 0,1-10 0 15,-1-7 0-15,4-8 0 16,-1-9 0-16,2-7 0 15,0-4 0-15,0 0 0 16,0 0 0-16,9-10 0 16,10-4-1013-16,5 0 169 15</inkml:trace>
  <inkml:trace contextRef="#ctx0" brushRef="#br0" timeOffset="-135575.78">30040 10447 214 0,'0'0'217'0,"0"0"312"16,0 0 200-16,0 0-371 15,0 0-358-15,0 0 0 16,0 10 0-16,0-4 0 16,0-2 0-16,0-4 0 15,0 0 0-15,0 0 0 16,0 0 0-16,6 0-215 15,6-2-1119-15,7-17 978 16</inkml:trace>
  <inkml:trace contextRef="#ctx0" brushRef="#br0" timeOffset="-135292.53">30344 10196 154 0,'0'0'149'0,"0"0"58"16,0 0-5-16,0 0-108 15,0 0-1-15,0 0 14 16,-67 75-12-16,58-45-14 16,6-5 15-16,3-2-31 15,0-2 71-15,18-1 188 16,10 2-80-16,5 1-244 16,2-1 0-16,-5 0 0 15,-7-1 0-15,-4 0 0 16,-9-3 0-16,-6-1 0 15,-4-4 0-15,0-3 0 0,-4-3 0 16,-17 0 0-16,-9-3-128 16,-6-2-1224-16,-7-2 966 15</inkml:trace>
  <inkml:trace contextRef="#ctx0" brushRef="#br0" timeOffset="-135146.92">30268 10300 104 0,'0'0'61'15,"0"0"44"-15,103-71 35 16,-67 57 43-16,-2 4-99 0,-2 3-67 16,-4 5-17-1,-4 2-136-15,-7 0-110 0,-3 0 73 16</inkml:trace>
  <inkml:trace contextRef="#ctx0" brushRef="#br0" timeOffset="-134744.39">31102 10137 86 0,'0'0'136'15,"0"0"75"-15,0 0 301 16,0 0 244-16,0 0-410 16,0 0-346-16,2-29 0 15,1 57 0-15,3 14 0 16,4 13 0-16,-1 9 0 15,1 3 0-15,2-1 0 16,-4-4 0-16,1-13 0 16,-2-12 0-16,0-14 0 0,-2-10 0 15,-2-8 0 1,-1-3 0-16,-1-2-215 0,-1 0-953 16,-1 0 787-16,-23-13 201 15</inkml:trace>
  <inkml:trace contextRef="#ctx0" brushRef="#br0" timeOffset="-134596.22">30968 10446 76 0,'0'0'108'0,"0"0"-13"16,0 0 73-16,82-50-54 16,-24 37-53-16,18 3-61 15,8 0-13-15,2-3-242 16,-10 2 31-16</inkml:trace>
  <inkml:trace contextRef="#ctx0" brushRef="#br0" timeOffset="-134231.15">31762 10182 175 0,'0'0'132'16,"0"0"268"-16,0 0 383 15,0 0-226-15,0 0-557 16,0 0 0-16,0-63 0 16,0 63 0-16,0 0 0 15,0 0 0-15,0 17 0 0,0 9 0 16,3 10 0 0,2 8 0-16,-3 4 0 0,-2 4 0 15,0 0 0 1,0 0 0-16,0-9 0 0,0-6 0 15,0-8 0-15,0-6 0 16,0-10 0-16,0-8 0 16,0-4 0-16,0-1 0 15,0 0 0-15,0 0 0 16,0 0 0-16,0 0 0 16,0 0 0-16,0-3 0 15,3-11-1544-15,10-3 1041 16</inkml:trace>
  <inkml:trace contextRef="#ctx0" brushRef="#br0" timeOffset="-133848.75">32133 10186 65 0,'0'0'112'0,"0"0"3"16,0 0 128-16,0 0 327 0,0 0 186 15,0 0-570-15,9-42-186 16,-9 42 0-16,0 0 0 16,0 0 0-16,3 0 0 15,10 16 0-15,11 9 0 16,5 8 0-16,5 5 0 15,-1 2 0-15,-2 4 0 16,0 3 0-16,-4-4 0 16,-5-1 0-16,-3-11 0 15,-6-11 0-15,-4-10 0 16,-5-7 0-16,-2-3 0 16,1 0 0-16,-3 0 0 15,0-8-919-15,-3-10 137 16,-14-11 534-16</inkml:trace>
  <inkml:trace contextRef="#ctx0" brushRef="#br0" timeOffset="-133639.92">32391 10193 60 0,'0'0'93'0,"0"0"33"16,0 0 62-16,0 0 9 15,0 0-82-15,0 0 186 16,-67 77 191-16,33-36-99 15,-2 4-311-15,-1 2-82 16,2-8 0-16,8-8 0 16,14-11 0-16,11-10-232 15,2-6-585-15,25-4 196 16,14 0 447-16,10-4 55 16</inkml:trace>
  <inkml:trace contextRef="#ctx0" brushRef="#br0" timeOffset="-133393.08">32606 10103 101 0,'0'0'91'15,"0"0"97"-15,0 0 321 16,0 0 280-16,0 0-420 0,0 0-369 16,1 0 0-1,-1 30 0-15,-1 6 0 0,-2 6 0 16,1 0 0-16,-2 2 0 15,3-5 0-15,1-4 0 16,-2-5 0-16,2-7 0 16,0-7 0-16,0-1 0 15,0-4-284-15,7-4-1019 16,8-4 977-16</inkml:trace>
  <inkml:trace contextRef="#ctx0" brushRef="#br0" timeOffset="-133189.62">32882 10435 211 0,'0'0'196'0,"0"0"525"0,0 0 198 15,0 0-919-15,0 0 0 16,0 0 0-16,0-7 0 16,0 8 0-16,0 3 0 15,-2-2 0-15,2-2 0 16,0 0 0-16,0 0-99 15,9 0-1169-15,14 0 831 16,6-22 267-16</inkml:trace>
  <inkml:trace contextRef="#ctx0" brushRef="#br0" timeOffset="-132913.37">33130 10160 28 0,'0'0'121'0,"0"0"-40"16,0 0 70-16,0 0 50 15,0 0-94-15,0 0-97 16,-45 11 8-16,30 14 18 0,2 1 11 16,8 1 15-16,5-6 67 15,0-1 90-15,18 2 132 16,4 1 135-16,1 2-486 16,4 1 0-16,-4 1 0 15,-3 0 0-15,-7 2 0 16,-7-5 0-16,-3-5 0 15,-3-3 0-15,0-6 0 16,-18-2 0-16,-6-6 0 0,-5-2-668 16,-9 0-308-1,0-15 692-15</inkml:trace>
  <inkml:trace contextRef="#ctx0" brushRef="#br0" timeOffset="-132781.22">33188 10208 123 0,'0'0'87'16,"127"-33"-5"-16,-66 22-20 16,-16 4-62-16,-16 1-39 15,-21 2-140-15</inkml:trace>
  <inkml:trace contextRef="#ctx0" brushRef="#br0" timeOffset="-132043.18">25015 12630 50 0,'0'0'56'16,"0"0"-20"-1,0 0 31-15,0 0-2 0,0 0-13 16,0 0-16-16,-34-2 1 15,50 2-22-15,8-1-8 16,7 1-7-16,-2 0-107 16,-12 16-9-16,-17 10 8 15</inkml:trace>
  <inkml:trace contextRef="#ctx0" brushRef="#br0" timeOffset="-131924.5">24900 12882 40 0,'0'0'36'16,"0"0"-5"-16,0 0 43 0,0 0 20 15,90-5-33-15,-32-3-5 16,6 4-48-16,-3 1-8 16,-10-1-183-16</inkml:trace>
  <inkml:trace contextRef="#ctx0" brushRef="#br0" timeOffset="-129685.85">26494 12364 177 0,'0'0'120'16,"0"0"110"-16,0 0 181 15,0 0 196-15,0 0-105 16,0 0-502-16,0 0 0 0,1-70 0 16,-1 70 0-16,0 0 0 15,2 21 0 1,3 10 0-16,3 14 0 15,2 7 0-15,0 7 0 0,1 6 0 16,-3 0 0-16,-2-3 0 16,1-8 0-16,0-12 0 15,1-13 0-15,-3-10 0 16,-2-10 0-16,-2-6 0 16,-1-3 0-16,0 0 0 15,0 0 0-15,0 0 0 16,0 0 0-16,0 0 0 15,-1 0-798-15,-7-3 60 0,0-16 459 16,1-9 151 0</inkml:trace>
  <inkml:trace contextRef="#ctx0" brushRef="#br0" timeOffset="-129439.16">26589 12319 83 0,'0'0'50'0,"0"0"29"16,0 0 47-16,0 0 46 15,0 0 45-15,0 0 20 16,21-50-73-16,-21 50-110 16,0 2-54-16,-12 13-9 0,-17 9 9 15,-12 6 41-15,-12 3-36 16,-8 5-5-16,2 1-9 15,0 5-463-15,12-1 81 16,13-4 175-16</inkml:trace>
  <inkml:trace contextRef="#ctx0" brushRef="#br0" timeOffset="-129162.14">26279 12965 51 0,'0'0'114'0,"0"0"-106"0,0 0 71 16,0 0 14-16,83 0-35 16,-2-3 8-16,13-2-6 15,-2-2 14-15,-13 0 25 16,-19 1 8-16,-23 1-24 15,-16 1-26-15,-13 3-34 16,-8 1-23-16,0 0-4 16,0 0-141-16,-15 0-273 15,-11 0 186-15</inkml:trace>
  <inkml:trace contextRef="#ctx0" brushRef="#br0" timeOffset="-127062.16">22119 14059 123 0,'0'0'63'0,"0"0"5"16,-20-99 34-16,15 76 69 15,2 8 87-15,1 7 126 16,2 6 19-16,0 2-137 15,0 0-168-15,0 18-98 0,0 15-12 16,0 15 12 0,5 14 35-16,8 8 23 0,-1 6-28 15,3-1-30-15,0-4 0 16,3-9 0-16,-5-10 0 16,1-8 0-16,-5-14 0 15,-3-8 0-15,-2-11 0 16,-4-8 0-16,2-3 0 15,-2 0 0-15,0 0 0 16,0-13 0-16,0-11 0 16,0-9 0-16,0-9 0 15,13-5 0-15,8-1 0 16,7 2 0-16,9 7 0 16,4 10 0-16,-1 9 0 0,2 14 0 15,-3 6 0-15,-2 3 0 16,-1 18 0-16,-3 7 0 15,-3 6 0-15,-5 4 0 16,-4 4 0-16,-6 2 0 16,-8 1 0-16,-3 1 0 15,-4-6 0-15,0-5 0 16,-5-9 0-16,-1-9 0 16,1-8 0-16,2-5 0 15,3-4 0-15,-1 0 0 16,-1 0 0-16,1 0 0 15,-2-9 0-15,3 1-579 16,0-1-394-16,0 0 621 16</inkml:trace>
  <inkml:trace contextRef="#ctx0" brushRef="#br0" timeOffset="-126681.18">23135 14521 148 0,'0'0'68'16,"0"0"76"-1,0 0 88-15,0 0 129 0,0 0 60 16,0 0-15-16,0 0-204 15,-58-46-137-15,30 77-65 16,2 13 0-16,4 11 0 16,4 6 0-16,10 6 0 15,8 0 0-15,0-7 0 16,18-7 0-16,9-11 0 16,7-13 0-16,-2-11 0 15,-4-5 0-15,-8-6 0 16,-7-2 0-16,-7-4 0 15,-5 0 0-15,1-1 0 0,1 2-808 16,-2-2-83 0,-1 0 563-16</inkml:trace>
  <inkml:trace contextRef="#ctx0" brushRef="#br0" timeOffset="-126354.03">23487 14618 110 0,'0'0'140'16,"0"0"-16"-16,0 0 235 16,0 0 235-16,0 0-8 0,0 0-452 15,14-63-134-15,-14 63 0 16,1 20 0-16,2 9 0 15,2 7 0-15,-2 4 0 16,2-2 0-16,-2-2 0 16,0-4 0-16,-1-9 0 15,-1-6 0-15,-1-7 0 16,0-6 0-16,2 2 0 16,3 0 0-16,6 1-329 15,4 0-935-15,6 3 859 16</inkml:trace>
  <inkml:trace contextRef="#ctx0" brushRef="#br0" timeOffset="-126000.91">23956 14894 218 0,'0'0'52'16,"0"0"100"-16,0 0 40 15,0 0-66-15,0 0-31 16,0 0-21-16,0-12-11 16,0 12 70-16,0-2 15 15,0 1 67-15,0 1-10 16,0 0 0-16,0 0-36 0,0 0-169 16,0 0 0-16,0 0 0 15,0 0 0-15,3 4 0 16,3 6 0-16,1 4 0 15,-1 2 0-15,-6 4 0 16,0 0 0-16,0-1 0 16,-6-3 0-16,-9 0 0 15,-4-3 0-15,-1-3-295 16,-2-5-797-16,4-2 655 16,6-3 214-16</inkml:trace>
  <inkml:trace contextRef="#ctx0" brushRef="#br0" timeOffset="-125652.3">24321 14605 155 0,'0'0'87'0,"0"0"82"16,0 0 196-16,0 0 280 15,0 0-19-15,0 0-626 16,3-53 0-16,-3 54 0 16,0 18 0-16,2 10 0 15,2 7 0-15,1 5 0 16,-1 1 0-16,1-1 0 16,2-1 0-16,-3-7 0 0,3-5 0 15,-3-7 0-15,-1-6 0 16,-1-6 0-16,-2-7 0 15,0-2 0-15,0 0 0 16,0 0 0-16,0 0 0 16,0 0 0-16,0 2-192 15,0-2-1199-15,0-4 1018 16</inkml:trace>
  <inkml:trace contextRef="#ctx0" brushRef="#br0" timeOffset="-125247.39">24647 14406 130 0,'0'0'84'0,"0"0"44"16,0 0-44-16,0 0-56 15,83 27 93-15,-43 6 31 16,-1 11 115-16,-12 7 108 15,-8 4-4-15,-10 3-94 16,-9 1-247-16,0-3-30 16,-7-5 0-16,-11-7 0 15,0-10 0-15,-3-10 0 16,6-7-175-16,-1-6-897 16,2-4 526-16,5-7 332 15</inkml:trace>
  <inkml:trace contextRef="#ctx0" brushRef="#br0" timeOffset="-124648.98">25625 14310 46 0,'0'0'54'16,"0"0"2"-16,0 0 21 16,0 0 4-16,0 0 8 15,0 0 73-15,0-37 13 16,3 34 4-16,10-2 21 15,12-1-118-15,7 2-59 16,10 1-18-16,-2 3-5 16,-8 0 0-16,-7 0-97 15,-13 17-428-15,-12 8 220 16,0 5 147-16</inkml:trace>
  <inkml:trace contextRef="#ctx0" brushRef="#br0" timeOffset="-124498.39">25655 14534 35 0,'0'0'81'0,"0"0"6"16,0 0 33-16,0 0 18 15,0 0 6-15,0 0-96 16,96-18-48-16,-46 17-20 16,7-7-290-16,-2-4 94 15</inkml:trace>
  <inkml:trace contextRef="#ctx0" brushRef="#br0" timeOffset="-124196.66">26426 13970 153 0,'0'0'136'0,"0"0"180"15,0 0 289-15,0 0 179 16,0 0-731-16,0 0-53 15,18 1 0-15,-10 49 0 16,2 9 0-16,2 9 0 16,-3-1 0-16,0-5 0 15,-1-7 0-15,-1-11 0 16,-1-9 0-16,-3-12 0 16,0-9 0-16,-2-9 0 0,1-5 0 15,-1 0 0-15,-1 0 0 16,0 0 0-16,0 4 0 15,0 0 0-15,-10-4-1722 16</inkml:trace>
  <inkml:trace contextRef="#ctx0" brushRef="#br0" timeOffset="-117514.31">20655 15975 73 0,'0'0'56'15,"0"0"20"-15,0 0-7 16,0 0 9-16,0 0 11 15,0 0-9-15,0 0-15 16,57-32-31-16,-31 32-1 16,4 6 16-16,-4 6 10 15,-2 2 3-15,-2 3-10 16,-5 3 30-16,-5 4-56 16,-6 5 34-16,-6 4-60 0,0 3 29 15,0-2 18 1,-9-4-47-16,-5-8 45 0,5-6-27 15,3-8 1-15,2-6-10 16,4-2 30-16,0 0 112 16,0-13 172-16,12-11-110 15,9-8-213-15,6-7 0 16,6 0-6-16,1 1 0 16,-3 2 6-16,-4 4 0 15,0 6 0-15,-8 0 0 16,-1 5 24-16,-7 5-7 15,-5 3-6-15,-2 9 24 16,-4 3 1-16,0 1-36 16,0 0 0-16,0 0 0 15,-9 10 0-15,-6 8 0 0,-3 7 0 16,-1 4 0-16,4 2 0 16,3-1 0-16,6 0 0 15,3 2 0-15,3-3 0 16,0 0 0-16,0-4 0 15,0-5 0-15,0-5 0 16,6-4 0-16,0-4 0 16,3-3 0-16,1-1 0 15,7-1 0-15,1 2-249 16,3-1-793-16,1-2 497 16</inkml:trace>
  <inkml:trace contextRef="#ctx0" brushRef="#br0" timeOffset="-117184.2">21425 15930 95 0,'0'0'121'0,"0"0"54"15,0 0 185-15,0 0 211 16,0 0-72-16,0 0-273 15,0-7-226-15,0 28 0 16,5 7 0-16,-2 6 0 16,0 5 0-16,0 2 0 0,0-1 0 15,1-5 0 1,-1-9 0-16,1-7 0 16,-2-7 0-16,0-5 0 0,-1-6 0 15,-1 0 0-15,0-1 0 16,0 0 0-16,2 0 0 15,-1 0 0-15,7 0 0 16,5 0-784-16,2 0-178 16</inkml:trace>
  <inkml:trace contextRef="#ctx0" brushRef="#br0" timeOffset="-116554.86">22231 15834 99 0,'0'0'90'16,"0"0"39"-16,0 0 83 16,0 0 222-16,-9-71 157 15,9 71-99-15,0 0-492 16,0 12 0-16,0 26 0 16,0 25 0-16,10 30 0 15,6 24 0-15,3 20 0 16,0 15 0-16,2 3 0 15,9 5 0-15,4 1 0 0,8 6 0 16,1 2 0-16,3 0 0 16,5-1 0-16,3-8 0 15,4-6 0-15,3-5 0 16,-3-9 0-16,-7-8 0 16,-6-15 0-16,-12-22 0 15,-11-30 0-15,-10-31 0 16,-6-19 0-16,-6-15 0 15,0 0 0-15,0-18 0 16,-7-19 0-16,-14-23 0 16,-9-19-1597-16</inkml:trace>
  <inkml:trace contextRef="#ctx0" brushRef="#br0" timeOffset="-115683.91">23004 15894 102 0,'0'0'65'15,"0"0"15"-15,0 0 7 16,0 0 29-16,0 0 67 15,0 0 93-15,-3-53-3 16,12 51-76-16,6 2-59 16,0 0-33-16,4 2-49 15,-1 13 35-15,-3 8-39 16,-6 9-24-16,-9 11 36 16,0 9-29-16,-5 6 5 15,-15-4-17-15,1-11-23 16,5-16 0-16,5-13 6 15,7-12 11-15,2-2-4 0,0-20-13 16,3-14 0-16,15-12 0 16,5-4 0-16,6-2 0 15,4 2 0-15,0 8 0 16,-5 4 0-16,-4 5 0 16,-8 7 0-16,-5 3 0 15,-3 8 0-15,-5 5 0 16,-3 4 0-16,0 4 0 15,0 2 0-15,0 0 0 16,-14 20 0-16,-7 7 0 16,-3 7 0-16,5 3 0 15,3-1 0-15,6 3 0 16,7-5 0-16,3 2 0 0,0-2 0 16,13-2 0-1,9-2 0-15,6-5 0 0,2-5 0 16,3-6 0-16,-5-5 0 15,-1-5-111-15,-4-2-899 16,-3-2 394-16,0-2 399 16</inkml:trace>
  <inkml:trace contextRef="#ctx0" brushRef="#br0" timeOffset="-115401.15">23635 15759 104 0,'0'0'106'16,"0"0"14"-16,0 0-20 16,0 0 56-16,0 0 150 15,54 80 46-15,-54-40 9 16,-17 8-47-16,-16 1-186 16,-5 1-128-16,6-9 0 15,10-13 0-15,10-12 0 16,11-12 0-16,1-4 0 15,9 0 0-15,32 0 0 16,17-3 0-16,12-4 0 16,-2 3 0-16,-13 1 0 15,-12 3-784-15,-11 0-83 0,-12-6 589 16</inkml:trace>
  <inkml:trace contextRef="#ctx0" brushRef="#br0" timeOffset="-114655.09">24821 15714 40 0,'0'0'114'15,"0"0"-1"-15,0 0 39 16,0 0 196-16,-6-72 188 16,4 70 114-1,2 2-556-15,-1 0-94 0,1 20 0 16,0 19 0-16,0 18 0 15,10 20 0-15,3 19 0 16,1 22 0-16,-2 13 0 16,3 17 0-16,3 6 0 15,11 3 0-15,6 4 0 16,5 2 0-16,2 4 0 16,-4-2 0-16,-4 1 0 15,2-5 0-15,-5-7 0 0,0-2 0 16,2-8 0-16,0 3 0 15,0-3 0-15,-3-15 0 16,-2-16 0-16,-7-25 0 16,-3-24 0-16,-5-13 0 15,-4-10 0-15,-3-11 0 16,-3-4 0-16,-3-13 0 16,0-3 0-16,0-9 0 15,0-1 0-15,0 0 0 16,0 0 0-16,0 0 0 15,0 0 0-15,0 0 0 16,0 0 0-16,0-11 0 16,0-16 0-16,3-15 0 15,2-27-1021-15,5-21 91 0</inkml:trace>
  <inkml:trace contextRef="#ctx0" brushRef="#br0" timeOffset="-113243.45">25868 15659 82 0,'0'0'54'15,"0"0"23"-15,0 0 11 0,0 0 44 16,0 0 134-1,0 0 111-15,-4-44 70 0,2 44-184 16,2 0-125-16,0 14-45 16,0 9-63-16,0 11-30 15,8 6 0-15,1 9 0 16,0 4 0-16,-2 0 0 16,-1 3 0-16,-1-4 0 15,-2-2 0-15,0-3 0 16,-2-11 0-16,1-13 0 15,0-11 0-15,-2-9 0 16,0-3 0-16,0 0 0 16,0 0 0-16,0 0 0 0,0 0 0 15,0-2 0-15,0-12 0 16,0-5 0-16,2-8 0 16,2-3 0-16,6-5 0 15,3-2 0-15,8-1 0 16,1 6 0-16,3 5 0 15,1 5 0-15,-7 10 0 16,-1 4 0-16,-4 7 0 16,0 1 0-16,2 0 0 15,1 17 0-15,-2 3 0 16,0 4 0-16,-7 3 0 16,-2 1 0-16,-5 2 0 0,-1-3 0 15,0-4 0-15,0 0 0 16,0-6 0-16,0-5 0 15,0-5 0-15,0-6 0 16,0-1 0-16,0 0 0 16,0 0 0-16,0 0 0 15,0 0 0-15,0 0 0 16,2 0 0-16,8-7-704 16,0-6-297-16,3-4 688 15</inkml:trace>
  <inkml:trace contextRef="#ctx0" brushRef="#br0" timeOffset="-112871.5">26478 15967 96 0,'0'0'145'15,"0"0"43"-15,0 0 347 16,0 0 310-16,0 0-607 16,0 0-238-16,14-43 0 15,-14 43 0-15,0 13 0 16,0 13 0-16,0 13 0 16,0 3 0-16,0 2 0 15,0-5 0-15,0-6 0 0,0-11 0 16,0-9 0-1,0-6 0-15,0-5 0 0,0-2 0 16,0 0 0-16,0 0 0 16,0 0 0-16,0 0 0 15,0 0 0-15,2 0 0 16,6-4 0-16,3-5 0 16,4-2-694-16,-3-8-376 15</inkml:trace>
  <inkml:trace contextRef="#ctx0" brushRef="#br0" timeOffset="-112373.83">27218 15449 33 0,'0'0'147'16,"0"0"-32"-16,0 0 73 16,0 0 96-16,0 0-83 15,0 0-97-15,-59 49 146 16,29 10 78-16,2 10-94 15,8 6-71-15,13-1-163 16,7-6 0-16,11-7 0 16,22-10 0-16,8-7 0 15,2-7 0-15,3-9 0 0,-2-8-128 16,-5-10-732-16,-2-10 216 16,-6 0 373-16</inkml:trace>
  <inkml:trace contextRef="#ctx0" brushRef="#br0" timeOffset="-111889">27675 15634 83 0,'0'0'138'16,"0"0"27"-16,0 0 261 15,0 0 230-15,0 0-101 0,0 0-531 16,1-21-24-1,-14 50 0-15,-6 10 0 0,-5 6 0 16,0 4 0-16,0-6 0 16,2-5 0-16,4-10 0 15,7-11 0-15,4-8 0 16,7-8 0-16,0-1 0 16,0-4 0-16,7-16 0 15,11-8 0-15,6-7 0 16,3-5 0-16,0-2 0 15,-2 0 0-15,-4 1 0 16,-3 2 0-16,-4 10 0 16,-4 8 0-16,-6 11 0 0,-2 6 0 15,-1 4 0-15,-1 0 0 16,2 8 0-16,1 15 0 16,1 10 0-16,1 9 0 15,1 2 0-15,1 5 0 16,-1-4 0-16,0-6 0 15,0-5 0-15,-1-8 0 16,0-9 0-16,-2-6 0 16,0-7 0-16,-1-2 0 15,1-2-180-15,-3 0-931 16,0 0 602-16,-9-4 305 16</inkml:trace>
  <inkml:trace contextRef="#ctx0" brushRef="#br0" timeOffset="-111739.89">27538 15861 128 0,'0'0'77'15,"0"0"-5"-15,0 0-40 16,82-9-14-16,-34 8-18 16,7-2-11-16,5-1-113 15,-1-6-46-15</inkml:trace>
  <inkml:trace contextRef="#ctx0" brushRef="#br0" timeOffset="-111171.2">28096 15605 80 0,'0'0'106'16,"0"0"38"-16,0 0 138 15,0 0 298-15,0 0 89 16,0 0-483-16,0-35-186 15,0 49 0-15,0 13 0 16,0 11 0-16,0 6 0 16,0 2 0-16,0-1 0 15,0-2 0-15,0-9 0 16,-2-9 0-16,1-11 0 0,-1-8 0 16,1-5 0-1,1-1 0-15,0-3 0 16,0-15 0-16,0-7 0 15,-2-9 0-15,2-5 0 0,-1-3 0 16,1 1 0-16,0 4 0 16,0 5 0-16,0 12 0 15,4 8 0-15,1 8 0 16,4 4 0-16,9 0 0 16,9 9 0-16,10 14 0 15,0 5 0-15,2 5 0 16,-6-2 0-16,-2 0 0 15,-1-5 0-15,-5-3 0 16,-4-9 0-16,-5-5 0 0,-8-8 0 16,-3-1 0-16,1 0 0 15,1-12 0-15,0-9 0 16,1-4 0-16,0-3 0 16,-3-3 0-16,-2 1 0 15,-1 3 0-15,-2 2 0 16,0 8 0-16,0 7 0 15,0 8 0-15,0 2 0 16,0 0 0-16,0 8-915 16,0 4 109-16,0 0 557 15</inkml:trace>
  <inkml:trace contextRef="#ctx0" brushRef="#br0" timeOffset="-110875.15">28752 15475 118 0,'0'0'117'0,"0"0"73"16,0 0 281-16,0 0 244 15,0 0-279-15,0 0-436 16,2-39 0-16,-2 60 0 16,0 9 0-16,3 9 0 15,-2 5 0-15,2 1 0 16,-1 0 0-16,1-3 0 15,0-5 0-15,0-7 0 16,1-9 0-16,-1-7 0 16,3-10 0-16,-2-1 0 15,0-3 0-15,-1 0-255 0,1-1-539 16,-2-18 239-16,-2-7 347 16,0-13 83-16</inkml:trace>
  <inkml:trace contextRef="#ctx0" brushRef="#br0" timeOffset="-110626.81">28760 15401 65 0,'0'0'59'16,"0"0"26"-16,0 0 21 15,0 0-3-15,0 0-82 16,0 0-18-16,55 15 54 0,-16 16 82 16,3 3 78-1,1 1 51-15,-4 3 45 0,-7-3-3 16,-6 1-114-16,-11-1-91 15,-8-2-105-15,-7-2 0 16,-4-4 0 0,-20-3 0-16,-13-5 0 0,-8-3 0 15,-7-4 0-15,-1-7 0 16,4-4-842-16,9-1 45 16,13-3 510-16</inkml:trace>
  <inkml:trace contextRef="#ctx0" brushRef="#br0" timeOffset="-109902.72">29354 15236 155 0,'0'0'150'0,"0"0"154"15,0 0 247-15,0 0-112 16,0 0-298-16,0 0 3 16,39 83 19-16,-28-28-163 15,-5 4 0-15,-3 1 0 16,-1-9 0-16,-1-9 0 16,1-17 0-16,1-13 0 0,-2-9 0 15,1-3 0-15,2 0 0 16,0-4 0-16,-1-9 0 15,1-1 0-15,-1 6 0 16,-3 4 0-16,0 2 0 16,0 2 0-16,0 0 0 15,0 0 0-15,0 0 0 16,0 0 0-16,0 0 0 16,0-2 0-16,0-3 0 15,1 0 0-15,1-4 0 16,-1 1 0-16,-1-2 0 15,0 0 0-15,0 0 0 16,2-1 0-16,-2 0 0 16,0-1 0-16,0 1 0 15,0-3 0-15,0-2 0 16,0-2 0-16,-2-3 0 0,-1 0 0 16,-1 0 0-16,-1 4 0 15,0 0 0-15,1 1 0 16,1 4 0-16,0 0 0 15,0 2 0-15,2 1 0 16,-1-1 0-16,2 4 0 16,0-1 0-16,0 1 0 15,0 3 0-15,0 1 0 16,0 2 0-16,0 0 0 0,-1 0 0 16,-1 0 0-1,2 0 0-15,0 0 0 0,0 0 0 16,0 0 0-16,0 0 0 15,0 0 0-15,0 0 0 16,0 0-18 0,0 8-728-16,0 4 162 0,0 2 224 15,-3 2 185-15,-7-1 26 16</inkml:trace>
  <inkml:trace contextRef="#ctx0" brushRef="#br0" timeOffset="-108784.52">20241 16918 38 0,'0'0'38'0,"0"0"-9"15,0 0 4-15,-90 0 0 16,84 0-5-16,3 0 18 16,2 0-8-16,1 0 9 15,0 0 3-15,0 0-9 16,1-1 6-16,28-4-47 15,24-2 14-15,30-3-14 16,34-3 8-16,37-1 8 0,31-3 7 16,33 1 30-16,31-1-21 15,23 0-8-15,26-1-2 16,26 0-11-16,28-2-5 16,34-1-6-16,41-4 0 15,29-1 5-15,32-3-3 16,18-4-2-16,10 2 8 15,8-2 2-15,-3 3-10 16,-5 0 5-16,-13 0-10 16,-10 4 5-16,-6-3 0 15,-13 4 0-15,-4 0 0 16,-12-2 0-16,-26-1-8 16,-27-3-4-16,-45-1 1 0,-56 2 9 15,-61 1 4-15,-67 6 2 16,-65 5-4-16,-55 7 0 15,-32 6-15-15,-21 2 6 16,-3 3-41-16,0 0-69 16,-25-2-3-16,-15-2 16 15,-20-1-21-15</inkml:trace>
  <inkml:trace contextRef="#ctx0" brushRef="#br0" timeOffset="-107922.8">21376 17162 125 0,'0'0'79'15,"0"0"10"-15,0 0 24 16,0 0 57-16,0 0 150 16,-24-72-61-16,23 72-30 15,-7 0-52-15,-4 3-116 16,-9 17-50-16,-2 12 17 16,0 4-16-16,7 3-7 0,7-1-5 15,9-8 0-15,0-5-22 16,15-5 5-16,18-6 0 15,10-6 17-15,3-5 17 16,-1-3-12-16,-8-2 24 16,-6-13-29-16,-7-3 22 15,-7-5 6-15,-7-3 12 16,-4-3-11-16,-6-4 28 16,0 0 18-16,0-1 35 15,-13 2-97-15,-4 9-13 16,3 7 0-16,1 6 0 15,3 6 0-15,6 4 0 16,4 0-301-16,0 0-411 16,33 3 35-16,23 6 488 0</inkml:trace>
  <inkml:trace contextRef="#ctx0" brushRef="#br0" timeOffset="-107445.56">23389 17081 74 0,'0'0'91'0,"0"0"23"0,0 0 35 16,0 0 130-16,0 0 164 16,0 0 80-16,-27-70-149 15,17 68-374-15,-3 2 0 16,-6 0 0-16,-8 18 0 16,-2 11 0-16,-1 8 0 15,1 12 0-15,11 4 0 16,9-5 0-16,9-4 0 15,6-13 0-15,24-8 0 16,7-10 0-16,5-8 0 0,1-5 0 16,-4 0 0-16,-6-14 0 15,-8-6 0-15,-9-4 0 16,-5-4 0-16,-6-4 0 16,-5-4 0-16,0 3 0 15,0 1 0-15,-12 5 0 16,-3 7 0-16,3 10-492 15,2 7-584-15,5 2 756 16</inkml:trace>
  <inkml:trace contextRef="#ctx0" brushRef="#br0" timeOffset="-105553.18">29360 15214 56 0,'0'0'49'15,"0"0"12"-15,0 0-12 16,0 0 4-16,0 0 5 16,0 0 30-16,-8-32 6 15,8 32-5-15,0 0 18 16,0 0-35-16,0 0-33 0,0 5 1 15,3 12 24-15,10 9 145 16,2 5 0-16,2 7-34 16,-5 4-54-16,-5 6-14 15,-7 4-49-15,0 4 5 16,-6 1-46-16,-14 1 18 16,-2-4-12-16,2-4-17 15,0-4 23-15,8-4-18 16,3-9 1-16,3-8-12 15,2-8 11-15,3-6-5 0,1-5 6 16,0-5-6 0,0-1 12-16,0 0-18 15,0 0 0-15,0 0 0 16,0 0 0-16,0 0 0 0,0 0 0 16,0 0 0-16,0 0 0 15,0 0 0-15,0 0 0 16,0 0 0-16,0 0-105 15,0 0-80-15,0 0-260 16,0 2-147-16,0-2 187 16,0 0 213-16</inkml:trace>
  <inkml:trace contextRef="#ctx0" brushRef="#br0" timeOffset="-104193.27">26634 16948 76 0,'0'0'81'0,"0"0"-5"0,-20-79 19 16,10 61 12-16,-5 4 38 16,0 4 48-16,-3 3 2 15,-4 3-66-15,-5 4-48 16,-5 0-45-16,1 15 18 16,1 8-34-16,6 7 0 15,8 4 4-15,10 2 2 16,6 1-26-16,9-4-5 15,21-5 5-15,6-7 10 16,-1-10 16-16,-2-7-5 0,-3-4 0 16,-2 0 5-16,-2-15 89 15,-2-6 42-15,-3-5-31 16,-5-1-28-16,-7-4-4 16,-4-4-94-16,-5-1 0 15,0-3 0-15,-17 6 0 16,-7 9 0-16,-7 11 0 15,-12 13-573-15,-10 0-362 16,-17 14 604-16</inkml:trace>
  <inkml:trace contextRef="#ctx0" brushRef="#br0" timeOffset="-103276.71">22057 17756 6 0,'0'0'14'16,"0"0"11"-16,0 0-4 15,0 0 15-15,0 0-6 16,0 0 14-16,-30-75-6 15,24 62 19-15,1 0 12 16,2 3 10-16,0 3 16 0,0 5 18 16,0 2 75-16,2 0-65 15,-1 0-78-15,-5 0-45 16,-5 14 0-16,-4 6 8 16,-3 3 14-16,3 0-1 15,3-1 4-15,4 3 0 16,6-4-8-16,3-4-4 15,0-2-8-15,19-2-5 16,9-6 27-16,8-5-4 16,5-2-5-16,-3 0 9 15,-3-9 3-15,-9-9-11 16,-6-2 21-16,-5-1-11 16,-6-3 34-16,-5 2 16 15,-4 3 13-15,0 2-25 16,0 3-16-16,-9 5-34 0,-5 5 0 15,-3 4-17-15,-1 0-40 16,0 3-5-16,3 9-38 16,11 2-395-16,4 0-125 15,36-5 340-15,31-5 68 16</inkml:trace>
  <inkml:trace contextRef="#ctx0" brushRef="#br0" timeOffset="-102873.24">23868 17705 74 0,'0'0'92'0,"0"0"9"15,0 0 38-15,0 0 149 16,0 0 205-16,0 0 106 16,0-67-338-16,0 65-261 15,0 2 0-15,0 0 0 16,0 0 0-16,0 0 0 16,0 2 0-16,0 15 0 15,0 6 0-15,6 4 0 0,4 4 0 16,-1 0 0-16,2 1 0 15,-2-5 0-15,1-4 0 16,-4-9 0-16,-2-4 0 16,-2-4 0-16,-2-6 0 15,0 0 0-15,1 0 0 16,2 0 0-16,8 0 0 16,5 0-579-16,6-18-588 15</inkml:trace>
  <inkml:trace contextRef="#ctx0" brushRef="#br0" timeOffset="-101535.92">26705 17515 80 0,'0'0'62'0,"0"0"16"16,0 0 14-16,0 0 40 16,0 0 66-16,0 0 2 15,-34-33-36-15,10 39-86 16,-4 9-12-16,1 2 33 15,7 5-21-15,4 5-21 0,9 3-20 16,5 2-6 0,2 1-9-16,8-4-6 0,14-3 6 15,5-9-6 1,1-9 17-16,0-8 0 0,2 0 102 16,-1-7 60-16,-5-11-72 15,-2-6-123-15,-7-1 0 16,-8-4 0-16,-7 1 0 15,0 0 0-15,-10 2 0 16,-16 5 0-16,-9 5-53 16,-8 13-890-16,-8 3 233 15,-9 0 474-15</inkml:trace>
  <inkml:trace contextRef="#ctx0" brushRef="#br0" timeOffset="-100773.04">22016 18285 104 0,'0'0'78'15,"0"0"35"-15,-6-79 55 0,0 59 234 16,2 6 96 0,2 4 92-16,1 4-496 0,1 5-94 15,0 0 0 1,0 1 0-16,0 0 0 0,0 0 0 16,0 12 0-16,0 14 0 15,0 11 0-15,7 5 0 16,4 6 0-16,-4 0 0 15,1-9 0-15,0-5 0 16,-3-14 0-16,1-9 0 16,0-2 0-16,9-2 0 15,6 3-301-15,12-4-776 16,10-6 605-16</inkml:trace>
  <inkml:trace contextRef="#ctx0" brushRef="#br0" timeOffset="-100297.14">24351 18186 111 0,'0'0'85'16,"0"0"11"-1,0 0 16-15,0 0 39 0,0 0 27 16,0 0-9-16,-51-33-99 16,31 51-4-16,0 8-3 15,2 10 0-15,5 7-17 16,1-4-7-16,7-1-15 15,5-7-9-15,0-5 0 16,12-6-10-16,9-6 14 16,9-2-3-16,6-7 10 15,4-5 15-15,-6 0-30 16,-7-10 36-16,-9-7-20 16,-3-2 6-16,-9-4 27 15,-3 2 70-15,-3-5 24 16,0 4 3-16,-6 0-139 0,-15 2-18 15,-9 4 0-15,1 0 0 16,-1 8-530-16,4 2-312 16,19 2 421-16</inkml:trace>
  <inkml:trace contextRef="#ctx0" brushRef="#br0" timeOffset="-99598.52">26626 18142 127 0,'0'0'80'0,"0"0"30"15,0 0 67-15,0 0 161 16,0 0 74-16,0 0 56 0,0-34-244 16,-7 34-149-16,-5 5-75 15,-4 19 6-15,-4 8-6 16,2 5 12-16,8 2-7 16,2-3 8-16,7-6-13 15,1-10 0-15,0-9 0 16,13-5-36-16,14-6 36 15,9 0 36-15,7-19-36 16,0-5 0-16,-7-2 0 16,-9 0 0-16,-10 2 0 15,-9 3 0-15,-8 0 0 16,-1 3 0-16,-23 4 0 16,-13 2 0-16,-12 9 0 15,-11 3-735-15,-10 0-136 16,-9 0 579-16</inkml:trace>
  <inkml:trace contextRef="#ctx0" brushRef="#br0" timeOffset="-98740.31">22383 18734 78 0,'0'0'95'0,"0"0"3"16,0 0 68-16,0 0 164 16,0 0 256-16,0 0 9 15,-4-29-496-15,4 29-99 16,0 0 0-16,0 0 0 16,0 6 0-16,0 14 0 15,1 8 0-15,4 7 0 16,-1-2 0-16,1-2 0 0,-2-3 0 15,1 0 0 1,2-5 0-16,-2-4 0 0,-1-6 0 16,-1-6 0-16,-2-4 0 15,1-3 0-15,1 0 0 16,1 0 0-16,3 0 0 16,10 0-673-16,11 3-282 15,13-3 666-15</inkml:trace>
  <inkml:trace contextRef="#ctx0" brushRef="#br0" timeOffset="-98299.48">24173 18903 98 0,'0'0'85'0,"0"0"32"0,0 0 69 16,0 0 177-16,0 0 131 15,0 0 53-15,0-30-390 16,0 30-157-16,0 0 0 16,0 13 0-16,0 5 0 15,0 7 0-15,3-2 0 16,1 1 0-16,-1-1 0 16,1-3 0-16,-1-8 0 15,1-2 0-15,-2-9 0 16,-1 5 0-16,1-6 0 15,-2 0 0-15,1 0 0 16,4 0 0-16,4 0-933 0,7 0 130 16</inkml:trace>
  <inkml:trace contextRef="#ctx0" brushRef="#br0" timeOffset="-97593.39">26725 18683 160 0,'0'0'80'0,"0"0"84"15,0 0 114-15,0 0 209 16,0 0 188-16,0 0-472 16,0-45-203-16,0 45 0 15,0 0 0-15,0 4 0 16,0 15 0-16,0 12 0 16,0 11 0-16,0 1 0 15,0 4 0-15,0-4 0 0,4-1 0 16,2-9 0-16,-1-6 0 15,1-7 0-15,-4-13 0 16,1-4 0-16,-1 0 0 16,-2-3 0-16,0 0 0 15,0 0 0-15,0 0 0 16,0 0 0-16,0 0 0 16,0 0 0-16,0 0 0 15,0 1 0-15,0 5-30 16,0-6-1495-16,0 0 1164 15</inkml:trace>
  <inkml:trace contextRef="#ctx0" brushRef="#br1" timeOffset="106066.08">27629 15019 43 0,'0'0'20'0,"0"0"-2"16,0 0 6-16,0 0-1 16,0 0 4-16,-105-51-1 15,75 41 1-15,-4-2-5 16,-3 2 5-16,1-1-6 15,-1 1-5-15,-1 0-5 16,0 0 5-16,-4-2-5 0,-4 0 4 16,-8 1-6-16,-7 1 3 15,-3 0-8-15,-1 2 6 16,6 1-9-16,2 2 5 16,8 5-3-16,4 0-1 15,-2 0 2-15,-1 6 2 16,-3 2-2-16,-5 4 7 15,-2-2 4-15,2 0-2 16,1 1 1-16,4-2-2 16,8-1-2-16,4 2-6 15,3-1 10-15,5 3-10 16,-3 2 1-16,-2 2 1 16,-2 2-1-16,-4 6 1 15,-2 0-4-15,-1 2 11 16,2 2-13-16,1 1 5 0,2 0 6 15,3 0-11-15,2 2 0 16,4-3 1-16,4-2 3 16,4-1-4-16,1 1 2 15,3 1-2-15,-1 0 0 16,1 2 2-16,2 1 2 16,0 0-2-16,3 2-2 15,1-1 9-15,1-1-5 16,0 2-2-16,3 1 0 15,0 0 1-15,0 4 11 0,0-1-14 16,0 3 5-16,2-3 10 16,1 2 4-16,1 3-14 15,2 1 13-15,0 2-16 16,-1 1 4-16,-1 1 3 16,2-1 2-16,0 0 7 15,-1-1-3-15,3 1 3 16,-2 1-13-16,0-1 33 15,0 1-3-15,1 1-9 16,2-1 11-16,0-1-7 16,0 3 15-16,0 1-7 15,0 5-34-15,0 4 33 16,8 2-21-16,-1 4 1 16,2 1-4-16,1 5-13 15,1 4 0-15,-1-1 12 0,-2-4 1 16,-1-9-13-16,0-11 5 15,-2-4 4-15,-2-3-9 16,-2-2 36-16,1-1 5 16,1 0-7-16,0-3-10 15,2 1 1-15,3 0-10 16,-2 0-1-16,0-4-14 16,2 3 15-16,-4-4-4 15,2-1-1-15,-3-1-5 16,-1-4 16-16,-1 1 0 15,2-3-11-15,-1-1 1 16,-1 0 4-16,2 3-9 0,0 2 9 16,2-1-15-16,-2 3 28 15,0-1-28-15,2 1 16 16,1-3-11-16,1 1 6 16,-1-1 11-16,-2 1-33 15,5 1 33-15,-3-3-11 16,0 1-11-16,4 2 0 15,1 4 0-15,-1 0 0 16,2 0 5-16,0-2-5 16,0-2 0-16,1-2 0 15,-1-7-5-15,-1-1 5 16,1-5 0-16,-3-1 0 16,1 1-11-16,2 4 11 0,-1-1 5 15,2 3-5 1,-3 0 6-16,1-5-6 0,2 2 0 15,-4-3 0-15,2 0-6 16,-1-2 6-16,-1-2-16 16,0 1 11-16,3 2 5 15,-3-2 0-15,0 1 0 16,1 1 0-16,1-1 0 16,1 0 5-16,-1 1-5 15,0 0 0-15,0-1 0 16,-1 3 0-16,0-3 0 15,-1-1 0-15,2-2 0 0,-1 2-5 16,-1 1 5-16,3 1 0 16,-1-3 0-16,-1 3 5 15,2-2-10-15,0-1 5 16,1 1-22-16,-1-6 16 16,0 5 6-16,-2-4-5 15,-1 1 21-15,1 2-10 16,-4-5-6-16,2 2-28 15,0-6 28-15,2 1 6 16,1 5 10-16,1-6-32 16,0 0 16-16,4 0-22 15,-1 0 11-15,1 0-5 16,-2 0 32-16,-1 0-10 16,-1 0-6-16,1 0 0 15,-3 0 0-15,3 0 0 0,5 0 0 16,1 0-17-16,4 0 17 15,2 0 28-15,3 0-28 16,1 0 0-16,-4 0 5 16,2 0 0-16,-3 0-5 15,3 0 0-15,1 0 0 16,6 0 0-16,5 0 11 16,0 0-11-16,0 0 11 15,-3 0 0-15,-2 0-5 16,0 0 5-16,-3 0-11 15,4 0 21-15,0 0-21 16,3 0 0-16,2 0-16 16,0 0 11-16,-2 0 5 0,-4 0-6 15,-9 0 1-15,-6 0-6 16,-6 0 11-16,-7 0 0 16,3 0 0-16,1 0 0 15,7 0 0-15,5 0 0 16,8 0 5-16,3 0 6 15,1 0-11-15,-1 0-5 16,-6 0 5-16,-7 0 0 16,-5 0 0-16,0 0-6 15,0 0 23-15,6 0-17 16,4 0 0-16,7 0-11 16,5 0 11-16,9 0-17 0,7-13 17 15,0 1 0 1,-2 0 0-16,-5 0 28 15,-2-1-23-15,-1-1 6 0,2-2-6 16,5-3 6-16,10-5 6 16,10-3-12-16,3-6 12 15,3-3-11-15,-6-1-6 16,-10 1 28-16,-5 0 17 16,-7 2 17-16,-3 2-4 15,-2-5 80-15,3-2-44 16,-1-8-94-16,7-5 0 15,5-9 0-15,7-4 0 0,3-4 0 16,-1 5 0-16,-3 7 0 16,-11 9 0-16,-7 5 0 15,-7 7 0-15,-4-3 0 16,1-8 0-16,1 1 0 16,6-4 0-16,7-1 0 15,3-3 0-15,0 1 0 16,-1 4 0-16,-5-4 0 15,-6 4 0-15,-5 1 0 16,-7-1 0-16,-1-1 0 16,-2-1 0-16,-2-4 0 15,2-6 0-15,3-6 0 16,-1-8 0-16,0 4 0 16,-5 2 0-16,-7 10 0 15,-4 3 0-15,-8-1 0 0,-3 2 0 16,0-1 0-16,-4-2 0 15,-10 2 0-15,1-1 0 16,-1 0 0-16,2 1 0 16,-4 1 0-16,-1 4 0 15,-5 2 0-15,-5 2 0 16,-4 1 0-16,-5-1 0 16,-4-2 0-16,-4-4 0 15,-1-1 0-15,-1-3 0 16,-2 3 0-16,1 5 0 15,2 4 0-15,-3 0 0 16,-2 1 0-16,-1 0 0 16,-10 3 0-16,-7 3 0 15,-4 6 0-15,0 5 0 0,2 3 0 16,1 3 0-16,4 0 0 16,2-2 0-16,2-1 0 15,-2-1 0-15,-1-1 0 16,-5 2 0-16,-4 2 0 15,-1 1 0-15,-4 1 0 16,0 1 0-16,8 3 0 16,10 0 0-16,7 2 0 15,2 0 0-15,3 2 0 16,-4-1 0-16,0 2 0 16,1 2 0-16,1-2 0 15,3 1 0-15,4 0 0 16,7 1 0-16,2-1-13 15,3 0-33-15,1 0 46 16,-3 3-12-16,-2-1 7 0,-2 2 5 16,-3 2 0-16,1-1-12 15,5 0 12-15,2 1 0 16,6-3 6-16,2 0-6 16,4-2 0-16,0 2 0 15,2 1 11-15,3 2-11 16,0 1-5-16,3 3-1 15,3 0-98-15,0 12-570 0,3 5-10 16,-3-7 365-16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50:57.752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 800 111 0,'0'0'100'16,"0"0"75"-16,0 0 227 0,0 0 215 16,0 0-46-16,0 0-500 15,0 0-71-15,6-27 0 16,-6 32 0-16,0 24 0 16,0 15 0-16,1 9 0 15,-1 8 0-15,0 0 0 16,2-1 0-16,-2-4 0 15,1-7 0-15,1-13 0 16,1-14 0-16,-3-12 0 16,3-10 0-16,1 0 0 15,-4-17 0-15,0-15 0 16,0-10 0-16,0-11 0 16,-4-3 0-16,-4 2 0 15,2 4 0-15,0 12 0 0,3 11 0 16,2 11 0-16,-1 8 0 15,2 5 0-15,0 3 0 16,0 0 0-16,2 0 0 16,19 17 0-16,16 12 0 15,6 8 0-15,1 7 0 16,-4 3 0-16,-6-2 0 16,-3-4 0-16,-5-7 0 15,-7-9 0-15,-4-11 0 16,-4-8 0-16,-5-6 0 15,0-3 0-15,4-16 0 0,-1-8 0 16,6-7 0-16,-6-4 0 16,0-4 0-16,-6-5 0 15,0 3 0-15,-3 6 0 16,0 7 0-16,0 11 0 16,0 10 0-16,0 6 0 15,0 4 0-15,0 0 0 16,3 0 0-16,13 15 0 15,9 9-1459-15,7 4 1104 16</inkml:trace>
  <inkml:trace contextRef="#ctx0" brushRef="#br0" timeOffset="336.16">2160 842 239 0,'0'0'211'16,"0"0"760"-16,0 0-345 15,0 0-626-15,0 0 0 16,0 0 0-16,-22-50 0 16,11 73 0-16,-1 14 0 15,-6 17 0-15,-1 6 0 16,7-3 0-16,3-11 0 16,9-13 0-16,0-15 0 15,0-11 0-15,9-7 0 16,3 0 0-16,6-6 0 15,-2-10 0-15,2-5 0 16,-3-4 0-16,-6 0 0 0,-3-1 0 16,-6 0 0-16,0 2 0 15,0 3 0-15,-9 1 0 16,1 6 0-16,0 3 0 16,2 8 0-16,6 0-937 15,0-2 36-15</inkml:trace>
  <inkml:trace contextRef="#ctx0" brushRef="#br0" timeOffset="878.08">2425 708 203 0,'0'0'168'0,"0"0"734"16,0 0-128-1,0 0-774-15,0 0 0 0,0 0 0 16,14 50 0-16,-2-1 0 15,-5 6 0-15,-4 4 0 16,-3 0 0-16,0-8 0 16,0-8 0-16,-3-12 0 15,-1-13 0-15,2-13 0 16,2-5 0-16,0 0 0 16,0 0 0-16,0-16 0 15,0-11 0-15,0-12 0 16,0-10 0-16,0-7 0 15,0-4 0-15,-5 0 0 0,0 4 0 16,2 5 0-16,3 10 0 16,0 7 0-16,0 11 0 15,10 6 0-15,5 8 0 16,6 4 0-16,9 5 0 16,3 4 0-16,-2 16 0 15,-6 9 0-15,-8 4 0 16,-8 5 0-16,-9 4 0 15,0 1 0-15,-23 3 0 16,-11-5 0-16,-3-6 0 16,7-14 0-16,12-10 0 15,12-7 0-15,6-4 0 0,0 0 0 16,0 0 0-16,18 1 0 16,25 3 0-16,20-2 0 15,16-1 0-15,0 2 0 16,-13 4-642-16,-26 8-175 15,-27 5 515-15,-13 1 137 16</inkml:trace>
  <inkml:trace contextRef="#ctx0" brushRef="#br0" timeOffset="1318.02">956 1618 174 0,'0'0'85'0,"0"0"153"16,0 0 164-16,0 0-57 15,0 0 22-15,0 0-163 16,-14 0-83-16,25 0-28 16,34 0-88-16,49-5 8 0,58-14-13 15,54-5 0-15,40-4 0 16,27-2 0 0,15-1 0-16,0 1 0 15,-27 1 0-15,-45 3 0 16,-65 8 0-16,-66 9 0 15,-49 3 0-15,-33 6 0 0,-3 0 0 16,-11 0 0-16,-23 13-380 16,-17 6-249-16,-16 5-29 15,1-4 369-15</inkml:trace>
  <inkml:trace contextRef="#ctx0" brushRef="#br0" timeOffset="3197.01">1626 2263 31 0,'0'0'138'16,"0"0"-47"-16,0 0 52 16,0 0 103-16,0 0 35 15,0 0 18-15,-8-4 6 0,8 4-99 16,0-2-74-16,3 1-10 16,15-3-122-16,27-4 0 15,22-1 0-15,24-2 53 16,9 1-53-16,-9 1 0 15,-12 2 0-15,-25 2 0 16,-17 1-105-16,-19 4-142 16,-12 0-90-16,-4 0-27 15,-2 0 25-15,0 0 68 16,-20 5 112-16,-8 5 65 16,-14 1-36-16</inkml:trace>
  <inkml:trace contextRef="#ctx0" brushRef="#br0" timeOffset="3832.19">1751 2262 5 0,'0'0'61'16,"0"0"-5"-16,0 0 17 16,-91-14 26-16,78 8 97 15,4 1 189-15,1-1 257 16,2 0-112-16,2 3-530 16,2 0 0-16,0 2 0 15,2 1 0-15,0 0 0 16,0 0 0-16,0 0 0 15,0 0 0-15,0 0 0 16,0 0 0-16,0 7 0 16,5 9 0-16,9 6 0 15,5 6 0-15,11 7 0 0,7 3 0 16,5 5 0-16,10 2 0 16,2 1 0-16,-6-6 0 15,-5-6 0-15,-16-8 0 16,-11-10 0-16,-10-3 0 15,-4-5 0-15,-2-2 0 16,0 1 0-16,0-2 0 16,0 2 0-16,-9 8 0 15,-15 5 0-15,-9 7 0 16,-12 7 0-16,-5 5 0 16,-4 5 0-16,0 1 0 15,8-1 0-15,7-1 0 16,9-9 0-16,11-6 0 15,7-8 0-15,9-4 0 0,1-7 0 16,2-3 0-16,0-1 0 16,8-3 0-16,19-2 0 15,15 0 0-15,19 0 0 16,22 0 0-16,13-4 0 16,2-2 0-16,-2 3 0 15,-17 1 0-15,-23 2 0 16,-18 0 0-16,-20 0 0 15,-11 0 0-15,-4 0 0 16,-3 0 0-16,0 0 0 16,0 0 0-16,0 0 0 15,0 0 0-15,0 0 0 0,0 0 0 16,0 0 0-16,-6 0 0 16,2 0-1537-16,1 0 1108 15</inkml:trace>
  <inkml:trace contextRef="#ctx0" brushRef="#br0" timeOffset="4327.42">2701 2838 148 0,'0'0'150'0,"0"0"161"0,0 0 646 15,0 0-476 1,0 0-481-16,0 0 0 0,-13-22 0 16,-2 49 0-16,-4 15 0 15,-5 15 0-15,3 8 0 16,5 2 0-16,8 3 0 15,7-2 0-15,1-4 0 16,7-5 0-16,14-5 0 16,10-12 0-16,5-13 0 15,9-16 0-15,7-13 0 16,5-6-18-16,-2-20-892 16,-4-1 202-16,-5 2 475 15</inkml:trace>
  <inkml:trace contextRef="#ctx0" brushRef="#br0" timeOffset="4717.02">3256 2985 48 0,'0'0'160'0,"0"0"23"16,0 0 335-16,0 0 342 15,0 0-582-15,0 0-278 16,-89-47 0-16,59 64 0 16,-1 11 0-16,-2 9 0 15,8 6 0-15,7 5 0 0,9-3 0 16,9-5 0-16,0-9 0 16,19-10 0-16,14-11 0 15,7-9 0-15,2-1 0 16,-2-10 0-16,-5-12 0 15,-7-4 0-15,-10 1 0 16,-6-1 0-16,-9 3 0 16,-3-1 0-16,0 1 0 15,-8 2 0-15,-8 3 0 16,-1 2 0-16,3 8 0 16,0 7 0-16,7 1 0 15,7 7-1533-15,0 9 1126 16</inkml:trace>
  <inkml:trace contextRef="#ctx0" brushRef="#br0" timeOffset="5076.32">3580 3239 102 0,'0'0'126'15,"0"0"53"-15,0 0 306 16,0 0-50-16,0 0-39 15,0 0-131-15,0 0-206 16,0 0-59-16,0 0 0 16,0 0 0-16,0 0 0 0,0 0 0 15,0 0 0-15,0 0 0 16,2 0 0-16,1 0 0 16,4 0 0-16,1 0 0 15,1 0 0-15,4 0 0 16,2 0 0-16,-2 0 0 15,-2 10 0-15,-5 5 0 16,-6 5 0-16,0 2 0 16,0 2 0-16,-14-2 0 15,-5-3 0-15,-2-6 0 16,6-5 0-16,2-4 0 16,7-4-954-16,6 0 120 15</inkml:trace>
  <inkml:trace contextRef="#ctx0" brushRef="#br0" timeOffset="5439.88">4004 2994 201 0,'0'0'189'16,"0"0"581"-16,0 0 117 15,0 0-887-15,0 0 0 16,0 0 0-16,-14 14 0 15,-6 23 0-15,-1 9 0 16,4 1 0-16,4-5 0 16,13-9 0-16,0-11 0 15,5-6 0-15,14-9 0 0,3-6 0 16,6-1 0-16,2-5 0 16,-4-12 0-16,-2-4 0 15,-8 0 0-15,-4-2 0 16,-6 0 0-16,-6 2 0 15,0 2 0-15,0 1 0 16,-6 3 0-16,-11 2 0 16,-5 3 0-16,-5 5 0 15,-1 3 0-15,10 2 0 16,6 0-1617-16,12 0 1247 16</inkml:trace>
  <inkml:trace contextRef="#ctx0" brushRef="#br0" timeOffset="5708.73">4192 2818 50 0,'0'0'231'16,"0"0"104"-16,0 0 599 16,0 0-589-16,0 0-333 15,94 45 128-15,-51 2-140 16,-1 14 0-16,-8 9 0 15,-13 9 0-15,-16 7 0 16,-5-1 0-16,-23-5 0 16,-8-10 0-16,-3-13 0 0,5-16 0 15,7-14 0-15,7-9 0 16,7-8 0-16,-2-6-749 16,1-4-164-16,0-10 544 15</inkml:trace>
  <inkml:trace contextRef="#ctx0" brushRef="#br0" timeOffset="7979.61">5191 2346 88 0,'0'0'34'16,"0"0"31"-16,0 0 6 15,0 0 16-15,0 0 28 16,0 0 76-16,0 0 30 16,-17-13 62-16,17 13-43 15,0-2-24-15,4-1-87 0,15-1-100 16,13-2-6 0,11 3 0-16,6 3-23 0,-4 0-336 15,-12 23-446-15,-20 14 372 16,-13 7 231-16</inkml:trace>
  <inkml:trace contextRef="#ctx0" brushRef="#br0" timeOffset="8161.15">5199 2762 182 0,'0'0'148'15,"0"0"-41"-15,0 0 358 16,0 0 194-16,78-85-244 15,-53 68-344-15,8 5-71 16,7 2 0-16,6 6 0 0,8 4-851 16,10 0 38-16,3 7 522 15</inkml:trace>
  <inkml:trace contextRef="#ctx0" brushRef="#br0" timeOffset="18778.56">6245 2303 60 0,'0'0'71'0,"0"0"-2"16,0 0 47-16,0 0 40 15,0 0 128-15,0 0 174 16,0 0 29-16,1-20-223 16,4 18-182-16,-2 2-82 15,9 0 0-15,9 0 0 16,7 0 0-16,5 7 0 15,-2 11 0-15,-4 3 0 16,-3 7 0-16,-9 4 0 0,-2 5 0 16,-8 2 0-16,-5 0 0 15,0 0 0-15,-8-2 0 16,-11-1 0-16,0-7 0 16,0-8 0-16,6-11 0 15,6-7 0-15,5-3 0 16,2 0 0-16,0-4 0 15,0-15 0-15,2-9 0 16,11-9 0-16,8-3 0 16,9-3 0-16,4 0 0 15,-1 3 0-15,-3 3 0 16,-3 4 0-16,-8 7 0 16,-4 6 0-16,-6 6 0 15,-5 5 0-15,-1 3 0 16,-3 4 0-16,0 1 0 15,0 1 0-15,0 0 0 0,0 0 0 16,0 0 0-16,-3 12 0 16,-10 11 0-16,-4 8 0 15,-5 8 0-15,0 5 0 16,7 1 0-16,3-1 0 16,8-2 0-16,4-1 0 15,0-6 0-15,8-3 0 16,7-4 0-16,3-7 0 15,5-1 0-15,-1-8 0 0,6-3-53 16,7-5-1032-16,2-4 494 16,0 0 363-16</inkml:trace>
  <inkml:trace contextRef="#ctx0" brushRef="#br0" timeOffset="19206.39">6975 2648 145 0,'0'0'130'0,"0"0"233"0,0 0 252 15,0 0-13-15,0 0-410 16,0 0-192-16,-5-13 0 15,-4 29 0-15,-3 6 0 16,-6 7 0-16,3 3 0 16,5 3 0-16,5-4 0 15,5-3 0-15,0-5 0 16,15-7 0-16,6-9 0 16,3-4 0-16,1-3 0 15,-1 0 0-15,-3-13 0 16,-3-2 0-16,-4-4 0 15,-4 1 0-15,-6-1 0 16,-1-1 0-16,-3-2 0 0,0 3 0 16,-1-3 0-1,-15 5 0-15,-4-3 0 0,-5 2 0 16,-4 4 0-16,1 4-82 16,7 2-1138-16,14-2 663 15</inkml:trace>
  <inkml:trace contextRef="#ctx0" brushRef="#br0" timeOffset="19753.93">7291 2296 80 0,'0'0'106'15,"0"0"-9"1,0 0 131-16,0 0 299 0,0 0 238 16,0 0-521-16,-15-36-244 15,15 36 0-15,0 0 0 16,0 0 0-16,6 7 0 15,15 12 0-15,7 8 0 16,8 3 0-16,7 2 0 16,-1 0 0-16,0-1 0 15,-2-1 0-15,-9-3 0 16,-3-2 0-16,-11-6 0 16,-2-3 0-16,-9-7 0 0,-5-6 0 15,-1-3 0-15,0 0 0 16,0 0 0-16,-1-1 0 15,-11-11-1317-15,-3-5 776 16</inkml:trace>
  <inkml:trace contextRef="#ctx0" brushRef="#br0" timeOffset="20055.12">7599 2180 157 0,'0'0'71'15,"0"0"107"-15,0 0 207 16,0 0 182-16,0 0-87 0,0 0-394 16,-6-17-86-1,-13 53 0-15,-8 16 6 0,-7 7 52 16,-3 3 1-16,1-3-59 16,2-8 0-16,11-12 0 15,5-9 0-15,8-9 0 16,5-10 0-16,2-5 0 15,2-3 0-15,1-3 0 16,0 0 0-16,0 0 0 16,0 0 0-16,1 0 0 0,19 0-833 15,10-10-35 1,6-14 604-16</inkml:trace>
  <inkml:trace contextRef="#ctx0" brushRef="#br0" timeOffset="20511.9">8008 2076 110 0,'0'0'129'0,"0"0"101"16,0 0 335-16,0 0 302 16,0 0-721-16,0 0-146 15,-20-6 0-15,0 49 0 16,-8 20 0-16,1 7 0 15,3 7 0-15,9-4 0 16,6-3 0-16,9-10 0 16,0-5 0-16,7-8 0 15,10-4 0-15,2-8 0 16,1-7 0-16,-1-8 0 16,-4-5 0-16,-6-7 0 0,-3-5 0 15,-3-3 0-15,2 0 0 16,5 0 0-16,2 0 0 15,7-9-725-15,-1-8-237 16,-2-5 660-16</inkml:trace>
  <inkml:trace contextRef="#ctx0" brushRef="#br0" timeOffset="20865">8264 2210 32 0,'0'0'219'0,"0"0"78"16,0 0 721-16,0 0-537 15,0 0-481-15,0 0 0 16,0-25 0-16,0 33 0 15,0 16 0-15,0 8 0 16,1 13 0-16,1 6 0 16,3 3 0-16,0-2 0 15,2-1 0-15,1-9 0 16,-2-4 0-16,3-10 0 0,-5-8 0 16,-1-6 0-16,-3-7 0 15,0-1 0-15,0-3-341 16,0-3-864-16,-12 0 862 15</inkml:trace>
  <inkml:trace contextRef="#ctx0" brushRef="#br0" timeOffset="21021.91">8077 2473 185 0,'0'0'65'0,"0"0"12"15,112-21-57-15,-51 21-20 0,5 0-6 16,-2 0-118-16,-6-1-52 16</inkml:trace>
  <inkml:trace contextRef="#ctx0" brushRef="#br0" timeOffset="21501.43">8584 2278 96 0,'0'0'116'0,"0"0"48"16,0 0 289-16,3-79 113 15,11 65 27-15,5 4-534 16,5 2-59-16,4 4 0 16,3 4 0-16,-1 0 0 0,-4 10 0 15,-2 11 0-15,-8 7 0 16,-10 5 0-16,-6 10 0 15,0 2 0-15,-27 1 0 16,-10-4 0-16,-1-11 0 16,7-13 0-16,16-9 0 15,9-9 0-15,6 0 0 16,0 0 0-16,0-11 0 16,3-1 0-16,11-5 0 15,10 5 0-15,1-2 0 16,8 7 0-16,0 5 0 15,-3 2 0-15,-2 0 0 16,-3 10 0-16,-4 7 0 16,-9 2 0-16,-3 4 0 15,-7 4 0-15,-2 2 0 0,-3 6 0 16,-20 0 0-16,-4-7 0 16,-1-7 0-16,1-11 0 15,5-7 0-15,1-3 0 16,9 0 0-16,4-11-363 15,8-16-887-15,0-15 892 16</inkml:trace>
  <inkml:trace contextRef="#ctx0" brushRef="#br0" timeOffset="21768.71">9108 2070 106 0,'0'0'254'0,"0"0"101"16,0 0 108-16,0 0-278 16,82 36 175-16,-49 6-36 15,-2 5-324-15,-7 10 0 16,-8 4 0-16,-11 2 0 16,-5 0 0-16,-5-2 0 15,-17-7 0-15,1-10 0 16,5-15 0-16,1-13 0 15,10-8 0-15,-1-5 0 0,5-3-1289 16,1-6 730-16</inkml:trace>
  <inkml:trace contextRef="#ctx0" brushRef="#br0" timeOffset="22268.88">9873 2194 191 0,'0'0'158'0,"0"0"457"16,0 0 421-16,0 0-989 15,0 0-47-15,0 0 0 16,0-27 0-16,0 37 0 16,0 17 0-16,2 14 0 15,4 12 0-15,0 2 0 0,-2-1 0 16,2-3 0-16,-3-6 0 16,0-4 0-16,-2-4 0 15,-1-8 0-15,0-9 0 16,0-7 0-16,0-8 0 15,0-5 0-15,-11 0-1155 16,-6 0 556-16,-10-14 318 16</inkml:trace>
  <inkml:trace contextRef="#ctx0" brushRef="#br0" timeOffset="22423.82">9630 2438 139 0,'0'0'106'0,"0"0"64"15,0 0 109-15,0 0-164 16,124-42-49-16,-57 36-29 16,11 0-37-16,5 4-43 15,2-2-403-15,-3-1 198 16</inkml:trace>
  <inkml:trace contextRef="#ctx0" brushRef="#br0" timeOffset="23280.37">10892 2198 109 0,'0'0'100'16,"0"0"45"-16,0 0 152 15,0 0 198-15,0 0 122 16,0 0-333-16,-7-45-284 16,14 45 0-16,14 4 0 15,12 14 0-15,7 5 0 0,-1 7 0 16,-5 5 0-16,-10 5 0 16,-9 3 0-16,-8 0 0 15,-7-1 0-15,0-5 0 16,-1-6 0-16,-11-9 0 15,6-9 0-15,2-9 0 16,2-4 0-16,2 0 0 16,0-11 0-16,0-11 0 15,5-11 0-15,11-4 0 16,11 0 0-16,6-2 0 0,0 4 0 16,-2 4 0-1,-6 4 0-15,-4 3 0 16,-6 3 0-16,-3 2 0 0,-6 4 0 15,-3 5 0-15,-1 4 0 16,-2 4 0-16,0 2 0 16,0 0 0-16,0 0 0 15,-3 4 0-15,-8 11 0 16,-2 7 0-16,-1 9 0 16,1 1 0-16,7 3 0 15,3 1 0-15,3-3 0 16,0 2 0-16,3-6 0 15,12-4 0-15,3-1 0 0,6-5 0 16,2-1 0 0,7-4-808-16,-1-6-184 0</inkml:trace>
  <inkml:trace contextRef="#ctx0" brushRef="#br0" timeOffset="23585.33">11635 2412 282 0,'0'0'607'16,"0"0"551"-16,0 0-1158 15,0 0 0-15,0 0 0 16,0 0 0-16,3-29 0 16,-3 39 0-16,0 13 0 0,2 9 0 15,-1 8 0-15,1 2 0 16,1 2 0-16,-3-5 0 15,1-7 0-15,-1-7 0 16,0-13 0-16,0-6 0 16,0-5 0-16,0-1 0 15,0 0 0-15,0 0 0 16,0 0 0-16,0-14 0 16,0-13-284-16,0-9-1279 15</inkml:trace>
  <inkml:trace contextRef="#ctx0" brushRef="#br0" timeOffset="24059.79">11925 2096 178 0,'0'0'102'0,"0"0"155"16,0 0 343-16,0 0 199 15,0 0-688-15,0 0-111 16,-17-19 0-16,17 19 0 16,0 0 0-16,11 17 0 15,8 8 0-15,11 11 0 16,3 0 0-16,-1 3 0 15,1-2 0-15,-7-6 0 0,-7-3 0 16,-6-9 0 0,-5-9 0-16,-5-5 0 0,-1-3-111 15,-2-2-1211-15,0-6 925 16,0-18 185-16</inkml:trace>
  <inkml:trace contextRef="#ctx0" brushRef="#br0" timeOffset="24269.83">12160 2020 101 0,'0'0'121'16,"0"0"199"-16,0 0 704 15,0 0-543-15,0 0-481 16,0 0 0-16,-10 30 0 16,-17 21 0-16,-13 12 0 0,-5 4 0 15,-7-4 0-15,4-9 0 16,8-16 0-16,17-14 0 15,9-10 0-15,11-6-694 16,3-7-312-16,0-1 687 16</inkml:trace>
  <inkml:trace contextRef="#ctx0" brushRef="#br0" timeOffset="26289.31">12696 1908 159 0,'0'0'97'15,"0"0"33"-15,0 0 0 16,0 0-26-16,0 0-53 16,0 0-40-16,-43 84 77 15,19-24 256-15,2 7-131 16,3 9 10-16,3 4-10 16,7-3-121-16,3-2-80 0,6-7 28 15,0-8-5-15,14-8-6 16,8-9-24-16,3-13 13 15,-5-14 35-15,-1-6-53 16,-4-7 0-16,0-3-180 16,0 0-394-16,3-3-168 15,-6-9 373-15</inkml:trace>
  <inkml:trace contextRef="#ctx0" brushRef="#br0" timeOffset="26584.07">12787 2452 184 0,'0'0'113'0,"0"0"199"16,0 0 220-16,0 0-101 15,0 0-142-15,0 0-127 16,24-20-138-16,9 16-24 15,13-1 0-15,2-2 0 16,-4 1 0-16,-18 2 0 16,-10 1 0-16,-13 3 0 15,-3 0 0-15,0 0 0 16,0 0-163-16,0 0-458 0,0 0-22 16,-3 0 337-16,-1-3 125 15</inkml:trace>
  <inkml:trace contextRef="#ctx0" brushRef="#br0" timeOffset="27101.26">13264 2142 137 0,'0'0'107'16,"0"0"78"-16,0 0 483 15,0 0 282-15,0 0-950 16,0 0 0-16,5-54 0 0,-5 58 0 15,-3 22 0-15,-9 9 0 16,-5 11 0-16,0 3 0 16,2-4 0-16,3-8 0 15,9-11 0-15,3-6 0 16,0-7 0-16,0-4 0 16,10-5 0-16,10-3 0 15,8-1 0-15,3 0 0 16,4 0 0-16,-5-9 0 15,-5-1 0-15,-4-2 0 16,-8-3 0-16,0 1 0 16,-5-1 0-16,1 2 0 15,-4 2 0-15,-2 3 0 16,-2 2 0-16,-1 2 0 16,0 4 0-16,0 0 0 0,0 0 0 15,0 0 0-15,0 2 0 16,0 18 0-16,0 10 0 15,0 8 0-15,0 3 0 16,0 2 0-16,0-1 0 16,0-7 0-16,0-8 0 15,0-10 0-15,0-9 0 16,0-5 0-16,0-3 0 16,3 0 0-16,-2 0 0 15,4-7-704-15,-2-18-176 16,1-12 555-16</inkml:trace>
  <inkml:trace contextRef="#ctx0" brushRef="#br0" timeOffset="27387.04">13578 1908 79 0,'0'0'154'0,"0"0"-39"15,0 0-22-15,0 0-61 16,104 52 153-16,-52-5 183 16,0 15 134-16,-8 11-77 15,-10 10-331-15,-13 2-94 16,-10-2 0-16,-11-5 0 0,0-8 0 16,-8-10 0-16,-8-13 0 15,-1-17 0-15,1-13 0 16,2-10 0-16,0-7 0 15,2 0 0-15,1-3-1009 16,4-19 264-16</inkml:trace>
  <inkml:trace contextRef="#ctx0" brushRef="#br0" timeOffset="27762.56">14222 2085 150 0,'0'0'157'15,"0"0"251"-15,0 0 646 16,0 0-776-16,2-72-278 15,-2 72 0-15,0 0 0 16,0 0 0-16,0 22 0 16,0 13 0-16,0 17 0 15,0 14 0-15,0 6 0 16,0-1 0-16,0-6 0 16,0-8 0-16,0-11 0 15,0-10 0-15,0-11 0 0,3-10 0 16,-3-9 0-16,1-2 0 15,-1-4-152-15,0 0-1148 16,-1-7 891-16</inkml:trace>
  <inkml:trace contextRef="#ctx0" brushRef="#br0" timeOffset="27916.14">14070 2338 171 0,'0'0'105'15,"0"0"41"-15,83-28-58 16,-29 26-71-16,19 2-17 16,7 0-32-16,2 0-221 0,-11 0 23 15</inkml:trace>
  <inkml:trace contextRef="#ctx0" brushRef="#br0" timeOffset="28630.25">14926 2077 194 0,'0'0'103'0,"0"0"210"16,0 0 232-16,0 0 132 0,0 0-462 15,0 0-215 1,17-15 0-16,2 31 0 0,5 12 0 16,0 8 0-16,-3 9 0 15,-5 9 0-15,-8 3 0 16,-8 2 0-16,0-4 0 16,-2-14 0-16,-8-12 0 15,4-18 0-15,6-9 0 16,0-2 0-16,0-15 0 15,16-10 0-15,9-13 0 16,8-6 0-16,3-3 0 16,2-2 0-16,-6 2 0 15,-3 2 0-15,-6 5 0 16,-4 5 0-16,-6 8 0 16,-6 8 0-16,-4 7 0 0,-1 4 0 15,-2 6 0-15,0 2 0 16,0 0 0-16,0 0 0 15,0 10 0-15,-9 11 0 16,-3 9 0-16,-1 12 0 16,3 4 0-16,6 5 0 15,4 0 0-15,0 0 0 16,4-8 0-16,10-3 0 16,5-9 0-16,-2-7 0 15,-1-7 0-15,-1-7 0 0,0-7 0 16,0-1 0-16,3 0 0 15,3-2-329-15,-6 0-1037 16</inkml:trace>
  <inkml:trace contextRef="#ctx0" brushRef="#br0" timeOffset="29087.77">15589 2199 212 0,'0'0'140'15,"0"0"328"-15,0 0 273 16,0 0-285-16,0 0-426 0,0 0-30 16,69-47 0-16,-56 46 0 15,-3 1 0-15,2 0 0 16,3 6 0-16,3 13 0 15,-3 6 0-15,-2 12 0 16,-8 8 0-16,-5 5 0 16,-7 4 0-16,-19-3 0 15,-12-6 0-15,-1-7 0 16,7-11 0-16,12-16 0 16,10-8 0-16,10-3 0 15,0 0 0-15,0 0 0 16,14 0 0-16,20-5 0 0,9-8 0 15,11-3 0-15,1 2 0 16,-14 3 0-16,-12 3 0 16,-13 3 0-16,-11 4 0 15,-5 1 0-15,0 0 0 16,0 0 0-16,-10 0 0 16,-2 0-59-16,-1 0-1416 15,5 0 1109-15</inkml:trace>
  <inkml:trace contextRef="#ctx0" brushRef="#br0" timeOffset="29524.64">16218 2162 91 0,'0'0'169'16,"0"0"32"0,0 0 562-16,0 0 60 0,0 0-823 15,0 0 0-15,12-20 0 16,23 43 0-16,12 10 0 16,9 2 0-16,-4 3 0 15,-6-1 0-15,-10-4 0 16,-9-8 0-16,-11-5 0 15,-7-7 0-15,-8-6 0 16,-1-6-1274-16,-4-1 813 16,-14-8 301-16</inkml:trace>
  <inkml:trace contextRef="#ctx0" brushRef="#br0" timeOffset="29704.16">16447 2081 155 0,'0'0'137'16,"0"0"268"-16,0 0 156 15,0 0-274-15,0 0-260 16,-35 72 187-16,1-18 47 16,-3 6-261-16,-6 3 0 15,5-7 0-15,13-12 0 16,14-16-436-16,11-17-576 16,24-11 659-16,13-3 160 15</inkml:trace>
  <inkml:trace contextRef="#ctx0" brushRef="#br0" timeOffset="29965.46">16853 1944 44 0,'0'0'253'0,"0"0"114"16,0 0 830-16,0 0-1011 15,0 0-186-15,0 0 0 16,-16 32 0-16,2 29 0 15,-1 12 0-15,-2 10 0 16,7-3 0-16,5-4 0 16,5-11 0-16,0-13 0 15,6-11 0-15,14-10 0 16,2-10 0-16,11-8 0 16,9-7 0-16,4-6 0 15,0 0-1117-15,-7-7 442 0</inkml:trace>
  <inkml:trace contextRef="#ctx0" brushRef="#br0" timeOffset="30183.87">17079 2277 256 0,'0'0'91'16,"0"0"356"-16,0 0 128 15,0 0-378-15,0 0-147 0,102-21 18 16,-62 21 5 0,3 0-73-16,1 0 0 0,3-1 0 15,-2-5-693-15,-4-2-20 16,-10-6 439-16</inkml:trace>
  <inkml:trace contextRef="#ctx0" brushRef="#br0" timeOffset="30696.95">17657 2037 254 0,'0'0'142'15,"0"0"521"-15,0 0 312 16,0 0-962-16,0 0-13 0,0 0 0 16,-2-18 0-16,-14 43 0 15,-8 12 0-15,-3 10 0 16,0 1 0-16,6-5 0 15,8-7 0-15,10-11 0 16,3-9 0-16,1-6 0 16,20-6 0-16,7-1 0 15,8-2 0-15,2-1 0 16,-2 0 0-16,-4 0 0 16,-3 0 0-16,-4 0 0 15,-6-4 0-15,-4-5 0 16,-1-1 0-16,-7-3 0 0,1 1 0 15,-1-2 0-15,-2 1 0 16,2 2 0-16,-4 1 0 16,0 6 0-16,-3 0 0 15,0 4 0-15,0 0 0 16,0 0 0-16,0 12 0 16,0 12 0-16,0 11 0 15,0 8 0-15,0 0 0 16,0 0 0-16,-1-8 0 15,-1-5 0-15,2-7 0 16,0-9 0-16,0-9 0 16,0-3 0-16,0-2 0 15,0 0 0-15,12-3 0 16,9-18-76-16,4-21-1396 16,2-18 1079-16</inkml:trace>
  <inkml:trace contextRef="#ctx0" brushRef="#br0" timeOffset="30918.91">18065 1845 238 0,'0'0'165'0,"0"0"637"16,0 0-48-16,120 25-666 16,-68 15-88-16,-3 13 0 15,-8 7 0-15,-13 11 0 0,-13 5 0 16,-12 5 0-16,-3-1 0 15,-23-2 0-15,-11-7 0 16,-10-8 0-16,-9-8 0 16,-12-10 0-16,-7-15-1561 15,-11-14 1121 1</inkml:trace>
  <inkml:trace contextRef="#ctx0" brushRef="#br0" timeOffset="33246.8">5572 3924 24 0,'0'0'127'16,"0"0"-63"-16,0 0 46 15,0 0 56-15,0 0 131 16,0 0 61-16,0 0 24 16,-8 11-66-16,8-11-113 15,8 0-203-15,17 0 0 16,13-4 0-16,8-3 0 16,2 2 0-16,-9 5-647 15,-16 0 29-15,-12 15 208 16,-11 7 247-16,0 6 78 15,-20 0-11-15</inkml:trace>
  <inkml:trace contextRef="#ctx0" brushRef="#br0" timeOffset="33366.75">5650 4105 60 0,'0'0'62'0,"0"0"7"16,0 0 20-16,0 0 20 16,0 0-12-16,0 0-16 15,76-10-34-15,-30 0-47 16,8 0-139-16,-5-1-90 15,-9 2 44-15</inkml:trace>
  <inkml:trace contextRef="#ctx0" brushRef="#br0" timeOffset="38424.65">7036 3787 74 0,'0'0'60'15,"0"0"45"-15,0 0 43 16,0 0 169-16,0 0 242 15,0 0 225-15,0 0-784 16,-8-16 0-16,7 16 0 16,1 0 0-16,-2 5 0 15,1 17 0-15,1 15 0 0,0 15 0 16,0 9 0-16,0 2 0 16,9-3 0-16,4-8 0 15,-1-8 0-15,0-11 0 16,-3-7 0-16,-3-9 0 15,-3-6 0-15,-2-6 0 16,-1-4 0-16,0-1 0 16,0 0 0-16,-4 0-803 15,-15-7-133-15,-7-3 644 16</inkml:trace>
  <inkml:trace contextRef="#ctx0" brushRef="#br0" timeOffset="38604.15">6788 4109 190 0,'0'0'131'0,"0"0"121"15,0 0 27-15,0 0-122 16,0 0-94-16,128-6-3 16,-49 2 4-16,6 0-64 15,2-2-116-15,-2-4-456 16,-6-5 266-16</inkml:trace>
  <inkml:trace contextRef="#ctx0" brushRef="#br0" timeOffset="39111.8">7476 3813 239 0,'0'0'109'15,"0"0"288"-15,3-82 237 0,9 59-77 16,5 6-446-16,7 6-111 16,6 6 0-16,4 5 0 15,5 0 0-15,0 19 0 16,-1 8 0-16,-10 7 0 16,-6 5 0-16,-11 2 0 0,-11 4 0 15,0 4 0-15,-23-5 0 16,-17 0 0-16,-5-7 0 15,-4-9 0-15,6-10 0 16,10-7 0-16,12-10 0 16,12-1 0-16,9 0 0 15,0-1 0-15,0-11 0 16,22 0 0-16,11-1 0 16,6 6 0-16,3 4 0 15,-1 3 0-15,-3 0 0 16,-4 13 0-16,-1 5 0 15,-6 5 0-15,-5 2 0 16,-8 3 0-16,-7 0 0 16,-5 0 0-16,-2 1 0 15,-5-4 0-15,-17-4 0 0,-2-2 0 16,-8-5 0-16,-6-4 0 16,7-5 0-16,-1-2 0 15,4 0 0-15,8 0 0 16,6-3-1418-16,14 0 941 15</inkml:trace>
  <inkml:trace contextRef="#ctx0" brushRef="#br0" timeOffset="41756.83">8560 4075 101 0,'0'0'42'0,"0"0"25"16,0 0 2-16,0 0 2 0,0 0 22 15,0 0 12-15,0 0-37 16,-28 0 15-16,28 0 9 15,0 0-28-15,0 0 15 16,0 0-22-16,0 0-30 16,0 0-7-16,0 0-7 15,0 0-13-15,0 0 17 16,0 0-13-16,0 0-4 16,0 0 8-16,0 0 1 15,0 0-9-15,0 0 12 16,0 0-8-16,0 0 1 15,0 0-5-15,0 0 4 16,0 0 1-16,0 0-1 16,0 0 5-16,0 0 0 15,0 0-9-15,0 0 9 0,0 2-9 16,0-2 0-16,0 0 5 16,0 0-5-16,0 0 0 15,0 0 0-15,0 0 0 16,0 0 5-16,0 0-5 15,0 0 4-15,0 0 1 16,0 0-5-16,0 0 4 16,0 0-4-16,0 0 0 15,0 0 0-15,0 0 0 16,0 0 9-16,0 0-9 0,0 0 0 16,0 0 0-1,0 0 5-15,0 0-5 0,0 0 0 16,0 0 5-16,0 0-5 15,0 0 4-15,0 0-4 16,0 0 5 0,0 0-10-16,0 0 5 0,0 0-4 15,0 0 4-15,0 0 0 16,0 0 0-16,0 0 4 16,0 0-4-16,0 0 0 15,0 1 5-15,0-1-14 16,0 0 9-16,0 0 0 15,6 0-23-15,15 0-27 16,15 0 50-16,13-6 36 16,9 1 43-16,-6-1-50 0,-4 2-19 15,-6 2 0-15,-6 1-10 16,-5 1 0-16,-6 0-5 16,-5 0 5-16,-7 0 0 15,-4 0-86-15,-6 0-88 16,-3 0-127-16,0 0-10 15,-9-9 118-15,-15-1-17 16</inkml:trace>
  <inkml:trace contextRef="#ctx0" brushRef="#br0" timeOffset="42075.97">8805 3803 120 0,'0'0'82'15,"0"0"63"-15,0 0 135 16,-15-72 298-16,14 68 112 16,1 4-538-16,-2 0-152 15,2 3 0-15,-3 23 0 16,-1 14 0-16,1 17 0 16,-2 7 0-16,5 3 0 15,0-3 0-15,0-6 0 16,2-6 0-16,7-8 0 15,-2-7 0-15,2-10 0 16,-3-8 0-16,-3-8 0 16,2-5 0-16,-4-6 0 15,1 0 0-15,-1 0 0 16,9 0 0-16,7-11 0 16,13-6-621-16,9-4-519 0</inkml:trace>
  <inkml:trace contextRef="#ctx0" brushRef="#br0" timeOffset="42442.99">9630 3827 81 0,'0'0'143'0,"0"0"35"16,0 0 362-1,0 0 90-15,0 0-155 0,0 0-475 16,-12-40 0-1,-4 70 0-15,-7 14 0 0,1 12 0 16,5 5 0-16,7 2 0 16,10-6 0-16,7-12 0 15,25-11 0-15,10-15 0 16,11-13 0-16,7-6 0 16,0-9 0-16,-8-11 0 15,-12-7 0-15,-13 1 0 16,-12-1 0-16,-10-2 0 15,-5 3 0-15,0 0 0 16,-11 0 0-16,-11 2 0 16,-7 3 0-16,-2 4 0 0,0 6 0 15,7 5 0-15,18 5 0 16,6 1-1365-16,19-3 818 16</inkml:trace>
  <inkml:trace contextRef="#ctx0" brushRef="#br0" timeOffset="42748.17">10641 3731 318 0,'0'0'255'0,"0"0"733"15,0 0-502-15,0 0-486 0,0 0 0 16,0 0 0-16,0-19 0 15,0 39 0-15,2 12 0 16,5 11 0-16,4 6 0 16,2 4 0-16,-1 0 0 15,-1-2 0-15,1-6 0 16,-5-8 0-16,-2-12 0 16,-1-8 0-16,-1-8 0 15,-3-7 0-15,2-2 0 16,-2 0 0-16,0 0-65 15,-8 0-1279-15,-25-10 897 16</inkml:trace>
  <inkml:trace contextRef="#ctx0" brushRef="#br0" timeOffset="42892.78">10451 3984 195 0,'0'0'123'0,"0"0"85"16,132-47-65-16,-60 37-39 15,7 6-83-15,3 2-21 16,5-1-321-16,-5-3 51 16</inkml:trace>
  <inkml:trace contextRef="#ctx0" brushRef="#br0" timeOffset="43245.21">11583 3657 167 0,'0'0'116'0,"0"0"164"15,0-76 420-15,-1 63 84 16,-4 8-784-16,2 5 0 16,0 0 0-16,-9 6 0 15,-7 26 0-15,-11 15 0 16,-5 13 0-16,4 8 0 16,10-2 0-16,14-3 0 15,7-9 0-15,4-7 0 16,20-9 0-16,9-13 0 15,9-10 0-15,8-12 0 16,3-3 0-16,1-15 0 16,-8-11 0-16,-11-3 0 0,-11-3 0 15,-9-1 0 1,-10-3 0-16,-5 4 0 0,0 0 0 16,-12 4 0-16,-15 5 0 15,-7 6 0-15,-5 4 0 16,-6 13 0-16,0 0-1367 15,2 3 836-15</inkml:trace>
  <inkml:trace contextRef="#ctx0" brushRef="#br0" timeOffset="44063.97">12869 3735 113 0,'0'0'72'0,"0"0"-10"16,0 0 42-16,0 0 12 15,0 0 88-15,0 0 101 16,5 2 22-16,15-2-53 15,16-10-212-15,8 1-57 16,2 3-10-16,-9 6-265 16,-12 0-197-16,-11 13 47 15,-11 10 243-15,-3 5 75 16,-12 2 15-16,-13-2-21 16</inkml:trace>
  <inkml:trace contextRef="#ctx0" brushRef="#br0" timeOffset="44212.58">12939 3949 65 0,'0'0'78'16,"0"0"-7"-16,0 0 12 16,0 0 9-16,0 0-10 15,0 0 39-15,72-20-58 16,-34 14-54-16,9 0-9 16,13-1-163-16,4-2-41 15,0-3 34-15</inkml:trace>
  <inkml:trace contextRef="#ctx0" brushRef="#br0" timeOffset="44564.68">13990 3542 198 0,'0'0'138'16,"0"0"343"-16,0 0 391 15,0 0-514-15,0 0-358 16,0 0 0-16,0-61 0 16,0 61 0-16,0 0 0 15,0 6 0-15,0 14 0 16,0 18 0-16,0 12 0 16,3 10 0-16,7 2 0 15,-1-3 0-15,1-5 0 0,4-5 0 16,-4-9 0-16,-1-6 0 15,0-8 0-15,-6-10 0 16,-2-8 0 0,1-4 0-16,-2-2 0 0,0-2 0 15,0 0 0-15,0 0-803 16,-6-4-40-16,-15-16 553 16</inkml:trace>
  <inkml:trace contextRef="#ctx0" brushRef="#br0" timeOffset="44715.28">13815 3819 144 0,'0'0'99'0,"0"0"10"15,0 0-9-15,103-31-47 16,-34 24-3-16,12 2-50 16,9 0-64-16,-5-3-152 15,-9-5 23-15</inkml:trace>
  <inkml:trace contextRef="#ctx0" brushRef="#br0" timeOffset="45178.71">14594 3434 183 0,'0'0'74'0,"0"0"132"16,0 0 170-16,82-76 68 0,-45 64-66 15,5 4-39-15,-3 5-292 16,-1 3-47-16,-9 0 0 16,-8 10 0-16,-7 9 0 15,-9 5 0-15,-5 7 0 16,0 4 0-16,-18 6 0 16,-13 1 0-16,-6-2 0 15,1-9 0-15,7-8 0 16,12-12 0-16,11-10 0 15,6-1 0-15,0 0 0 16,0-1 0-16,0-9 0 16,11-4 0-16,7 2 0 15,8 4 0-15,4 2 0 16,4 6 0-16,2 0 0 16,-2 4 0-16,-4 9 0 0,-5 3 0 15,-9 2 0-15,-6 3 0 16,-7 2 0-16,-3 1 0 15,0 0 0-15,-18 0 0 16,-6-2 0-16,-11 0 0 16,-6-4 0-16,-4-2 0 15,-4-4-798-15,-2-5-57 16,-4-4 536-16</inkml:trace>
  <inkml:trace contextRef="#ctx0" brushRef="#br0" timeOffset="48275.86">2060 5558 35 0,'0'0'28'16,"0"0"-1"-1,0 0 0-15,0 0-5 0,0 0-2 16,0 0 7-16,0 0 1 16,0 0 5-16,0-8 3 15,0 8 12-15,0 0 17 16,0 0 23-16,0 0 74 15,0 0 37-15,0-2 20 16,0 2 25-16,0 0 81 16,0 0-80-16,0-1-76 15,0 1-169-15,0 0 0 16,0 0 0-16,0 0 0 16,0 0 0-16,0 0 0 15,0 0 0-15,0 0 0 16,0 0 0-16,0 10 0 0,0 10 0 15,0 10 0-15,6 16 0 16,3 3 0-16,4 6 0 16,1 3 0-16,2-3 0 15,-2-3 0-15,-3-4 0 16,-6-7 0-16,1-7 0 16,-3-9 0-16,-3-13 0 15,0-5 0-15,0-7 0 16,0 0 0-16,0 0 0 15,0 0 0-15,0 0 0 0,0 0 0 16,0 0 0 0,0-7 0-16,0-13 0 0,0-11 0 15,0-10 0 1,0-3 0-16,9 2 0 0,7 9 0 16,1 9 0-16,7 9 0 15,1 4 0-15,2 4 0 16,4 4 0-16,2 3 0 15,1 0 0-15,-2 12 0 16,-4 14 0-16,-6 10 0 16,-5 10 0-16,-7 3 0 15,-10 2 0-15,0-5 0 16,0-7 0-16,0-9 0 16,-7-10 0-16,4-8 0 15,0-7 0-15,1-5 0 0,2 0 0 16,0 0 0-16,0 0 0 15,0-1 0-15,0-6 0 16,0-2-425-16,5 1-702 16,8-2 775-16</inkml:trace>
  <inkml:trace contextRef="#ctx0" brushRef="#br0" timeOffset="48705.81">2758 6059 199 0,'0'0'64'16,"0"0"52"-16,0 0 220 15,0 0-57-15,0 0-63 16,0 0-128-16,42-42-54 15,-25 50-3-15,-1 10-5 16,-4 9 6-16,-5 5 26 16,-7 7-25-16,0 2 16 15,-10 1 63-15,-11 1 47 16,-3-10-38-16,6-9-45 16,8-10-58-16,5-11-18 15,5-3 0-15,0 0 0 16,8 0 0-16,20 0 0 0,20-10 0 15,20-4 0-15,-2-3 0 16,-8 5 0-16,-19 2 0 16,-20 4 0-16,-14 5 0 15,-5 1 0-15,0 0 0 16,-9 0 0-16,-12 0 0 16,-12 2-1291-16,0-2 702 15</inkml:trace>
  <inkml:trace contextRef="#ctx0" brushRef="#br0" timeOffset="51927.84">3728 5476 157 0,'0'0'58'15,"0"0"65"-15,0 0 119 0,0 0 112 16,0 0 86 0,0 0 30-16,0 0-267 0,-9-60-203 15,6 67 0-15,-7 20 0 16,-4 18 0-16,-5 10 0 16,1 8 0-16,0 2 0 15,9-1 0-15,9-2 0 16,0-3 0-16,0-7 0 15,17-8 0-15,3-10 0 16,4-10 0-16,0-7 0 16,-3-9 0-16,3-5-105 15,3-3-778-15,4-3 226 16,2-14 389-16</inkml:trace>
  <inkml:trace contextRef="#ctx0" brushRef="#br0" timeOffset="52304.84">4086 5591 214 0,'0'0'138'0,"0"0"255"16,0 0 135-16,0 0 106 15,0 0-494-15,0 0-140 16,-54 0 0-16,38 33 0 15,1 11 0-15,4 5 0 16,4 5 0-16,7-3 0 0,0-7 0 16,9-12 0-16,6-12 0 15,3-10 0-15,0-10 0 16,4 0 0-16,0-18 0 16,-5-10 0-16,2-4 0 15,-7-2 0-15,-3 0 0 16,-6 1 0-16,-3 1 0 15,0 4 0-15,0 3 0 16,-12 4 0-16,0 5 0 16,2 9 0-16,-2 7 0 15,0 0 0-15,7 14-946 16,-2 9 98-16</inkml:trace>
  <inkml:trace contextRef="#ctx0" brushRef="#br0" timeOffset="52677.84">4413 5904 90 0,'0'0'200'16,"0"0"-104"-16,0 0 195 16,0 0 11-16,0 0-23 15,0 0-80-15,3 0-12 16,-3 0-119-16,0 0 64 15,0 0-11-15,0 0-39 0,0-2-82 16,0-3 0 0,0-4 0-16,0 2 0 0,0-2 0 15,4 4 0-15,-1 1 0 16,0 2 0-16,0 2 0 16,0 0 0-16,3 9 0 15,2 9 0-15,2 5 0 16,-7 5 0-16,-3-1 0 15,0-3 0-15,0-6 0 16,-3-5 0-16,-10-5 0 16,1-3 0-16,-3-4 0 15,7-1-744-15,8 0-153 0,0-7 611 16</inkml:trace>
  <inkml:trace contextRef="#ctx0" brushRef="#br0" timeOffset="53052.91">4844 5591 189 0,'0'0'92'15,"0"0"265"-15,0 0 462 16,0 0-229-16,0 0-590 16,0 0 0-16,6-70 0 15,-21 91 0-15,-4 16 0 16,-11 14 0-16,9 4 0 15,3 0 0-15,12-6 0 16,6-6 0-16,0-9 0 16,22-8 0-16,5-8 0 0,6-13 0 15,3-5 0-15,-2-3 0 16,-4-17 0-16,-6-2 0 16,-8-2 0-16,-4-2 0 15,-6 0 0-15,-6-1 0 16,0 2 0-16,0-1 0 15,-16 3 0-15,-2 5 0 16,-6 3 0-16,5 4 0 16,5 3 0-16,4 5 0 15,10 1 0-15,0 0-1071 16,13-5 318-16</inkml:trace>
  <inkml:trace contextRef="#ctx0" brushRef="#br0" timeOffset="53337.43">5080 5343 218 0,'0'0'181'0,"0"0"220"16,0 0-82-16,0 0-199 15,106 64 629-15,-56-15-690 16,-5 12-59-16,-6 8 0 15,-14 4 0-15,-14 0 0 0,-11 0 0 16,0-4 0-16,-18-8 0 16,-12-10 0-16,-3-14 0 15,2-8 0-15,6-11 0 16,8-11 0-16,9-4 0 16,8-3-1208-16,8-10 551 15</inkml:trace>
  <inkml:trace contextRef="#ctx0" brushRef="#br0" timeOffset="53871">6036 5613 144 0,'0'0'111'16,"0"0"81"-16,0 0 318 16,0 0 234-16,0 0-398 15,0 0-346-15,11-4 0 16,12 1 0-16,9 1 0 16,8 1 0-16,2 1 0 0,-8 0 0 15,-6 4-198 1,-11 12-732-16,-14 4 413 0,-3 4 324 15,-23 4 68-15</inkml:trace>
  <inkml:trace contextRef="#ctx0" brushRef="#br0" timeOffset="54019.61">6078 5826 41 0,'0'0'82'16,"0"0"47"-16,0 0 105 15,0 0 306-15,80-21 197 16,-54 13-453-16,2-1-284 15,0 3 0-15,-2 2 0 0,-1 4-374 16,-4 0-726-16,1 0 694 16</inkml:trace>
  <inkml:trace contextRef="#ctx0" brushRef="#br0" timeOffset="56106.05">7251 5316 59 0,'0'0'61'15,"0"0"28"-15,0 0 36 16,0 0 88-16,0 0 156 15,0 0 167-15,0-16-58 16,0 16-361-16,0 0-117 16,0 0 0-16,0 0 0 15,0 0 0-15,0 4 0 0,0 16 0 16,0 14 0-16,1 10 0 16,3 4 0-16,1 4 0 15,2-4 0-15,1-1 0 16,2-4 0-16,4-4 0 15,-5-2 0-15,2-4 0 16,-3-4 0-16,-2-5 0 16,-1-5 0-16,-4-8 0 15,1-4 0-15,-2-7 0 16,0 0 0-16,0 0 0 0,0 0 0 16,0-1 0-16,0-9 0 15,-2-3 0-15,-7-3-1277 16,0-2 715-1</inkml:trace>
  <inkml:trace contextRef="#ctx0" brushRef="#br0" timeOffset="56436.62">7368 5324 60 0,'0'0'36'16,"0"0"11"-16,0 0 19 0,0 0 3 16,0 0 13-16,0 0-1 15,0-37 34-15,0 36 77 16,0-1 54-16,0 2-30 16,-4 0-10-16,-8 0 0 15,-12 0-99-15,-9 2-67 16,-4 9-6-16,0 1-16 15,1-1-13-15,8 0-5 16,-1-1 6-16,7-2 17 16,-1 1-23-16,6-1-349 15,6 4-312-15,5 2 212 16,6-2 251-16,0 1 68 16</inkml:trace>
  <inkml:trace contextRef="#ctx0" brushRef="#br0" timeOffset="56769.86">7173 5943 131 0,'0'0'48'0,"0"0"5"16,0 0 85-16,0 0 59 16,0 0 48-16,0 0 66 15,7-8-91-15,41 1-132 0,24-1-7 16,22-5 96-16,3-2-126 16,-12 3 7-16,-18-1-1 15,-21 6-51-15,-18 4 0 16,-16 1-6-16,-7 2-46 15,-5 0-370-15,0 0-246 16,-8 2 261-16,-12 2 225 16</inkml:trace>
  <inkml:trace contextRef="#ctx0" brushRef="#br0" timeOffset="62782.91">1751 7654 47 0,'0'0'105'0,"0"0"-33"16,0 0 47-16,0 0 85 15,0 0 94-15,0 0 7 16,0 0-13-16,0 0-78 15,0 0-55-15,0 0-55 16,0 0-64-16,3 0-40 16,19 0-11-16,20-3 5 15,21-9 6-15,22-3 29 16,6-1-29-16,3 3 0 16,-6 0 5-16,-9 3-10 0,-13 3 10 15,-17 1-10-15,-13 3-128 16,-17 3-160-16,-10 0 60 15,-7 0-88-15,-2 0 68 16,0 0-3-16,-2 0 102 16,-20 4 17-16,-6 6 33 15</inkml:trace>
  <inkml:trace contextRef="#ctx0" brushRef="#br0" timeOffset="63413.21">1927 7642 148 0,'0'0'51'16,"0"0"69"-16,0 0 69 15,0 0 195-15,0 0 209 16,0 0-113-16,-40-45-398 16,40 45-82-16,0 0 0 15,0 0 0-15,0 0 0 16,0 0 0-16,0 0 0 15,0 0 0-15,0 0 0 16,0 0 0-16,6 10 0 0,15 10 0 16,10 9 0-16,11 5 0 15,3 1 0-15,8 1 0 16,1-1 0-16,0-4 0 16,-2 0 0-16,-10-6 0 15,-8-4 0-15,-10-5 0 16,-9-4 0-16,-9-8 0 15,-3-1 0-15,-3-2 0 16,0-1 0-16,0 0 0 16,0 5 0-16,-3 4 0 15,-21 7 0-15,-4 9 0 16,-11 5 0-16,-6 3 0 16,-3 4 0-16,-1 4 0 15,0 0 0-15,0 4 0 16,7-4 0-16,3-3 0 0,12-7 0 15,9-7 0-15,9-8 0 16,8-6 0-16,1-4 0 16,9-2 0-16,25-3 0 15,17-1 0-15,11 0 0 16,10-3 0-16,-5-5 0 16,-10 2 0-16,-11 2 0 15,-12 1 0-15,-14 3 0 16,-8 0 0-16,-8 0 0 15,-4 0 0-15,0 0 0 16,0 0 0-16,0 6 0 16,0 2-808-16,0-3-12 15,0-5 536-15</inkml:trace>
  <inkml:trace contextRef="#ctx0" brushRef="#br0" timeOffset="63886.96">3124 8174 114 0,'0'0'123'15,"0"0"44"-15,0 0 298 16,0 0 221-16,0 0-194 0,0 0-492 16,-20-31 0-16,1 68 0 15,-5 16 0-15,3 15 0 16,3 5 0-16,12-5 0 16,6 0 0-16,0-4 0 15,21-9 0-15,3-12 0 16,6-12 0-16,3-15 0 15,8-13-358-15,6-3-687 16,2-4 621-16</inkml:trace>
  <inkml:trace contextRef="#ctx0" brushRef="#br0" timeOffset="64222.06">3585 8331 177 0,'0'0'66'0,"0"0"113"0,0 0 190 16,0 0 123-16,0 0-80 16,0 0-395-16,-33-3 11 15,21 44-28-15,3 1 6 16,7-2-6-16,2-6-6 16,5-9 1-16,15-9-18 15,3-9 23-15,3-7 0 16,-1 0 34-16,-3-11-5 15,-4-3-18-15,-3-2 35 16,-9-4 23-16,-3 0 77 16,-3-2-146-16,0-4 0 15,-9 1 0-15,-7-1 0 16,-3 1 0-16,-1 5 0 0,7 6 0 16,5 9 0-1,8 5 0-15,0 7-1148 0,8 12 406 16</inkml:trace>
  <inkml:trace contextRef="#ctx0" brushRef="#br0" timeOffset="64594.88">4022 8514 283 0,'0'0'107'0,"0"0"251"0,0 0 237 16,0 0-169-1,0 0-166-15,0 0-242 0,4-1-18 16,-4 1 0-16,0 0 0 16,0 0 0-16,0 0 0 15,0 0 0-15,0 0 0 16,0 0 0-16,0 0 0 16,2 0 0-16,2 0 0 15,2 0 0-15,2 0 0 16,2 0 0-16,-2 0 0 15,-2 6 0-15,0 6 0 16,-2 5 0-16,-4 3 0 0,0 1 0 16,0 0 0-1,-12-7 0-15,-7-2 0 0,2-6 0 16,1-6 0-16,4 0 0 16,9 0-134-16,3-18-1301 15,9-6 1030-15</inkml:trace>
  <inkml:trace contextRef="#ctx0" brushRef="#br0" timeOffset="64893.13">4395 8303 230 0,'0'0'175'0,"0"0"659"15,0 0-26-15,0 0-808 16,0 0 0-16,0 0 0 0,1-67 0 15,1 67 0 1,-1 4 0-16,4 18 0 0,1 10 0 16,0 9 0-16,4 5 0 15,1-2 0-15,-4-2 0 16,0-5 0-16,-2-5 0 16,-2-10 0-16,-3-6 0 15,0-9 0-15,0-6 0 16,0-1 0-16,0 0 0 15,0 0 0-15,3 0 0 16,3-1-915-16,3-15-37 16</inkml:trace>
  <inkml:trace contextRef="#ctx0" brushRef="#br0" timeOffset="65153.04">4601 8086 266 0,'0'0'134'0,"0"0"199"16,0 0 18-16,0 0 181 15,115 59-101-15,-78-11-431 16,-7 8 0-16,-5 6 0 16,-9 6 0-16,-11-3 0 15,-5-3 0-15,0-4 0 0,-8-8 0 16,-9-10 0-16,-4-12 0 15,6-11 0-15,0-8 0 16,3-6 0-16,3-3-502 16,2-8-687-16</inkml:trace>
  <inkml:trace contextRef="#ctx0" brushRef="#br0" timeOffset="65587.42">5542 7636 155 0,'0'0'97'15,"0"0"36"1,0 0 264-16,0 0 247 0,0 0-23 16,0 0-621-16,47-4 0 15,-6-4 0-15,10-1 0 16,4 7 0-16,-9 2 0 16,-14 7-946-16,-20 19 248 15,-12 11 459-15</inkml:trace>
  <inkml:trace contextRef="#ctx0" brushRef="#br0" timeOffset="65726.05">5609 7877 93 0,'0'0'53'16,"0"0"-10"-16,0 0 73 0,0 0 42 15,0 0 130 1,0 0 66-16,57 0-101 0,-5-7-132 16,2-4-121-16,3 3-216 15,-2 0-489-15,-2-1 360 16</inkml:trace>
  <inkml:trace contextRef="#ctx0" brushRef="#br0" timeOffset="68580.25">6663 7411 153 0,'0'0'41'0,"0"0"49"16,0 0 33-16,0 0 77 15,0 0 16-15,0 0 58 16,49-40-78-16,-27 40-42 16,6 0-29-16,2 3-47 15,3 14 12-15,-2 7-21 16,-6 8-23-16,-6 5 0 15,-10 6-11-15,-6 2-6 16,-3 2 0-16,0-4 0 16,-18-4-29-16,-1-12 24 15,5-7-24-15,2-11 0 0,9-8 0 16,3-1 0-16,0-4 0 16,0-18 0-16,10-7 0 15,16-6 0-15,11-5 0 16,5-2 0-16,-3 2 0 15,1 2 0-15,-10 4 0 16,-8 3 0-16,-4 6 0 16,-9 7 0-16,-4 6 0 15,-5 7 0-15,0 5 0 16,0 0 0-16,0 0 0 16,0 3 0-16,-15 18 0 15,-11 8 0-15,-5 11 0 16,6 4 0-16,5-4 0 15,8 2 0-15,9-8 0 16,3-2 0-16,0-3 0 0,8-4 0 16,10-2 0-16,4-1 0 15,4-7 0-15,5-2 0 16,9-2 0-16,2-6-971 16,4-3 204-16,-4-1 460 15</inkml:trace>
  <inkml:trace contextRef="#ctx0" brushRef="#br0" timeOffset="68944.28">7568 7666 24 0,'0'0'202'0,"0"0"1"15,0 0 377-15,0 0 72 16,0 0-266-16,0 0-386 15,-33-2 0-15,14 27 0 16,7 7 0-16,3 1 0 16,6-2 0-16,3-3 0 15,0-8 0-15,2-6 0 16,9-5 0-16,5-7 0 16,3-2 0-16,3 0 0 15,-2-5 0-15,-4-8 0 0,-7-1 0 16,-6-2 0-16,0 2 0 15,-3-1 0-15,0-1 0 16,-6-1 0-16,-9 0 0 16,-4 1 0-16,-2 0 0 15,3 0 0-15,3 4-897 16,12-3 78-16,3-2 527 16</inkml:trace>
  <inkml:trace contextRef="#ctx0" brushRef="#br0" timeOffset="69480.75">7995 7263 150 0,'0'0'74'0,"0"0"82"15,0 0 181-15,0 0 367 16,0 0-78-16,0 0-626 15,-21-9 0-15,46 30 0 16,13 10 0-16,8 3 0 16,8 6 0-16,-4-2 0 0,-8-3 0 15,-7-2 0-15,-10-6 0 16,-7-5 0 0,-9-5 0-16,-3-7 0 15,-5-5-436-15,-1-5-546 0,0 0 646 16,0-9 171-16</inkml:trace>
  <inkml:trace contextRef="#ctx0" brushRef="#br0" timeOffset="69708.78">8281 7216 137 0,'0'0'82'16,"0"0"107"-16,0 0 212 15,0 0 216-15,0 0-165 0,0 0-452 16,-36 24 52-1,14 24 65-15,-6 15-117 0,-5 6 0 16,-4 2 0-16,2-6 0 16,7-17 0-16,9-17 0 15,11-14 0-15,7-10 0 16,1-7-226-16,0 0-485 16,9 0 47-16,13-15 379 15</inkml:trace>
  <inkml:trace contextRef="#ctx0" brushRef="#br0" timeOffset="70027.87">8717 7064 202 0,'0'0'67'0,"0"0"211"15,0 0 502-15,0 0-60 16,0 0-720-16,0 0 0 15,8 22 0-15,-25 45 0 16,-5 13 0-16,1 9 0 16,7 2 0-16,11-5 0 15,3-11 0-15,12-13 0 16,17-9 0-16,5-8 0 16,2-9 0-16,-1-9 0 15,-5-8 0-15,-7-6 0 16,-5-8 0-16,-9-3 0 15,-5 1 0-15,1 0 0 16,0-2 0-16,-2-1-397 0,0 0-847 16,-3-3 893-16</inkml:trace>
  <inkml:trace contextRef="#ctx0" brushRef="#br0" timeOffset="71244.47">9159 7352 82 0,'0'0'114'16,"0"0"11"-16,0 0 166 15,0 0 190-15,0 0 224 0,0 0-456 16,0 0-249-16,-11-53 0 15,11 75 0-15,0 10 0 16,3 12 0-16,5 4 0 16,0-3 0-16,0-4 0 15,-2-6 0-15,2-6 0 16,-1-7 0-16,0-4 0 16,-4-5 0-16,-3-3 0 15,0-3 0-15,0-3-573 16,0-2-364-16,-3-2 617 15,-11 0 117-15</inkml:trace>
  <inkml:trace contextRef="#ctx0" brushRef="#br0" timeOffset="71400.06">9029 7562 190 0,'0'0'99'0,"0"0"64"16,0 0-3-16,0 0-114 15,0 0-44-15,131-22-2 16,-59 20-101-16,2-3-126 16,-8-1 33-16</inkml:trace>
  <inkml:trace contextRef="#ctx0" brushRef="#br0" timeOffset="71822.92">9512 7326 75 0,'0'0'127'0,"0"0"11"16,39-76 168-16,-14 56 57 15,7 6 12-15,-1 6-92 16,6 8-101-16,-2 0-66 16,-5 8-70-16,-8 15-46 15,-13 6-46-15,-9 9 5 16,-2 7 24-16,-29 1 0 15,-6-2-161-15,1-9-33 16,9-14 13-16,16-11 105 16,10-9 93-16,1-1 9 0,1 0 94 15,19-12-20-15,7-3-67 16,7 5 75-16,2 5 47 16,-2 5 44-16,0 0-3 15,-5 2-143-15,-5 19-36 16,-3 3 0-1,-8 3 0-15,-6 3 0 0,-7 3 0 16,0-2 0-16,-14-1 0 16,-13-8 0-16,-1-6 0 15,0-10 0-15,5-6 0 16,3 0-749-16,11-7-151 16,9-20 566-16</inkml:trace>
  <inkml:trace contextRef="#ctx0" brushRef="#br0" timeOffset="72079.25">10219 6990 202 0,'0'0'111'16,"0"0"185"-16,100 6 74 15,-59 31 35-15,-1 14 43 16,-4 9-233-16,-10 11-215 15,-6 6 0-15,-14 5 0 16,-6-3 0-16,-4-4 0 16,-21-12 0-16,-1-12 0 15,-3-14 0-15,1-13 0 0,9-10 0 16,2-10-408-16,7-4-758 16,7-7 825-16</inkml:trace>
  <inkml:trace contextRef="#ctx0" brushRef="#br0" timeOffset="72561.95">11292 7063 182 0,'0'0'117'0,"0"0"181"15,0 0 344-15,0 0 166 16,0 0-808-16,0 0 0 16,0-53 0-16,0 78 0 15,1 15 0-15,7 14 0 16,3 5 0-16,-1 3 0 15,0-1 0-15,-1-5 0 16,2-8 0-16,-4-10 0 16,-2-12 0-16,-2-11 0 15,0-6 0-15,-3-5 0 16,0-4-1113-16,-2 0 440 16</inkml:trace>
  <inkml:trace contextRef="#ctx0" brushRef="#br0" timeOffset="72725.5">11156 7322 212 0,'0'0'100'15,"0"0"185"-15,120-30-20 16,-56 23-109-16,9-1-94 16,0 2-62-16,-6 3-263 15,-13-1-203-15,-17-2 221 16</inkml:trace>
  <inkml:trace contextRef="#ctx0" brushRef="#br0" timeOffset="78007.56">12878 6945 230 0,'0'0'153'16,"0"0"299"-16,0 0 230 15,0 0-152-15,0 0-530 16,0 0 0-16,0 0 0 16,-64-31 0-16,33 65 0 15,-1 13 0-15,4 12 0 16,6 7 0-16,11-2 0 16,10-2 0-16,1-9 0 15,13-7 0-15,17-11 0 16,7-11 0-16,3-14 0 0,1-10 0 15,-1 0 0-15,2-28 0 16,-3-6 0-16,-4-6 0 16,-3-1 0-16,-13 2 0 15,-8-1 0-15,-11 1 0 16,0 2 0-16,-9 4 0 16,-17 3 0-16,-5 7 0 15,-5 4 0-15,5 9 0 16,7 5 0-16,13 5-203 15,11 0-952-15,9 6 695 16,27-1 288-16</inkml:trace>
  <inkml:trace contextRef="#ctx0" brushRef="#br0" timeOffset="78381.6">13572 6933 136 0,'0'0'70'15,"0"0"96"-15,0 0 133 0,0 0 323 16,0 0 61-16,0 0-612 15,-14-60-71-15,14 60 0 16,0 2 0-16,14 19 0 16,14 12 0-16,12 13 0 15,8 3 0-15,3 1 0 16,-5-6 0-16,-6-3 0 16,-10-8 0-16,-8-7 0 15,-9-9 0-15,-6-6 0 16,-5-5 0-16,-2-4 0 15,0-2-958-15,0 0 264 16,-3-11 402-16</inkml:trace>
  <inkml:trace contextRef="#ctx0" brushRef="#br0" timeOffset="78600.03">13902 6933 136 0,'0'0'61'0,"0"0"81"15,0 0 105-15,0 0-54 16,0 0-130-16,0 0 86 16,-86 107 74-16,46-55-32 15,0 0-46-15,1 0-79 16,8-8-32-16,7-10-23 16,13-12-11-16,10-9-378 15,1-10-243-15,24-3 244 16,19-3 199-16</inkml:trace>
  <inkml:trace contextRef="#ctx0" brushRef="#br0" timeOffset="78840.37">14380 6862 189 0,'0'0'82'0,"0"0"142"16,0 0 156-16,0 0-100 15,0 0-206-15,-92 89 133 16,62-20-10-16,5 12-4 16,4 1-106-16,9-4-29 15,6-3-35-15,6-7-6 16,0-13-17-16,17-11-11 16,15-15-444-16,16-10-208 0,7-11 171 15,8-8 249-15</inkml:trace>
  <inkml:trace contextRef="#ctx0" brushRef="#br0" timeOffset="79050.34">14574 7275 137 0,'0'0'107'16,"0"0"82"-16,0 0 95 15,0 0-75-15,0 0 2 16,93-25-75-16,-49 25-87 16,3 0-49-16,2 0-112 15,-3 0-522-15,-6 0 275 16</inkml:trace>
  <inkml:trace contextRef="#ctx0" brushRef="#br0" timeOffset="79487.73">15031 7102 34 0,'0'0'183'16,"0"0"-63"-16,0 0 196 0,0 0 289 15,0 0-14-15,0 0-393 16,7-62-198-16,-7 62 0 16,0 0 0-16,0 17 0 15,0 10 0-15,-1 3 0 16,-2 3 0-16,3-6 0 15,0-6 0-15,3-6 0 16,13-3 0-16,2-5 0 16,5-3 0-16,2-4 0 15,2 0 0-15,1-4 0 16,-1-10 0-16,-5-5 0 16,-2 0 0-16,-5-1 0 15,-2 2 0-15,-4 3 0 16,-4 5 0-16,-2 6 0 0,-3 4 0 15,0 0 0-15,0 7 0 16,0 19 0-16,0 15 0 16,0 10 0-16,-8 3 0 15,-1-2 0-15,3-9 0 16,3-13 0-16,3-13 0 16,0-8 0-16,0-6 0 15,15-3 0-15,7-2-626 16,4-19-415-16,-4-18 767 15</inkml:trace>
  <inkml:trace contextRef="#ctx0" brushRef="#br0" timeOffset="79678.83">15564 6900 181 0,'0'0'67'0,"0"0"225"0,0 0 166 15,113 15-61-15,-77 27 92 16,-6 11-326-16,-11 14-163 15,-15 6 0-15,-4 7 0 16,-31 1 0-16,-16-8 0 16,-5-10 0-16,2-13 0 15,11-14-140-15,11-11-1063 16,10-13 717-16</inkml:trace>
  <inkml:trace contextRef="#ctx0" brushRef="#br0" timeOffset="80307.92">16715 7013 141 0,'0'0'75'0,"0"0"61"16,-11-74 161-16,4 62 214 16,3 3 75-16,2 6-285 15,2 3-301-15,0 0 0 16,-1 0 0-16,-2 19 0 16,-2 19 0-16,1 17 0 15,0 10 0-15,4 2 0 16,0 2 0-16,0-6 0 15,10-5 0-15,0-9 0 16,-2-9 0-16,1-14 0 16,-3-11 0-16,-5-8 0 15,1-7 0-15,-2 0 0 16,0 0-1004-16,-12-9 227 16</inkml:trace>
  <inkml:trace contextRef="#ctx0" brushRef="#br0" timeOffset="80459.52">16451 7291 142 0,'0'0'77'15,"96"-20"51"-15,-23 8 47 16,9 3-85-16,14-1-27 0,5 0-63 16,-3 0-176-1,-13 0-134-15</inkml:trace>
  <inkml:trace contextRef="#ctx0" brushRef="#br0" timeOffset="80863.98">17733 6900 98 0,'0'0'312'15,"0"0"329"-15,0 0 355 16,1-73-996-16,-1 68 0 16,0 5 0-16,0 0 0 15,0 0 0-15,0 9 0 16,6 20 0-16,8 20 0 15,4 16 0-15,2 4 0 16,-1-2 0-16,-2-3 0 16,-2-9 0-16,-3-9 0 15,-4-5 0-15,-4-10 0 16,-2-4 0-16,-1-13 0 16,-1-5 0-16,2-6 0 0,1-3 0 15,7 0 0 1,7-3-769-16,5-20-101 0,3-15 558 15</inkml:trace>
  <inkml:trace contextRef="#ctx0" brushRef="#br0" timeOffset="81097.9">18204 6954 165 0,'0'0'136'16,"0"0"243"-16,0 0 409 15,0 0-209-15,0 0-579 16,0 0 0-16,23 21 0 16,2 25 0-16,6 7 0 15,5-3 0-15,3-7 0 16,-3-9 0-16,-2-9 0 16,-2-10 0-16,-4-6-111 0,-3-7-913 15,-7-2 460-15,-6-5 343 16</inkml:trace>
  <inkml:trace contextRef="#ctx0" brushRef="#br0" timeOffset="81303.85">18537 6925 118 0,'0'0'78'0,"0"0"91"16,0 0 266-16,0 0 181 15,0 0-223-15,0 0-289 0,-49 50-41 16,11 9 8-16,-10 9-71 15,-4 4 0-15,-1-6 0 16,12-12 0-16,15-16 0 16,16-16-261-16,10-12-470 15,30-10 77-15,18-1 404 16</inkml:trace>
  <inkml:trace contextRef="#ctx0" brushRef="#br0" timeOffset="81562.16">19019 6789 180 0,'0'0'107'16,"0"0"215"-16,0 0 352 0,0 0 14 16,0 0-612-16,0 0-76 15,-49 49 0-15,23 17 0 16,6 12 0-16,6 4 0 15,6-5 0-15,7-6 0 16,1-6 0-16,1-10 0 16,16-7 0-16,8-11 0 15,11-14 0-15,13-10-464 16,6-13-568-16,-4 0 658 16</inkml:trace>
  <inkml:trace contextRef="#ctx0" brushRef="#br0" timeOffset="81738.67">19210 7163 98 0,'0'0'103'0,"0"0"31"16,0 0 87-16,0 0-7 16,104-33-102-16,-56 33-45 15,7 0-67-15,5 0-11 16,-2 0-429-16,-10-8 137 15</inkml:trace>
  <inkml:trace contextRef="#ctx0" brushRef="#br0" timeOffset="82215.4">19733 6988 39 0,'0'0'150'15,"0"0"-68"-15,0 0 181 0,0 0 275 16,0 0 130-16,0 0-361 15,24-57-307-15,-24 57 0 16,0 3 0-16,-2 11 0 16,-8 6 0-16,1 7 0 15,2 2 0-15,3-3 0 16,2-1 0-16,2-4 0 0,0-3 0 16,0-5 0-16,13-4 0 15,4-2 0-15,8-7 0 16,5 0 0-16,3 0 0 15,0-7 0-15,-3-3 0 16,-7-4 0-16,-2-2 0 16,-6-2 0-16,-2-2 0 15,-3-2 0-15,-3 4 0 16,-4 3 0-16,-1 3 0 16,-1 9 0-16,-1 1 0 15,0 2 0-15,0 0 0 16,0 0 0-16,0 20 0 15,0 10 0-15,0 13 0 16,-3 2 0-16,-3 3 0 16,0-2 0-16,2-3 0 0,4-6 0 15,0-7 0 1,0-9 0-16,15-10 0 0,5-6 0 16,4-5-535-16,-3 0-565 15,-3-16 783-15</inkml:trace>
  <inkml:trace contextRef="#ctx0" brushRef="#br0" timeOffset="82420.86">20550 6673 116 0,'0'0'135'0,"0"0"15"15,0 0 131-15,91 117 305 16,-72-37-22-16,-13 11-349 0,-6 5-215 15,-19-3 0-15,-17-8 0 16,-5-16 0-16,-2-13 0 16,0-10-744-16,-2-16-61 15,-10-7 509-15</inkml:trace>
  <inkml:trace contextRef="#ctx0" brushRef="#br0" timeOffset="83159.89">6221 9166 123 0,'0'0'54'0,"0"0"4"16,0 0 55-16,0 0 14 15,0 0 27-15,0 0 17 16,-16 0-37-16,32 0-50 0,23 0-59 15,16 0 8-15,17 2-33 16,4 4-207-16,-12 5-262 16,-19 5 250-16,-26 10 46 15</inkml:trace>
  <inkml:trace contextRef="#ctx0" brushRef="#br0" timeOffset="83295.53">6300 9484 46 0,'0'0'206'0,"0"0"-196"15,0 0 103-15,0 0 163 16,0 0-48-16,139-34-77 0,-70 17-92 16,2 2-59-1,-5-1-382-15,-11-1-108 0</inkml:trace>
  <inkml:trace contextRef="#ctx0" brushRef="#br0" timeOffset="87973.29">7516 9228 149 0,'0'0'18'0,"0"0"33"15,0 0 47-15,0 0 57 16,0 0 73-16,0 0 99 16,0 0 78-16,0 0-15 15,0 0-164-15,0 0-226 0,0 0 0 16,0 0 0-16,19 0 0 16,22 0 0-1,18 0 0-15,13 0 0 0,1-4 0 16,-12-2 0-16,-16 3 0 15,-15 1 0-15,-14-1 0 16,-10 3 0-16,-6 0 0 16,0 0 0-16,0 0 0 15,0 0 0-15,0 0 0 16,0 0 0-16,-6 0 0 16,-1-2 0-16,5-1 0 15,2-3 0-15,0-3-1250 16,17-2 621-16</inkml:trace>
  <inkml:trace contextRef="#ctx0" brushRef="#br0" timeOffset="88357.26">8355 8960 150 0,'0'0'88'15,"0"0"150"-15,0 0 396 16,22-73 303-16,-22 66-937 15,1 4 0-15,-1 3 0 16,0 0 0-16,0 0 0 16,0 1 0-16,3 18 0 15,2 13 0-15,2 13 0 0,5 9 0 16,-3 6 0-16,1 0 0 16,1 0 0-16,1 0 0 15,1-8 0-15,-1-8 0 16,-4-10 0-16,4-6 0 15,-5-7 0-15,-2-7 0 16,-2-6 0-16,0-3 0 16,-3-5 0-16,1 0 0 15,-1 0 0-15,0 0 0 16,0 0 0-16,0 0 0 16,0 0 0-16,0 0 0 15,0-3 0-15,0-8 0 16,0-4-735-16,-9 2-420 15</inkml:trace>
  <inkml:trace contextRef="#ctx0" brushRef="#br0" timeOffset="91708.43">2587 10415 110 0,'0'0'66'16,"0"0"20"-16,0-75 47 16,0 54 73-16,0 3 89 15,0 5 157-15,0 6 67 16,0 4-339-16,0 3-180 0,0 0 0 16,0 0 0-16,0 0 0 15,0 6 0-15,0 17 0 16,1 14 0-16,8 16 0 15,3 6 0 1,-3 3 0-16,5-1 0 0,-4-3 0 16,-1-6 0-16,-3-1 0 15,0-4 0-15,-2 0 0 16,-4-5 0-16,0-8 0 16,0-9 0-16,0-13 0 15,0-10 0-15,0-2 0 16,0 0 0-16,0-3 0 15,0-18 0-15,3-8 0 0,3-12 0 16,3 0 0 0,6 3 0-16,3 8 0 0,4 5 0 15,2 8 0-15,3 5 0 16,1 1 0-16,-2 6 0 16,4 4 0-16,-5 1 0 15,3 4 0-15,-2 16 0 16,-6 7 0-16,-3 7 0 15,-6 2 0-15,-4 2 0 16,-6-1 0-16,-1-7 0 16,0-9 0-16,0-7 0 15,0-8 0-15,0-6 0 16,0 0 0-16,0 0 0 16,0 0-464-16,0 0-622 0,14-3 687 15</inkml:trace>
  <inkml:trace contextRef="#ctx0" brushRef="#br0" timeOffset="92063.02">3361 10905 151 0,'0'0'131'0,"0"0"-3"16,0 0-19-16,0 0-72 0,0 0 62 16,85 25 31-1,-73 2-3-15,-3 5 8 0,-9 4-32 16,0-3 15-16,-9 2 35 16,-6-9 31-16,-3-6 26 15,3-9-31-15,5-5-126 16,7-5-53-16,3-1 0 15,0 0 0-15,0 0 0 16,7 0 0-16,17 0 0 16,15-8 0-16,12-6 0 15,11-4 0-15,3-1-541 16,-3-4-463-16,-10-2 646 0</inkml:trace>
  <inkml:trace contextRef="#ctx0" brushRef="#br0" timeOffset="92361.82">4238 10229 208 0,'0'0'183'15,"0"0"368"-15,0 0 310 16,0 0-617-16,0 0-244 0,0 0 0 16,-46 149 0-16,32-54 0 15,1 5 0-15,7-4 0 16,5-11 0-16,1-13 0 16,0-16 0-16,20-13 0 15,13-17 0-15,18-13-626 16,16-13-343-16,5-3 618 15</inkml:trace>
  <inkml:trace contextRef="#ctx0" brushRef="#br0" timeOffset="92743.74">4790 10433 101 0,'0'0'80'0,"0"0"51"16,0 0 116-16,0 0 196 16,0 0-76-16,0 0-224 15,-74 2-110-15,60 42-6 16,11 5-22-16,3-4-5 16,0-7 34-16,15-10-17 15,4-6-17-15,1-11 0 16,4-8 16-16,4-3 24 15,-1-3 16-15,1-12-4 16,-8-7-6-16,-2-1 163 16,-9-3-209-16,-6-2 0 15,-3-2 0-15,0-1 0 0,-5 0 0 16,-10 4 0-16,-3 1 0 16,-1 10 0-16,1 5 0 15,6 8 0-15,3 3 0 16,9 14-425-16,0 8-814 15,12 5 940-15</inkml:trace>
  <inkml:trace contextRef="#ctx0" brushRef="#br0" timeOffset="93000.74">5296 10663 371 0,'0'0'198'15,"0"0"438"-15,0 0 206 16,0 0-842-16,0 0 0 16,0 0 0-16,12 23 0 15,-9-3 0-15,-3 5 0 16,0 1 0-16,0-3 0 16,-3-4 0-16,-3-8 0 15,-3-4 0-15,0-1 0 16,-6 1 0-16,-4-1-694 0,4-3-292 15,3-3 676-15</inkml:trace>
  <inkml:trace contextRef="#ctx0" brushRef="#br0" timeOffset="93341.23">5657 10374 187 0,'0'0'114'0,"0"0"333"16,0 0 637-16,0 0-869 15,0 0-215-15,0 0 0 16,6-30 0-16,-6 30 0 16,3 0 0-16,0 14 0 0,6 15 0 15,0 10 0-15,-3 7 0 16,-2 1 0-16,-1 2 0 15,0-7 0-15,-1-5 0 16,1-8 0-16,-3-8 0 16,3-4 0-16,-3-7 0 15,4-4 0-15,-4-5 0 16,0-1 0-16,0 0 0 16,0 0 0-16,3 0 0 15,3-3-535-15,2-18-688 16</inkml:trace>
  <inkml:trace contextRef="#ctx0" brushRef="#br0" timeOffset="93600.1">5823 10123 1 0,'0'0'176'16,"0"0"-85"-16,0 0 31 15,89 7 102-15,-38 20 299 16,0 8 120-16,-4 10-376 16,-8 14-267-16,-9 9 0 15,-12 14 0-15,-12-2 0 16,-6-3 0-16,-2-9 0 0,-12-13 0 16,-2-8 0-16,-1-13 0 15,0-12-1340-15,-2-14 786 16</inkml:trace>
  <inkml:trace contextRef="#ctx0" brushRef="#br0" timeOffset="94067.36">6888 10340 109 0,'0'0'84'15,"0"0"18"-15,0 0 93 16,0 0 150-16,0 0 108 15,0 0-142-15,81-22-164 16,-47 14-101-16,3 3-46 16,-6 5-17-16,-8 0-514 15,-5 6-118-15,-15 18 348 16,-3 8 156-16,-14 6 8 16</inkml:trace>
  <inkml:trace contextRef="#ctx0" brushRef="#br0" timeOffset="94199.01">6961 10568 51 0,'0'0'74'16,"0"0"10"0,0 0 86-16,0 0 115 15,83-6 98-15,-44-3-181 0,9-2-129 16,3 0-73-16,1-3-420 16,0-2-203-16</inkml:trace>
  <inkml:trace contextRef="#ctx0" brushRef="#br0" timeOffset="95280.55">8277 10218 127 0,'0'0'91'0,"0"0"71"16,0 0 191-16,0 0 251 0,0 0-17 15,0 0-464 1,-10-20-123-16,-1 20 0 0,-6 3 0 16,-6 11 0-16,-7 7 0 15,0 10 0-15,2 10 0 16,5 8 0-16,13 5 0 15,10 0 0-15,1-7 0 16,29-7 0-16,11-11 0 16,9-11 0-16,1-14 0 15,-2-4 0-15,-8-7 0 16,-10-14 0-16,-7-3 0 16,-10-6 0-16,-6-5 0 15,-8-5 0-15,0-3 0 16,-19-4 0-16,-11 3 0 15,-6 10 0-15,0 9 0 0,2 14 0 16,4 11 0-16,2 9-689 16,-7 15-472-16</inkml:trace>
  <inkml:trace contextRef="#ctx0" brushRef="#br0" timeOffset="99154.75">2027 12550 106 0,'0'0'35'0,"0"0"11"16,0 0 19-16,0 0-12 16,0 0 16-16,0 0 2 15,0 0 18-15,0 0 37 16,-33-18 14-16,33 18-38 15,0 0-25-15,0-2-47 0,0 2 25 16,0-2-22-16,14-4-11 16,25-5-9-16,26-6-4 15,22 3-9-15,11-1-9 16,-1 5 9-16,-13 3 5 16,-13 5-1-16,-20 0-8 15,-15 2-14-15,-20 0-50 16,-8 0-114-16,-8 0-58 15,0 0 53-15,-3 0 69 16,-18 10 50-16,-18 1 10 0,-9 4-30 16,-13-1-3-16</inkml:trace>
  <inkml:trace contextRef="#ctx0" brushRef="#br0" timeOffset="99730.55">2014 12547 94 0,'0'0'47'0,"0"0"6"16,0 0 24-16,0 0 26 16,0 0 26-16,0 0 153 15,-45-65 9-15,42 63 49 16,3 0 65-16,0 2-179 16,0 0-226-16,0 0 0 0,0 0 0 15,0 0 0-15,9 6 0 16,19 10 0-16,11 3 0 15,9 5 0-15,8 6 0 16,4 5 0-16,6 4 0 16,-2 3 0-16,-3-3 0 15,-7-5 0-15,-11-7 0 16,-10-8 0-16,-6-6 0 16,-15-5 0-16,-5-5 0 15,-7-1 0-15,0-1 0 16,0-1 0-16,0 0 0 15,0 2 0-15,0-2 0 0,-4 7 0 16,-16 6 0 0,-11 8 0-16,-9 9 0 0,-5 7 0 15,3 4 0-15,-1 3 0 16,7-3 0-16,6-4 0 16,8-6 0-16,7-8 0 15,12-5 0-15,3-4 0 16,0-4 0-16,36-7 0 15,19-3 0-15,18 0 0 16,3-10 0-16,-4-5 0 16,-14 4 0-16,-10 2 0 15,-15 4 0-15,-14 1 0 16,-16 4 0-16,-3 0 0 16,0 0 0-16,0 0 0 15,-6 5-341-15,-12 6-272 16,-3-1-94-16,5-9 424 0</inkml:trace>
  <inkml:trace contextRef="#ctx0" brushRef="#br0" timeOffset="100120">3410 12891 97 0,'0'0'72'0,"0"0"21"16,0 0 57-16,0 0 168 15,0 0 98-15,0 0-94 16,3-33-168-16,-22 68-120 16,-6 17 102-16,0 17 77 15,9 9-171-15,13 1-42 16,3-3 0-16,19-7 0 16,17-9 0-16,6-15 0 0,6-11 0 15,-5-12 0 1,-4-10-284-16,-6-8-526 0,-6-4 225 15,-11-3 338-15</inkml:trace>
  <inkml:trace contextRef="#ctx0" brushRef="#br0" timeOffset="100478.2">3838 12986 103 0,'0'0'71'0,"0"0"9"16,0-78 54-16,0 63 111 16,0 4 124-16,0 7 45 15,0 3 25-15,0 1-271 16,0 0-144-16,-1 21-24 15,1 15 0-15,0 9 0 16,0 6 0-16,0-1 0 16,6-4 0-16,1-7 0 15,1-6 0-15,-2-9 0 16,1-9 0-16,-4-6 0 0,-1-5 0 16,2-1-123-1,5-1-902-15,4 0 415 16,1-2 336-16</inkml:trace>
  <inkml:trace contextRef="#ctx0" brushRef="#br0" timeOffset="100788.38">4277 13216 242 0,'0'0'59'16,"0"0"109"-16,0 0 180 15,0 0-122-15,0 0-50 16,0 0-58-16,14-9-66 0,-14 9-36 16,1 0-5-1,5 0 15-15,-3 2 0 0,1 4-4 16,2-2 22-16,2 4-17 16,2-1 11-16,1 4 7 15,-4-2-16-15,-4 5 10 16,-3 1-33-16,0 5 45 15,-12 2-40-15,-13 3-11 16,-2-5-28-16,3-3-510 16,3-6-142-16,11-9 388 15,10-2 91-15</inkml:trace>
  <inkml:trace contextRef="#ctx0" brushRef="#br0" timeOffset="101147.4">4796 12859 168 0,'0'0'75'0,"0"0"47"15,0 0 240-15,0 0 57 16,0 0-186-16,0 0-196 16,5-17-32-16,-26 64 140 15,0 5 1-15,3 0-55 16,9-4-22-16,9-10-46 15,0-9-5-15,18-8-7 16,15-7 7-16,8-9 11 16,-2-5 0-16,-1 0-6 0,-7-16 1 15,-6-6-24-15,-7-5 0 16,-6-2 0-16,-7-2 0 16,-5-3 0-16,0 3 0 15,-14 3 0-15,-7 4 0 16,-4 7 0-16,-3 7 0 15,4 6 0-15,7 4 0 16,10 0-272-16,7 0-1030 16,0 0 957-16</inkml:trace>
  <inkml:trace contextRef="#ctx0" brushRef="#br0" timeOffset="101379.79">5174 12684 179 0,'0'0'63'0,"0"0"56"16,122 48 100-16,-80-2 195 15,-2 14 214-15,-10 13-203 16,-14 11-425-16,-11 1 0 16,-5 0 0-16,-2-9 0 15,-19-12 0-15,-1-12 0 16,-2-12 0-16,2-10 0 15,-2-7-442-15,-9-4-602 16,-4-8 676-16</inkml:trace>
  <inkml:trace contextRef="#ctx0" brushRef="#br0" timeOffset="103212.98">6254 12333 78 0,'0'0'48'0,"0"0"14"0,0 0 26 16,0 0-2-16,0 0 36 15,0 0 38-15,0-4 16 16,0 4-70-16,6 0-53 16,12 0-49-16,5 0 26 15,9 0-13-15,-1 0-13 16,0 3-4-16,-4 5-281 16,-10 6-72-16,-11 3 167 15,-6 4 72-15</inkml:trace>
  <inkml:trace contextRef="#ctx0" brushRef="#br0" timeOffset="103377.55">6255 12646 72 0,'0'0'49'0,"0"0"33"16,0 0 34-16,0 0 1 15,117-31 6-15,-72 21-60 16,7-1-63-16,4 0-15 15,7-1-210-15,-2 0 27 16</inkml:trace>
  <inkml:trace contextRef="#ctx0" brushRef="#br0" timeOffset="103601.93">7097 12459 141 0,'0'0'89'0,"0"0"74"16,0 0 95-16,0 0 63 16,0 0-111-16,0 0-65 15,103-29-30-15,-54 28 9 16,5-3-57-16,1 0-22 16,-2-2-45-16,-5 2-22 15,-3 1-506-15,-8 0-128 16,-7-6 352-16</inkml:trace>
  <inkml:trace contextRef="#ctx0" brushRef="#br0" timeOffset="103946.02">7944 12048 157 0,'0'0'128'0,"0"0"117"15,0 0 426-15,0 0 29 16,0 0-554-16,0 0-146 16,6-16 0-16,2 38 0 15,5 11 0-15,5 8 0 16,4 4 0-16,-1 5 0 16,-4 4 0-16,-1 4 0 0,1 3 0 15,-3 3 0-15,-3-2 0 16,-5-2 0-16,1-9 0 15,-5-10 0-15,-2-12 0 16,0-16 0-16,0-7 0 16,0-6 0-16,0 0 0 15,1-3 0-15,-1-13 0 16,0-5 0-16,0-7 0 16,-3-1-1708-16</inkml:trace>
  <inkml:trace contextRef="#ctx0" brushRef="#br0" timeOffset="105813.97">2949 14205 108 0,'0'0'51'16,"0"0"24"-16,0 0 9 16,0 0 28-16,0 0 70 15,0 0 78-15,0 0-27 16,-6-60-50-16,6 60-61 16,0 0-37-16,0 3-57 15,0 17-23-15,0 9 12 16,0 12 15-16,9 10 7 15,3 7-5-15,1 3-23 16,-2 3 23-16,5-2-11 16,-5-5-12-16,-4-7-5 0,-2-10-1 15,1-13 1-15,-2-10-6 16,-4-10 6-16,0-7-1 16,3 0 13-16,-3 0 56 15,0-20 106-15,6-10-162 16,3-11-18-16,4-2 0 15,4 0 0-15,5 8-76 16,2 10-23-16,6 6 36 16,3 8-11-16,-2 5 34 15,5 6-16-15,1 0 39 16,-4 7-44-16,-3 14 23 16,-3 8 16-16,-11 3 6 15,-2 6-12-15,-10-1 23 16,-4 0-5-16,0-6 10 15,0-7 0-15,0-10 10 0,0-7-10 16,0-4 5-16,-1-3-5 16,-1 0 60-16,1 0-60 15,-1 0-38-15,1 0-496 16,1-6-53-16,0-6 353 16</inkml:trace>
  <inkml:trace contextRef="#ctx0" brushRef="#br0" timeOffset="106509.88">3725 14660 105 0,'0'0'54'15,"0"0"13"-15,0 0 17 16,0 0-3-16,0 0 19 15,52-74-41-15,-29 74-40 16,5 0-4-16,0 12-7 16,-2 11 9-16,-4 7-6 0,-10 5-9 15,-6 2 0-15,-6 1 9 16,0 2-2-16,-15-4-7 16,-9-4 5-16,-6-8 2 15,-1-10 9-15,1-8-1 16,5-6 6-16,11 0 5 15,8 0 3-15,5-5 69 16,1 1 89-16,0-3-70 16,7 1 6-16,14-1-125 15,12 0-14-15,7 1 14 16,2 4-5-16,0-1 0 16,-8 3 5-16,-7 0 5 15,-9 0-5-15,-6 0 0 0,-5 4-44 16,-5 0 5-1,1 2-339-15,-2 1 47 0,1-3 83 16,-1-1 61-16</inkml:trace>
  <inkml:trace contextRef="#ctx0" brushRef="#br0" timeOffset="107008.76">4639 14159 158 0,'0'0'65'16,"0"0"26"-16,0 0 49 15,0 0 75-15,0 0-9 16,0 0-75-16,-46-16-94 16,21 64 25-16,-3 14 38 15,5 7-47-15,10 6 16 16,8-2-38-16,5 0 0 16,11-7-15-16,19-9-5 15,7-8-6-15,2-13-5 16,1-13 0-16,11-10-332 15,4-12-188-15,4-1 218 16,-6-10 110-16</inkml:trace>
  <inkml:trace contextRef="#ctx0" brushRef="#br0" timeOffset="107328.32">5138 14297 156 0,'0'0'80'16,"0"0"73"-16,0 0 180 15,0 0 159-15,0 0 46 16,0 0-243-16,-21-45-295 16,21 45 0-16,0 7 0 15,0 13 0-15,0 8 0 0,8 7 0 16,2 2 0-1,-1 2 0-15,0-2 0 0,-2-2 0 16,-1 0 0-16,-3-7 0 16,-3-3 0-16,0-5 0 15,0-9 0-15,0-5 0 16,0-3 0-16,6-2-71 16,3-1-1123-16,3 0 632 15</inkml:trace>
  <inkml:trace contextRef="#ctx0" brushRef="#br0" timeOffset="107690.36">5617 14598 251 0,'0'0'88'0,"0"0"183"15,0 0 137-15,0 0-83 16,0 0-107-16,0 0-73 15,4-17-65-15,-4 17-80 16,0 0 29-16,-4 0 5 16,1-2-11-16,3 1 35 15,0-1 59-15,0-1-117 16,0 3 0-16,3-2 0 16,10-1 0-16,1 3 0 0,2 0 0 15,-4 0 0-15,3 3 0 16,-5 12 0-16,-4 3 0 15,-4 4 0-15,-2 2 0 16,0-2 0-16,-9-2 0 16,-6-7 0-16,0-4 0 15,7-5-508-15,5-4-365 16,3 0 502-16,8-7 192 16</inkml:trace>
  <inkml:trace contextRef="#ctx0" brushRef="#br0" timeOffset="108034.45">6027 14280 158 0,'0'0'69'0,"0"0"107"0,6-80 125 16,-6 70 164-16,0 10 39 16,0 0-442-16,-15 25-45 15,-4 13-17-15,-5 11 34 16,9 2-11-16,8-1-17 15,7-8 0-15,3-5-6 16,19-10 0-16,5-9 23 16,4-9-12-16,3-9 35 15,1 0 1-15,-2-20 16 16,-5-3-27-16,-6-4-36 0,-7-2 0 16,-6-1 0-1,-6 0 0-15,-3 3 0 0,0-1 0 16,-16 4 0-1,-4 2 0-15,-5 4 0 0,-2 4 0 16,6 6 0-16,6 4-668 16,9 4-264-16,6-3 626 15</inkml:trace>
  <inkml:trace contextRef="#ctx0" brushRef="#br0" timeOffset="108276.78">6469 13898 125 0,'0'0'83'16,"0"0"-10"-16,88-14 98 15,-54 31 61-15,5 16 143 16,-2 15 51-16,-7 11-50 16,-9 14-190-16,-12 8-186 15,-9 1 0-15,-5-6 0 16,-17-9 0-16,-5-17 0 15,5-13 0-15,1-12 0 16,4-9-157-16,1-7-871 16,2-9 425-16</inkml:trace>
  <inkml:trace contextRef="#ctx0" brushRef="#br0" timeOffset="108748.05">7922 13980 107 0,'0'0'44'16,"0"0"2"-16,0 0 18 15,0 0-2-15,0 0 6 16,0 0 35-16,33 7 2 16,-8-10-46-16,8-4-20 15,0 1-21-15,-2 3-18 0,-6 3-181 16,-7 3-59-1,-13 16 87-15,-5 9 27 0</inkml:trace>
  <inkml:trace contextRef="#ctx0" brushRef="#br0" timeOffset="108909.61">7989 14226 90 0,'0'0'60'0,"0"0"59"15,0 0 39-15,0 0 50 16,0 0 6-16,0 0-129 15,55 6-51-15,-16-6-26 16,12 0-8-16,4 0-259 0,0-10-70 16,-4-1 140-16,-5-5 61 15</inkml:trace>
  <inkml:trace contextRef="#ctx0" brushRef="#br0" timeOffset="109289.65">8811 13709 50 0,'0'0'111'0,"0"0"-8"15,0 0 55-15,0 0 106 16,0 0 109-16,0 0-27 16,-34-59-135-16,13 67-121 0,0 18 48 15,-3 10-17 1,2 10-39-16,5 6-82 0,5-1 0 15,8 2 0-15,4-7 0 16,3-2 0-16,21-8 0 16,4-8 0-16,6-8 0 15,5-13 0-15,1-7 0 16,1 0 0-16,-4-12 0 16,-6-10 0-16,-4-2 0 15,-9-3 0-15,-11 0 0 16,-7-1 0-16,0-3 0 15,-14-3 0-15,-16-5 0 16,-9-2 0-16,-10-1 0 16,-2 10 0-16,-4 8-1094 15,-3 14 286-15</inkml:trace>
  <inkml:trace contextRef="#ctx0" brushRef="#br0" timeOffset="112978.06">2415 15744 71 0,'0'0'39'0,"0"0"-5"15,0 0 13-15,0 0-2 16,0 0-3-16,0 0-11 15,0 0 1-15,-21 2-15 16,46-2-15-16,17 0 16 16,24-7 53-16,25-8-25 0,6-3-38 15,-3 6-1-15,-18 4-7 16,-22 8 0-16,-20 0-95 16,-22 7-19-16,-12 11 20 15,0 3 32-15,-27 2 10 16,-9-2-28-16</inkml:trace>
  <inkml:trace contextRef="#ctx0" brushRef="#br0" timeOffset="113556.67">2493 15811 95 0,'0'0'31'16,"0"0"17"-16,-81-42-3 15,53 30 21-15,4 1-3 16,-3 3 6-16,8 2 40 0,5 0 57 15,7 4 44-15,4 0 117 16,3 2 32-16,0 0-98 16,0 0-105-16,0 0-114 15,0 0-42-15,0 0 0 16,0 4 0-16,19 11 0 16,5 5 0-16,6 2 0 15,4 3 0-15,8 1 0 16,1 3 0-16,2-3 0 15,-3-2 0-15,-1-4 0 0,-12-3 0 16,-11-6 0 0,-8 3 0-16,-7 0 0 15,-3 2 0-15,0 2 0 16,0 3 0-16,-15 2 0 0,-6 4 0 16,-9 1 0-16,-8 1 0 15,-4 2 0-15,-4-1 0 16,-5-2 0-16,3 2 0 15,11-6 0-15,10-6 0 16,12-4 0-16,12-7 0 16,3 0 0-16,14-1 0 15,28-3 0-15,24-3 0 16,18 0 0-16,9-3 0 16,-1-7 0-16,-7 0 0 15,-13 2 0-15,-11 3 0 0,-21 3 0 16,-17 0 0-16,-15 2 0 15,-8 0 0-15,0 0 0 16,0 0 0-16,-4 0 0 16,-12 0 0-16,-5 2 0 15,3 0-492-15,3 0-394 16,9-2 459-16</inkml:trace>
  <inkml:trace contextRef="#ctx0" brushRef="#br0" timeOffset="113888.29">3485 16069 190 0,'0'0'74'16,"0"0"63"-16,0 0 142 15,0 0 47-15,0 0-34 16,0 0-180-16,-55-4-27 16,32 40 64-16,4 4-13 15,5 6 14-15,4 1-75 16,4 0-33-16,6-2-42 16,0-4 0-16,9-6 0 15,9-6 0-15,-3-8 0 16,6-4 0-16,-2-6 0 0,5-5 0 15,6-5-842 1,10-1 100-16,-1-3 418 0</inkml:trace>
  <inkml:trace contextRef="#ctx0" brushRef="#br0" timeOffset="114157.57">3846 16155 205 0,'0'0'88'0,"0"0"154"16,0 0 221-16,0 0 105 15,0 0-267-15,0 0-180 0,1-11-104 16,1 37 25-16,2 6-42 16,-1 6 0-16,2-3 0 15,-2-1 0-15,1-3 0 16,-1-8 0-16,-3-7 0 15,5-8 0-15,-4-4 0 16,5-1 0-16,3 0-794 16,3-3-25-16,3 0 513 15</inkml:trace>
  <inkml:trace contextRef="#ctx0" brushRef="#br0" timeOffset="114464.76">4231 16393 175 0,'0'0'90'0,"0"0"31"16,0 0 185-16,0 0-7 15,0 0-103-15,0 0-30 16,7-18-140-16,-7 18-16 16,0 0-10-16,0 0 21 15,0 0-5-15,0 0 10 16,0 0 12-16,0 4 11 15,9 1 28-15,-1 1 8 16,1 1 23-16,-1 0-16 16,-3 3-40-16,-2 2 0 0,-3 7-46 15,-3 2-6-15,-21 4 0 16,-7 1-52-16,-2-3-212 16,3-8-448-16,8-9 127 15,13-6 370-15</inkml:trace>
  <inkml:trace contextRef="#ctx0" brushRef="#br0" timeOffset="114833.98">4813 16147 111 0,'0'0'69'15,"0"0"62"-15,0 0 79 16,0 0 181-16,0 0 123 16,0 0 25-16,0-31-457 15,0 31-82-15,0 0 0 16,0 0 0-16,1 2 0 16,4 14 0-16,2 10 0 15,2 6 0-15,2 3 0 16,-1 2 0-16,-3-3 0 15,1-5 0-15,-2-4 0 0,-3-7 0 16,1-5 0-16,-1-6 0 16,-3-3 0-1,0-3 0-15,3 1 0 16,-1 0 0-16,-1 0 0 16,4-2-1071-16,4 0 409 0,1-11 455 15</inkml:trace>
  <inkml:trace contextRef="#ctx0" brushRef="#br0" timeOffset="115074.33">5048 16029 129 0,'0'0'70'16,"0"0"23"-16,0 0 93 16,0 0 7-16,82-3-67 15,-52 38 136-15,-4 10 185 0,-4 7-23 16,-6 8-307-16,-10 3-117 15,-6 5 0-15,0-3 0 16,-11-5 0-16,-9-9 0 16,-2-11 0-16,-2-12 0 15,6-7 0-15,-3-7 0 16,6-4 0-16,-3-4-1195 16,-1-6 596-16</inkml:trace>
  <inkml:trace contextRef="#ctx0" brushRef="#br0" timeOffset="115621.86">6281 15877 19 0,'0'0'127'16,"0"0"-47"-16,0 0 61 15,0 0 76-15,0 0 159 16,0 0-48-16,0-49-110 16,23 39-119-16,13 3-99 0,8 6 0 15,0 1-110-15,-8 6-550 16,-18 21 207-16,-18 6 272 15,-6 8 69-15</inkml:trace>
  <inkml:trace contextRef="#ctx0" brushRef="#br0" timeOffset="115747.53">6331 16096 152 0,'0'0'31'0,"0"0"10"16,0 0 81-16,0 0-3 15,0 0-21-15,117-47-56 0,-76 43-42 16,1 4-40-16,-3 0-220 15,1 0 53-15</inkml:trace>
  <inkml:trace contextRef="#ctx0" brushRef="#br0" timeOffset="116841.69">7565 15570 136 0,'0'0'30'0,"0"0"5"16,0 0 31-16,0 0 13 16,0 0-29-16,99-23 4 15,-50 23 36-15,3 0-16 0,-7 7-2 16,-9 11 3-1,-10 4 3-15,-7 4-21 0,-8 6 4 16,-6 4-5-16,-5 2-14 16,0 2 4-16,-15-2-33 15,-6-4 23-15,-4-5-31 16,-1-7 0-16,4-7 27 16,8-6-32-16,8-6 4 15,5-3-4-15,1 0 23 16,1-15 75-16,21-13-15 15,12-11-83-15,12-5 0 16,2-2 0-16,4 1-5 16,-10 5-11-16,-5 9 0 0,-13 4 16 15,-6 7 6-15,-12 9-6 16,-3 4 10-16,-3 5 6 16,0 2 25-16,0 0-41 15,-14 5-20-15,-11 13-7 16,-2 10 17-16,-1 5 0 15,5 5 10-15,4 3 5 16,8 1 5-16,6-3 6 16,5-3-6-16,0-7 22 15,13-3 0-15,14-5-21 16,7-2-11-16,11-5-75 16,7-5-344-16,5-5-103 15,1-4 262-15,-4 0 95 16</inkml:trace>
  <inkml:trace contextRef="#ctx0" brushRef="#br0" timeOffset="117136.65">8475 15813 61 0,'0'0'90'0,"0"0"1"16,0 0 2-16,0 0-30 15,0 0-33-15,0 0 50 16,-40 73-10-16,40-39-15 15,0-4-28-15,0-7 10 16,6-7-9-16,15-9 3 0,0-7 4 16,6 0 13-1,0-12-1-15,-4-7-17 0,-5-2 45 16,-6-1 112-16,-7 0 61 16,-5 1 95-16,0 4-136 15,-9 0-136-15,-15 5-71 16,-9 3 0-16,-1 5-215 15,-2 4-653-15,6 0 238 16,15 0 369-16</inkml:trace>
  <inkml:trace contextRef="#ctx0" brushRef="#br0" timeOffset="117706.14">9164 15554 136 0,'0'0'70'0,"0"0"44"15,0 0 76-15,0 0 51 16,0 0-110-16,0 0-60 0,38 3 190 15,-2 23 86-15,4 2-13 16,5 0-182-16,-2-1-152 16,-4-2 0-16,-8-5 0 15,-7-5 0-15,-8-3 0 16,-7-5-414-16,-3-3-507 16,-1-4 477-16,-2 0 265 15</inkml:trace>
  <inkml:trace contextRef="#ctx0" brushRef="#br0" timeOffset="117906.84">9509 15441 126 0,'0'0'65'15,"0"0"66"-15,0 0 87 16,0 0-76-16,0 0-122 16,0 0 272-16,-77 118-28 15,41-64-54-15,-5 8-5 16,0-1-177-16,11-9-6 15,9-15-22-15,9-14-95 16,11-14-309-16,1-9-138 16,27 0 170-16,14-9 206 15</inkml:trace>
  <inkml:trace contextRef="#ctx0" brushRef="#br0" timeOffset="118178.13">10006 15347 162 0,'0'0'72'15,"0"0"86"-15,0 0 144 16,0 0-2-16,0 0-184 16,0 0-57-16,-33 89 172 15,15-20 2-15,6 6-74 16,6 1-61-16,6-4-52 15,0-7-29-15,14-11 1 16,11-12-18-16,8-11-12 0,6-12-280 16,4-9-234-16,2-10-40 15,1 0 255-15,-6-18 136 16</inkml:trace>
  <inkml:trace contextRef="#ctx0" brushRef="#br0" timeOffset="118488.9">10569 15463 139 0,'0'0'80'0,"0"0"58"15,0 0 89-15,0 0 149 16,0 0 165-16,0 0-100 0,-11-31-336 15,11 48-105-15,14 15 0 16,3 10 0-16,-3 7 0 16,-1 2 0-16,-5 3 0 15,-1-6 0-15,-1-5 0 16,0-12 0-16,-3-12 0 16,0-9 0-16,0-7 0 15,-3-3-842-15,0 0 117 16,0-4 468-16,-16-15 35 15</inkml:trace>
  <inkml:trace contextRef="#ctx0" brushRef="#br0" timeOffset="118611.62">10459 15679 58 0,'0'0'63'0,"0"0"-6"16,93-39 5-16,-39 32-35 15,13 3-19-15,-3 3-8 16,-6-2-21-16,-10-2-122 15</inkml:trace>
  <inkml:trace contextRef="#ctx0" brushRef="#br0" timeOffset="119019.55">11100 15401 144 0,'0'0'55'16,"0"0"55"-16,0 0 33 15,92-76 19-15,-69 74-36 16,-3 2-43-16,-3 4-41 16,-1 16 23-16,-10 8-42 15,-6 9 46-15,-15 5-23 16,-26 4 14-16,-7-4-60 16,0-11-5-16,15-11-139 15,18-13-3-15,15-7 130 16,0 0 17-16,11-3 67 15,15-7-67-15,7-1 0 16,3 4 0-16,0 4 7 0,-3 1 57 16,-3 2 80-1,-2 0 57-15,-4 12-25 0,-5 9 17 16,-10 4-39-16,-6 7-33 16,-3 1-16-16,-9 2-105 15,-19 0 0-15,-5-5 0 16,-4-9 0-16,7-7 0 15,7-12 0-15,6-2-678 16,8 0-212-16,7-16 550 16</inkml:trace>
  <inkml:trace contextRef="#ctx0" brushRef="#br0" timeOffset="119289.29">11683 15173 118 0,'0'0'77'0,"0"0"51"15,88-15 6-15,-42 30 62 16,1 16 108-16,-3 6 165 16,-8 8-57-16,-8 5-203 15,-8 5-209-15,-8 3 0 16,-11-3 0-16,-1-3 0 15,-3-8 0-15,-16-8 0 0,-3-7 0 16,-1-8 0-16,-1-6 0 16,0-4-1195-16,2-7 580 15</inkml:trace>
  <inkml:trace contextRef="#ctx0" brushRef="#br0" timeOffset="119787.51">13032 15179 148 0,'0'0'103'0,"0"0"66"16,0 0 128-16,0 0-5 15,0 0-146-15,0 0-100 16,1 50 127-16,5 3 171 16,4 8-51-16,1 3-257 15,1-5-36-15,6-3 0 16,3-8 0-16,0-14 0 15,0-10 0-15,-5-9-590 16,-7-8-32-16,-6-3 148 16,-3-4 277-16,-3-2 60 15</inkml:trace>
  <inkml:trace contextRef="#ctx0" brushRef="#br0" timeOffset="119920.15">12912 15504 102 0,'0'0'68'0,"0"0"14"15,0 0 6 1,0 0-45-16,106-41-35 0,-27 33 0 16,14 4-8-16,1-2-56 15,0-3-130-15</inkml:trace>
  <inkml:trace contextRef="#ctx0" brushRef="#br0" timeOffset="120270.26">14189 15073 113 0,'0'0'103'16,"0"0"71"-16,0 0 179 15,0 0 288-15,0 0-106 16,0 0-407-16,3-2-128 16,6 31 0-16,2 12 0 15,7 8 0-15,-1 6 0 16,-3 4 0-16,-2-5 0 0,-3-4 0 16,-3-9 0-1,-5-13 0-15,1-10 0 0,-1-9 0 16,-1-6 0-16,2-3 0 15,-1 0 0-15,4 0 0 16,2-10-186-16,-1-15-1328 16</inkml:trace>
  <inkml:trace contextRef="#ctx0" brushRef="#br0" timeOffset="120575.43">15126 14837 132 0,'0'0'101'0,"0"0"57"16,0 0 95-16,0 0 52 15,0 0-113-15,0 0-146 16,-84 89 136-16,54-13 82 15,7 13-30-15,5 6-78 16,12 1-132-16,6-4-24 16,0-12 0-16,21-18 0 15,5-17 0-15,8-17 0 16,8-12-346-16,8-12-361 16,3-4 147-16,-6 0 300 15</inkml:trace>
  <inkml:trace contextRef="#ctx0" brushRef="#br0" timeOffset="120787.45">15323 15325 170 0,'0'0'84'0,"0"0"85"16,0 0 74-16,0 0-103 15,0 0-94-15,97-32-29 0,-47 32-17 16,2-1-17-16,-3 1-332 16,-9-2 93-16,-7-4 111 15</inkml:trace>
  <inkml:trace contextRef="#ctx0" brushRef="#br0" timeOffset="121243.77">15848 15101 51 0,'0'0'72'0,"0"0"-18"16,0 0 54-16,26-79 48 16,-23 69 125-16,-2 6 143 15,-1 4 35-15,0 0-266 16,0 6-193-16,0 18-23 0,-5 11 23 16,-3 5 97-1,2 2-62-15,4-1-35 0,2-4 12 16,0-8 5-16,14-8 0 15,5-9 12-15,6-9-11 16,2-3 11-16,3-2-29 16,0-16 18-16,-3-6-18 15,0-6 0-15,-2-2 0 16,-4 1 0-16,-4 3 0 16,-3 6 0-16,-6 7 0 15,-4 5 0-15,-2 6 0 16,-2 4 0-16,0 0 0 15,2 0 0-15,-1 12 0 16,3 10 0-16,1 13 0 16,-2 3 0-16,1 0 0 15,1-2 0-15,-1-1 0 0,1-8 0 16,2-5 0-16,-4-8 0 16,0-6 0-16,2-5 0 15,1-1 0-15,3-1-346 16,2-1-516-16,-2 0 350 15,1-13 330-15</inkml:trace>
  <inkml:trace contextRef="#ctx0" brushRef="#br0" timeOffset="121492.1">16420 14760 78 0,'0'0'62'0,"0"0"3"15,0 0 11 1,91 37-5-16,-52 5 53 0,1 12 125 16,-7 5 102-16,-5 4 79 15,-11 4-58-15,-10 3-203 16,-7 1-169-16,0-5 0 16,-23-6 0-16,-5-12 0 15,-2-11 0-15,-1-8 0 16,6-9 0-16,7-6-1075 15,4-7 347-15</inkml:trace>
  <inkml:trace contextRef="#ctx0" brushRef="#br0" timeOffset="122869.82">17818 15001 122 0,'0'0'33'16,"0"0"22"-16,0 0 45 15,0 0 24-15,16-72 134 16,-16 71 33-16,0 1 89 15,0 0-138-15,0 8-129 16,0 18-96-16,3 14 17 16,0 19 46-16,2 7 13 15,0 4 12-15,0-1-105 16,-2-6 0-16,0-13 0 16,-1-11 0-16,-1-13 0 0,1-9 0 15,-1-8 0 1,4-6-684-16,6-3 15 15,1 0 276-15,-4-3 192 0</inkml:trace>
  <inkml:trace contextRef="#ctx0" brushRef="#br0" timeOffset="123074.27">17597 15269 60 0,'0'0'83'15,"0"0"-22"-15,0 0-11 0,0 0-19 16,0 0-6-16,148-8 15 16,-68 8-15-16,7-2-14 15,4-2-11-15,1-4-16 16,-3-1-93-16,-8-6-5 16,-16-6-6-16</inkml:trace>
  <inkml:trace contextRef="#ctx0" brushRef="#br0" timeOffset="123400.03">18646 14929 56 0,'0'0'70'0,"0"0"5"15,0 0 49-15,7-79 33 0,-7 75 112 16,0 2 117-16,0 2-49 15,0 0-144-15,0 10-103 16,0 12-78-16,3 11 97 16,6 6 42-16,3 0-133 15,6 1-18-15,-2-2 0 16,1-2 0-16,-1-1 0 16,-4-5 0-16,-3-2 0 15,-2-6 0-15,-2-6 0 16,-2-7 0-16,-1-5 0 15,-1-2 0-15,1 0-65 16,1-1-824-16,-3-1 215 16,0 0 385-16</inkml:trace>
  <inkml:trace contextRef="#ctx0" brushRef="#br0" timeOffset="123704.37">19451 14737 92 0,'0'0'67'0,"0"0"26"16,0 0 34-16,0 0 20 16,0 0 29-16,0 0-61 0,-47-17 17 15,22 54-13-15,1 17 9 16,3 15 39-16,4 7 36 15,5 5-34 1,5-2-20-16,5-2-91 0,2-8-35 16,5-11-17-16,20-14 17 15,11-13-23-15,10-8-150 16,6-8-480-16,3-5 9 16,-8-9 277-16,-11-1 134 15</inkml:trace>
  <inkml:trace contextRef="#ctx0" brushRef="#br0" timeOffset="123921.39">19681 15116 104 0,'0'0'52'15,"0"0"39"-15,0 0 12 16,0 0-17-16,0 0-19 15,0 0 5-15,38-12-3 16,2 12 14-16,9 0-54 16,8 0-29-16,-2 0-76 15,-6 0-244-15,-9 0 121 16</inkml:trace>
  <inkml:trace contextRef="#ctx0" brushRef="#br0" timeOffset="124385.79">20206 14907 111 0,'0'0'49'0,"0"0"16"15,0 0 39-15,0 0 12 16,0 0 57-16,0 0-6 16,21-61-80-16,-21 63-53 15,0 16-28-15,0 7 1 16,-3 7 68-16,-8 1 7 15,1-2-26-15,3-2-24 16,4-1-27-16,3-9 13 16,0-3 0-16,13-5 1 15,8-4 40-15,3-4-39 0,2-3 30 16,-1 0-29-16,0 0-21 16,-1-12-5-16,-4 0-52 15,-4-2 23-15,-5-3 29 16,-1-1 5-16,-4 0 5 15,-2 3 5-15,-2 5 5 16,-1 3 4-16,-1 5 64 16,0 2 89-16,0 0-172 15,0 16-32-15,0 11 32 16,0 6 32-16,0 2 13 16,0 0 28-16,0-2-45 0,3-5-16 15,3-6-1 1,5-10-11-16,1-1-383 0,4-6-177 15,-1-5 129 1,1 0 232-16,-5-8 37 0</inkml:trace>
  <inkml:trace contextRef="#ctx0" brushRef="#br0" timeOffset="124590.25">20829 14688 65 0,'0'0'78'0,"0"0"-22"16,88 37 35-16,-59 4 21 0,-6 15 70 16,-11 8 66-16,-11 6 34 15,-1 6-1-15,-16 2-148 16,-11-5-111-16,-3-6-22 16,2-12-368-16,-2-13-328 15,-6-8 419-15</inkml:trace>
  <inkml:trace contextRef="#ctx0" brushRef="#br0" timeOffset="126248.11">6442 17035 100 0,'0'0'59'15,"0"0"-42"-15,0 0 48 16,0 0 11-16,0 0 6 16,0 0 14-16,0 0 14 15,0 0-13-15,-17-2-17 16,17 2-42-16,8 0-38 16,20 0-5-16,11 0 5 15,10 9 0-15,-7 5-259 16,-6 7 32-16,-17 6 74 15,-17 1 42-15</inkml:trace>
  <inkml:trace contextRef="#ctx0" brushRef="#br0" timeOffset="126354.82">6527 17280 102 0,'0'0'22'16,"0"0"-6"-16,82-10 16 15,-42 7-14-15,2 3-18 16,-2-2-75-16</inkml:trace>
  <inkml:trace contextRef="#ctx0" brushRef="#br0" timeOffset="130870.69">7825 17119 115 0,'0'0'52'0,"0"0"2"16,0 0 36-16,0 0-4 15,0 0 35-15,0 0-4 16,0 0 1-16,12 0 15 15,9 0 28-15,7 0 85 16,6-1-38-16,5 0-104 16,6-3-3-16,0-1-15 15,2-1-23-15,-2-3-17 16,-8 4-17-16,-11 0-11 16,-11 5-7-16,-12-2-11 0,-3 1-23 15,0 1-23-15,0 0-359 16,6 0-436-16,3 0 419 15,4 0 240-15</inkml:trace>
  <inkml:trace contextRef="#ctx0" brushRef="#br0" timeOffset="131591.47">8642 16865 17 0,'0'0'89'0,"0"0"-41"0,0 0 31 15,0 0-13-15,0 0-5 16,0 0-15-16,81-38-25 16,-41 33-4-16,-1 1 4 15,1-1 4-15,-2 3-4 16,-4-3-13-16,0 1-1 15,-10 1-6-15,-6-1 2 16,-9 2-1-16,-7 1 3 16,-2 1-5-16,0 0 2 15,0 0-2-15,0 0-5 16,-14 0-24-16,-7 0 7 16,-6 0 17-16,-5 0-6 15,-1 0 1-15,-2 0 10 0,1-1 1 16,4 0-1-16,2-1 9 15,6-1 11-15,6 1 30 16,9 1 42-16,4 1 40 16,3 0-31-16,-1 0-47 15,-1 1-40-15,-1 17 5 16,2 8 0-16,1 8-11 16,0 3 7-16,0 3-4 15,10 6-7-15,2-3 3 16,2 0-2-16,0-9-1 0,0-9-4 15,4-12-9 1,-2-7 9-16,5-6 13 0,3 0 33 16,-2 0-17-1,2 0 2-15,0-6 51 0,1 2 41 16,7-1-24-16,5 4-67 16,2 1 28-16,-2 0 34 15,-9 16-88-15,-14 8 10 16,-11 5-16-16,-3 5 0 15,-12 1 6-15,-21 3 11 16,-10-6 17-16,7-9-6 16,6-7-28-16,8-12 0 15,7-4 0-15,3 0 97 16,-3-10-33-16,-3-2-64 16,0 2-6-16,-6 4-696 0,-2 4-24 15,-4 2 418-15</inkml:trace>
  <inkml:trace contextRef="#ctx0" brushRef="#br0" timeOffset="133651.5">2903 17965 134 0,'0'0'74'15,"0"0"32"-15,0 0 44 16,0 0 88-16,0 0 128 15,0 0-18-15,-30-70-136 16,30 70-139-16,0 3-73 0,0 14 0 16,0 10 108-16,5 8 19 15,8 8-16-15,5 11-111 16,3 12 0-16,-2 10 0 16,-2 3 0-16,-6-9 0 15,-3-5 0-15,-2-18 0 16,-6-16 0-16,3-12 0 15,-3-10 0-15,0-9 0 16,0 0 0-16,0-3 0 16,0-18 0-16,0-8 0 15,0-7 0-15,0-5-42 16,12-4-125-16,3-1 92 16,7-1 18-16,8 6 24 15,9 6 27-15,3 12-5 16,1 8 5-16,-4 10-28 15,-5 5 23-15,-6 4 0 0,-7 14-11 16,-1 7 22-16,-4 5 0 16,-2 2 16-16,-3 6 57 15,-3 1 64-15,-4 3 41 16,-2-6-107-16,-2-2-71 16,0-8 0-16,0-11 0 15,0-6 0-15,0-7 0 16,0-2 0-16,1 0 0 0,1 0 0 15,1 0 0 1,4 0 0-16,4 0-919 0,8 0 84 16,5 4 584-1</inkml:trace>
  <inkml:trace contextRef="#ctx0" brushRef="#br0" timeOffset="135153.6">6998 18226 181 0,'0'0'80'15,"0"0"35"-15,0 0 48 16,0 0 71-16,0 0-105 15,0 0-101-15,-1-27-28 16,-2 27-21-16,-3 4-313 0,-7 12 58 16,-9 0 119-16</inkml:trace>
  <inkml:trace contextRef="#ctx0" brushRef="#br0" timeOffset="139877.87">4064 18272 104 0,'0'0'54'0,"0"0"17"16,0 0 39-16,0 0 45 16,0 0 66-16,0 0 9 15,0 0 17-15,0-6 40 16,0 5-60-16,0-5-3 15,3 0-107-15,1-2-117 16,5-6 0-16,6 3 0 0,12 0 0 16,7 4 0-16,2 7 0 15,0 0 0-15,-6 6 0 16,-8 13 0-16,-1 5 0 16,-12 10 0-16,-8 8 0 15,-1 8 0-15,-13 6 0 16,-17-1 0-16,-7-3 0 15,-2-7 0-15,11-12 0 16,8-13 0-16,11-9 0 16,8-8 0-16,1-3 0 15,0 0 0-15,10-4 0 16,16-9 0-16,11-3 0 0,3 2 0 16,-1 1 0-16,-3 4 0 15,-3 5 0-15,-8 4 0 16,-3 0 0-16,2 0-497 15,-3 6-518-15,3-3 661 16</inkml:trace>
  <inkml:trace contextRef="#ctx0" brushRef="#br0" timeOffset="140339.72">5102 17994 178 0,'0'0'127'15,"0"0"108"-15,0 0 197 16,0 0 162-16,0 0-218 15,0 0-271-15,-25-38-105 16,10 40 0-16,-3 17 0 16,-6 12 0-16,2 12 0 15,2 12 0-15,10 12 0 0,8 15 0 16,2 5 0-16,23 2 0 16,19-8 0-16,11-14 0 15,11-14 0 1,4-13 0-16,-3-15 0 0,-8-11 0 15,-14-7 0-15,-16-7 0 16,-15 0 0-16,-9 0 0 16,-3 0 0-16,0 0 0 15,0 0 0-15,0 0 0 16,-11-3 0-16,-5 2 0 16,-2 1-146-16,-1 0-1317 15,1 0 1109-15</inkml:trace>
  <inkml:trace contextRef="#ctx0" brushRef="#br0" timeOffset="141160.04">5806 18130 108 0,'0'0'66'0,"0"0"41"16,0 0 61-16,0 0 150 15,0 0 227-15,0 0 50 16,-19-63-455-16,19 63-140 16,0 13 0-16,0 11 0 15,0 12 0-15,0 4 0 16,4 10 0-16,2 8 0 16,-1 2 0-16,2-2 0 15,-1-8 0-15,-3-15 0 16,2-13 0-16,-2-9 0 0,0-12 0 15,0-1 0 1,0 0 0-16,4-4 0 0,5-3 0 16,4-3-616-16,4 3-569 15</inkml:trace>
  <inkml:trace contextRef="#ctx0" brushRef="#br0" timeOffset="141490.81">6491 18522 178 0,'0'0'145'15,"0"0"176"-15,0 0 378 16,0 0-100-16,0 0-494 0,0 0-105 16,6-45 0-16,-6 45 0 15,0 0 0-15,0 0 0 16,0 7 0-16,3 6 0 15,5-1 0-15,-1 2 0 16,0 1 0-16,1 3 0 16,-1-5 0-16,-5 1 0 15,1 0 0-15,-3 1 0 16,0-1 0-16,0-2 0 16,-9 2 0-16,-6-5 0 15,-6 2 0-15,0-6-192 16,0 2-641-16,3-7 195 15,8 0 368-15</inkml:trace>
  <inkml:trace contextRef="#ctx0" brushRef="#br0" timeOffset="141947.41">6942 18196 71 0,'0'0'50'15,"0"0"-1"-15,0 0 5 0,0 0 10 16,0 0 39 0,-2-73 88-16,2 58 109 0,0 0 218 15,0 3-17-15,0 3-355 16,0 3-146-16,0 1 0 15,0 5 0-15,0 0 0 16,0 0 0-16,0 0 0 16,2 16 0-16,3 7 0 15,3 8 0-15,-2 1 0 16,5 4 0-16,-1 0 0 16,-3 5 0-16,2 0 0 15,-4 3 0-15,2-4 0 16,-1-7 0-16,-4-4 0 0,1-5 0 15,-2-8 0 1,-1-6 0-16,0-4 0 0,0-2 0 16,0-1 0-16,0 0 0 15,0 4 0-15,-1 6 0 16,-2-1 0-16,3-4-1405 16,0-8 904-16</inkml:trace>
  <inkml:trace contextRef="#ctx0" brushRef="#br0" timeOffset="142263.07">7304 17955 168 0,'0'0'88'0,"0"0"36"16,0 0 9-16,102 10 34 16,-55 23 106-16,-5 12 153 15,-5 9-87-15,-16 9-10 16,-9 10-329-16,-7 3 0 16,-5 0 0-16,0-7 0 15,-12-10 0-15,3-16 0 16,-2-14 0-16,5-9 0 15,1-7 0-15,5-5-431 16,0-2-605-16,10-6 657 16</inkml:trace>
  <inkml:trace contextRef="#ctx0" brushRef="#br0" timeOffset="142662.01">8363 18137 56 0,'0'0'143'16,"0"0"-63"-16,0 0 93 15,0 0 131-15,0 0 118 16,0 0-34-16,17-21-185 0,20 16-203 15,12 2-17-15,-1 3-23 16,-9 0-544-16,-21 12-77 16,-11 15 410-16,-7 5 139 15</inkml:trace>
  <inkml:trace contextRef="#ctx0" brushRef="#br0" timeOffset="142775.71">8441 18355 87 0,'0'0'52'0,"0"0"15"15,0 0-14-15,125-24-34 16,-74 16-19-16,0 1-22 16,-2 2-118-16</inkml:trace>
  <inkml:trace contextRef="#ctx0" brushRef="#br0" timeOffset="143665.43">9647 17961 74 0,'0'0'114'16,"0"0"-12"-16,0 0 84 15,0 0 150-15,0 0 195 16,0 0-48-16,-14-69-262 16,-2 69-221-16,-11 14 0 15,-3 16 0-15,-6 8 0 16,5 6 0-16,10 1 0 15,3 0 0-15,15-4 0 16,3-3 0-16,9-2 0 16,18-4 0-16,7-6 0 15,7-8 0-15,0-8 0 16,-5-10 0-16,-3 0 0 16,-5-13 0-16,-3-12 0 0,-2-8 0 15,-7 1 0-15,-8-3 0 16,-1 4 0-16,-7 2 0 15,0 2 0-15,-15 3 0 16,-8-2 0-16,-4 6 0 16,1 1 0-16,2 9 0 15,2 2-1637-15</inkml:trace>
  <inkml:trace contextRef="#ctx0" brushRef="#br0" timeOffset="145932.81">21561 8414 92 0,'0'0'57'16,"0"0"-29"-16,0 0 32 15,0 0 12-15,0 0 20 16,0 0 26-16,0 0-4 0,58-1-76 15,-17-4-15 1,9 4 31-16,4 1-5 0,-3 0-17 16,-4 14 18-1,-9 7-23-15,-8 6-14 0,-11 7-6 16,-10 6 12-16,-9 0-4 16,0 4-11-16,-6-1 26 15,-13-3-11-15,-1-8-2 16,-1-7 4-16,4-10-13 15,7-5-3-15,6-10 20 16,2 0 46-16,2-3 112 16,0-16 107-16,5-11-290 15,17-7 6-15,8-2-12 0,6-1 6 16,0 1-28 0,1 2 28-16,-4 3 0 0,-5 5 0 15,-2 5 6-15,-9 5-1 16,-6 5 7-16,-3 5 4 15,-7 3 29-15,-1 6 64 16,0-2 17-16,0 2-33 16,0 0-93-16,0 0 0 15,-9 10 0-15,-10 11 0 16,-4 6 12-16,2 7 6 16,4 0-18-16,6 4 0 15,5-1 0-15,4-4 0 16,2 0 0-16,2-3 0 15,18-5 0-15,5-4 0 0,3-3 0 16,4-5 0-16,-1-6 0 16,0-7-192-16,4 0-439 15,-1-4 16-15,-1-10 235 16,-8-4 180-16</inkml:trace>
  <inkml:trace contextRef="#ctx0" brushRef="#br0" timeOffset="146374.71">22518 8408 222 0,'0'0'80'0,"0"0"115"16,0 0 197-16,0 0 114 16,0 0 41-16,0 0-442 15,-5-65-105-15,5 65 0 16,0 11 0-16,0 18 0 0,0 9 0 15,0 12 0-15,0 1 0 16,0 2 0-16,1-1 0 16,4-7 0-1,1-4 0-15,3-7 0 16,-3-7 0-16,1-4 0 0,-2-6 0 16,-1-6 0-16,-2-4 0 15,-2-6 0-15,0 1 0 16,0-2 0-16,6 0-53 15,7-6-1177-15,8-19 646 16</inkml:trace>
  <inkml:trace contextRef="#ctx0" brushRef="#br0" timeOffset="146923.79">23363 8090 234 0,'0'0'73'0,"0"0"50"16,0 0 211-16,0 0 175 15,0 0-109-15,0 0-258 16,0-32-142-16,0 66-23 15,0 21 23-15,5 16 57 0,2 12-5 16,2 11 6-16,3 6-17 16,-1 9-18-16,2 9 1 15,5 10-24-15,6 8 0 16,4 15 0-16,3 8 0 16,2 10 0-16,0 9 0 15,-3 2 0-15,-2 3 0 16,-1 13 0-16,-7 3 0 15,-3 10 0-15,-1 4 0 16,-3-6 0-16,0 4 0 16,4-3 0-16,1 0 0 15,1-6 0-15,2-6 0 16,-2-14 0-16,2-13 0 0,0-11 0 16,-3-11 0-1,0-17 0-15,-3-16 0 0,0-18 0 16,-5-19 0-16,-1-20 0 15,0-20 0-15,-5-19 0 16,-1-17 0-16,2-2-238 16,3-32-218-16,3-23-305 15,4-22 491-15,3-24 106 16</inkml:trace>
  <inkml:trace contextRef="#ctx0" brushRef="#br0" timeOffset="147792.51">24014 8600 129 0,'0'0'67'16,"0"0"23"-1,0 0 23-15,-2-72 63 0,16 55-18 16,8 5 11-16,8 1-77 16,6 5-56-16,3 6 14 15,-3 0-29-15,-7 11 10 16,-5 17-26-16,-8 8 8 16,-8 6 10-16,-7 3 9 15,-1 3 21-15,-4-5-38 16,-11-4 20-16,2-9-35 15,2-8 14-15,4-10-4 16,4-10 1-16,3-2-11 16,0-3 26-16,3-20 73 15,15-12-88-15,5-6-22 16,7-5 22-16,2-3 0 0,-3 5-11 16,0 3 22-1,-5 4-17-15,0 5 1 0,-2 7-1 16,-8 5 1-16,-3 6-6 15,-6 5 11-15,-4 3 133 16,-1 6-24-16,0 0 76 16,0 0-154-16,0 0-42 15,-6 17-13-15,-10 12-4 16,-5 9 17-16,5 1 30 16,5-1-30-16,8-2 0 15,3-6 0-15,5-2 0 16,13-2 0-16,5 0 0 0,1-3 0 15,-3-5 0-15,2-6 0 16,-1-5 0-16,3-7-391 16,5 0-252-1,3-12 16-15,0-13 352 0</inkml:trace>
  <inkml:trace contextRef="#ctx0" brushRef="#br0" timeOffset="148092.79">24840 8356 34 0,'0'0'227'0,"0"0"-128"16,0 0 276-16,0 0 91 0,0 0-177 16,0 0-218-16,57-34-55 15,-42 63 46-15,-6 10 5 16,-9 10-10-16,0 7 18 15,-11-1 6-15,-9-6 23 16,2-12-80-16,6-15-24 16,7-11 0-16,5-10 0 15,0-1 0-15,20 0 0 16,22-6 0-16,14-9 0 16,11-5 0-16,2 1-530 15,-5-4-495-15,-10-4 679 16</inkml:trace>
  <inkml:trace contextRef="#ctx0" brushRef="#br0" timeOffset="148522.2">25522 8011 197 0,'0'0'104'15,"0"0"171"-15,0 0 322 16,0 0 143-16,0 0-606 15,0 0-134-15,0-13 0 16,6 75 0-16,3 28 0 16,4 19 0-16,3 18 0 0,1 9 0 15,1 7 0 1,5 11 0-16,2 6 0 16,0 13 0-16,2 14 0 15,0 12 0-15,2 12 0 0,-1 5 0 16,0 17 0-16,2 8 0 15,0 9 0-15,-2 5 0 16,2-2 0-16,0-2 0 16,3-8 0-16,7-16 0 15,6-17 0-15,1-21 0 16,0-12 0-16,-5-19 0 16,-2-21 0-16,-7-25 0 15,-7-27 0-15,-6-27 0 16,-6-25 0-16,-8-20 0 0,-6-13 0 15,0-28 0 1,0-27-232-16,0-29-1139 0,12-27 1061 16</inkml:trace>
  <inkml:trace contextRef="#ctx0" brushRef="#br0" timeOffset="149493.63">26989 8198 131 0,'0'0'71'16,"0"0"41"-16,0 0 45 16,0 0 157-16,0 0 106 15,0 0 3-15,-24-47-161 16,24 47-135-16,-3 16-127 16,2 18 30-16,-1 15-30 15,1 9 0-15,1 6 0 0,0 3 0 16,1 1 0-16,8-3 0 15,-5-7 0-15,1-16 0 16,-2-15 0-16,0-13 0 16,-2-9 0-16,-1-5 0 15,2-5 0-15,-2-19 0 16,0-16 0-16,0-16 0 16,0-7 0-16,0-6 0 15,0 3 0-15,-2 8 0 16,2 11 0-16,0 13 0 0,0 14 0 15,0 11 0 1,0 8 0-16,0 1 0 0,18 16 0 16,16 12 0-16,8 11 0 15,7 4 0-15,-2 0 0 16,-3-3 0-16,-3-1 0 16,-5-7 0-16,-5-5 0 15,-7-9 0-15,-9-9 0 16,-6-6 0-16,-3-3 0 15,0-5 0-15,4-17 0 16,-1-13 0-16,3-7 0 16,-2-6 0-16,-2-7 0 15,-2-2 0-15,-5-2 0 0,1 11 0 16,-2 10 0 0,0 17 0-16,0 13 0 0,0 8 0 15,0 0 0-15,0 7 0 16,11 17-568-16,9 6-384 15,10-1 592-15</inkml:trace>
  <inkml:trace contextRef="#ctx0" brushRef="#br0" timeOffset="149877.6">27906 8135 203 0,'0'0'75'0,"0"0"115"16,0 0 187-16,0 0-40 16,0 0-77-16,0 0-179 15,-83 29-27-15,52 18 2 16,6 7-16-16,6 1-18 16,12-3-22-16,7-5-22 15,0-9-12-15,18-10 6 16,10-9-6-16,5-9 34 15,4-10 0-15,-4 0 51 16,-3-10-1-16,-8-9-5 16,-6-4 24-16,-6-2 133 15,-9-2-149-15,-1-1-53 16,0-1 0-16,-11 1 0 16,-8 2 0-16,-6 1 0 15,1 0 0-15,-2 5 0 0,10 6 0 16,10 5-59-16,6 6-832 15,30 3 121-15,15 0 514 16</inkml:trace>
  <inkml:trace contextRef="#ctx0" brushRef="#br0" timeOffset="150589.57">28328 8167 25 0,'0'0'162'0,"0"0"-107"0,0 0 91 16,0 0 160-16,0-75 196 15,0 69 54-15,0 5-261 16,0 1-295-16,0 0 0 16,0 0 0-16,0 0 0 15,0 0 0-15,0 16 0 16,-3 16 0-16,2 15 0 15,1 8 0-15,0 4 0 16,0 0 0-16,0-5 0 16,0-4 0-16,0-6 0 15,0-3 0-15,0-6 0 0,0-2 0 16,0-9 0-16,0-5 0 16,0-8 0-16,0-5 0 15,0-5 0-15,0-1 0 16,0 0 0-16,0 0 0 15,0-14 0-15,0-11 0 16,0-11 0-16,0-9 0 16,-5-10 0-16,0-9 0 15,-1-5 0-15,0 0 0 16,0 4 0-16,4 12 0 16,2 9 0-16,0 12 0 15,0 7 0-15,11 6 0 16,12 3 0-16,9 5 0 15,8 3 0-15,6 8 0 0,1 0 0 16,-3 17 0-16,-11 15 0 16,-12 6-42-16,-11 5 8 15,-10 0-1-15,-3-2 23 16,-23-4 12-16,-9-8 12 16,-9-4-6-16,-6-5-6 15,0-4 29-15,4-6-6 16,13-3-23-16,15-4 23 15,12-3 7-15,6 1-30 16,0 1 0-16,12 2 0 16,24 0 0-16,14 0 0 15,13-1 0-15,-1-2 0 16,0-1 0-16,-4 0 0 0,-6 0-513 16,-1 0-299-1,-5-11 400-15,-6-7 207 0</inkml:trace>
  <inkml:trace contextRef="#ctx0" brushRef="#br0" timeOffset="150855.43">29249 7795 182 0,'0'0'151'0,"0"0"109"16,0 0 352-16,0 0-178 0,0 0-367 15,-45 91 157-15,10-5-107 16,-3 20-117-16,4 9 0 16,12 1 0-16,17-4 0 15,5-9 0 1,33-10 0-16,12-12 0 0,11-16 0 16,9-21 0-16,6-16 0 15,4-17 0-15,1-11-1138 16,-8-11 453-16</inkml:trace>
  <inkml:trace contextRef="#ctx0" brushRef="#br0" timeOffset="151511.79">29752 8022 119 0,'0'0'82'16,"0"0"32"-1,0-89 121-15,0 69 270 0,0 6 180 16,0 7-378-16,0 4-307 16,0 2 0-16,0 1 0 15,0 0 0-15,0 4 0 16,0 24 0-16,0 22 0 16,0 22 0-16,4 11 0 15,1 1 0-15,1-6 0 16,0-11 0-16,1-10 0 15,-1-14 0-15,-1-15 0 16,-2-13 0-16,-2-11 0 16,-1-4 0-16,0 0 0 15,0-5 0-15,0-16 0 16,0-10 0-16,0-5 0 16,0-3 0-16,0 1 0 0,10 1 0 15,4 6 0-15,4 7 0 16,0 7 0-16,6 6 0 15,6 8 0-15,2 3 0 16,4 0 0-16,0 9 0 16,-7 10 0-16,-3 7 0 15,-6 2 0-15,-8 3 0 16,-7 1 0-16,-5 3 0 16,0-3 0-16,-4-5 0 15,-6-5 0-15,4-10 0 16,1-6 0-16,5-6 0 0,0 0 0 15,11-4-573-15,12-10-538 16,4-3 857-16</inkml:trace>
  <inkml:trace contextRef="#ctx0" brushRef="#br0" timeOffset="151811.99">30399 8346 168 0,'0'0'103'0,"0"0"-17"16,0 0 162-16,0 0-8 15,0 0-113-15,0 0 56 0,66 6-65 16,-61 21 40-16,-5 5 61 16,0 6-37-16,-11 2-55 15,-13-3-39-15,2-6-88 16,2-11 0-16,11-7 0 15,8-8 0-15,1-5 0 16,3 0 0-16,24-2 0 16,13-12 0-16,10-5 0 15,2-3 0-15,-2 1-157 16,-8-1-1000-16,-9-5 653 16</inkml:trace>
  <inkml:trace contextRef="#ctx0" brushRef="#br0" timeOffset="152044.37">30811 7758 182 0,'0'0'78'0,"0"0"22"16,81-14 116-16,-39 42-22 15,5 19 79-15,1 16 158 16,-12 16-67-16,-14 14-155 15,-16 6-209-15,-6 0 0 16,-18-6 0-16,-16-8 0 16,-11-11 0-16,-7-6-562 0,-12-11-370 15,-15-10 590 1</inkml:trace>
  <inkml:trace contextRef="#ctx0" brushRef="#br0" timeOffset="153004.84">20420 9951 111 0,'0'0'27'16,"0"0"-9"-16,-87-6 24 16,62 6-9-16,8 0-7 15,8 0 0-15,5 0 3 16,4-1-6-16,0-1-6 16,0 2-9-16,21 0-8 15,18 0 0-15,25 0 32 16,34 0-13-16,34 0 5 15,32-7-3-15,45-8-10 16,40-6 12-16,51-6 3 16,50-9 31-16,53-7-10 15,49-8-29-15,45-10-12 16,41-5-4-16,34-6 18 16,25-6-33-16,12-2 26 15,15-2-10-15,6 3 5 0,-1 9 48 16,-18 13 5-16,-24 10 64 15,-34 12-99-15,-40 7 38 16,-44 4-60-16,-56 3 1 16,-69 1 32-16,-72 2-37 15,-78-1-4-15,-73 4 4 16,-59 3 13-16,-42 0 12 16,-20 1 64-16,-7-2-89 15,-19-2-32-15,-8 0-176 16,-10 2-110-16,-11 3 150 0,-6 1 59 15,-9-1-18-15,-4-4 9 16</inkml:trace>
  <inkml:trace contextRef="#ctx0" brushRef="#br0" timeOffset="155495.71">22646 10284 58 0,'0'0'21'16,"0"0"2"-16,0 0 10 16,0 0 9-16,0 0 9 15,0 0 18-15,0 0 40 16,13-59 105-16,-13 50 58 16,0 1 89-16,0 5-3 15,0 3-79-15,0 0-122 16,0 0-157-16,0 0 0 0,-6 10 0 15,-6 14-71-15,-1 15 71 16,-2 7 0-16,3 4 6 16,4 0-6-16,8-7 0 15,0-5 0-15,17-8-34 16,20-10 5-16,19-7-41 16,11-12-180-16,3-1-144 15,-9-16 134-15,-15-11 231 16,-13-3 29-16,-14-3 7 15,-11-1 79-15,-8 2 193 16,-3-2 27-16,-19 1-74 16,-8 3-93-16,-5 4-70 15,-4 5-56-15,-1 7-13 0,-4 6 0 16,5 5 0 0,9 3 0-16,14 0 0 0,11 0-128 15,5 0-396-15,25 0-77 16,36 0 197-16,29 0 256 15,22-2-9-15</inkml:trace>
  <inkml:trace contextRef="#ctx0" brushRef="#br0" timeOffset="155936.09">24797 10075 119 0,'0'0'61'0,"0"0"-30"16,0 0 48-16,0 0 44 15,-31-78 25-15,20 75-12 16,-3 3-21-16,-6 0-48 15,-5 16-20-15,-5 11 21 16,-2 9-28-16,4 10 2 16,6 6-29-16,8 3-13 15,13 1-5-15,1-3-24 16,7-7-4-16,17-9-59 0,4-12 27 16,4-13 0-16,4-12 65 15,3-5 15-15,4-21 32 16,-5-8-23-16,-6-1 2 15,-8-2 68-15,-11 1 60 16,-8 1 29-16,-5 1-3 16,-6 0-64-16,-21 4-116 15,-8 3-28-15,-3 5-410 16,-7 9-229-16,2 4 335 16</inkml:trace>
  <inkml:trace contextRef="#ctx0" brushRef="#br0" timeOffset="157761.91">27387 9660 59 0,'0'0'27'0,"0"0"12"16,0 0 19-16,0 0 35 16,0 0 53-16,0 0 162 15,0 0 211-15,-10 0 53 16,10 0-346-16,0 1-226 16,0 1 0-16,0 1 0 15,0 3 0-15,0 12 0 16,4 13 0-16,5 13 0 15,7 8 0-15,0 5 0 16,0-3 0-16,-3 0 0 16,-1-5 0-16,-4-4 0 15,1-5 0-15,-2-13 0 16,-3-10 0-16,1-9 0 0,-4-7 0 16,1-1 0-16,-2 0 0 15,0 0 0-15,0 0 0 16,0 0 0-16,0 0 0 15,0 2-414-15,-11-2-786 16,-18 0 805-16</inkml:trace>
  <inkml:trace contextRef="#ctx0" brushRef="#br0" timeOffset="160142.37">23187 11238 31 0,'0'0'39'16,"0"0"3"-16,0 0 10 15,0 0 1-15,0 0 5 16,0 0 7-16,0 0-11 16,-40-74-1-16,24 74-14 0,-7 0-6 15,-2 16-13-15,-4 9 2 16,0 8 3-16,2 4-2 16,4 3-8-16,6 3-1 15,6 2-1-15,8-4-4 16,3 0-9-16,11-9-7 15,22-8 7-15,11-8 13 16,11-11-2-16,-2-5 1 0,-4 0 9 16,-12-11-16-1,-12-10 2-15,-8-8 1 0,-8-3 10 16,-8-2 13-16,-1 0 25 16,0 1 43-16,-14 6-7 15,-5 4-46-15,-3 6-25 16,0 9-21-16,-1 5-55 15,5 3-294-15,6 0 48 16,12 4 88-16,8-4 41 16</inkml:trace>
  <inkml:trace contextRef="#ctx0" brushRef="#br0" timeOffset="160703.87">25131 11249 103 0,'0'0'62'15,"0"0"-18"-15,0 0 36 16,0 0 25-16,0 0 74 16,0 0 68-16,8-51-3 15,-8 51-103-15,0 0-53 16,0 20-69-16,0 10 1 16,0 11 105-16,0 8-27 15,-5 7 3-15,4 3-17 0,1-2-9 16,0-6-23-1,0-7-6-15,0-9 0 0,0-8-23 16,0-6-5 0,3-8 5-16,0-6-23 0,-2-4 11 15,2-3 2-15,2 0-13 16,5 0-341-16,7 0-386 16,7-15 105-16,-4-6 378 15</inkml:trace>
  <inkml:trace contextRef="#ctx0" brushRef="#br0" timeOffset="161314.6">27303 11097 150 0,'0'0'55'16,"0"0"6"-16,0 0 20 15,0 0 5-15,0 0-16 16,0 0-43-16,-80 33 25 16,47 17 8-16,2 6-18 15,10 4-9-15,12-1-20 16,9-9 0-16,12-6-8 0,23-14-5 16,10-13 5-16,6-14 3 15,0-3 7-15,-2-21 3 16,-7-10 3-16,-6-6 6 15,-11-2 13-15,-9 0 57 16,-10-1 8-16,-6 0-29 16,-9 2-35-16,-26 5-41 15,-15 12-125-15,-11 15-356 16,-9 6 175-16,-12 19 137 16</inkml:trace>
  <inkml:trace contextRef="#ctx0" brushRef="#br0" timeOffset="161920.26">23114 12343 122 0,'0'0'52'16,"0"0"19"-16,0 0 37 15,0 0 47-15,0 0 41 16,0 0-80-16,0-43-6 16,3 55-49-16,2 11 58 15,1 3 176-15,1 4-95 16,3 4-65-16,1 0-37 15,4 1-23-15,3 0-52 16,-2 0-17-16,5-1-6 16,1-2-75-16,11-2-582 15,14-7-89-15,12-9 450 16</inkml:trace>
  <inkml:trace contextRef="#ctx0" brushRef="#br0" timeOffset="162333.87">24966 12400 1 0,'0'0'179'0,"0"0"-122"15,0 0 44-15,3-83 87 0,-3 75 62 16,0 5 38-1,-9 3-84-15,-6 0-124 0,-10 16-59 16,-8 15-1-16,-2 9-14 16,5 11-1-16,8 9-5 15,12 0 0-15,10-3-5 16,4-11-21-16,29-10 20 16,12-11 6-16,7-11 0 15,5-12 16-15,-1-2 0 16,-7-8-1-16,-8-14 1 15,-13-5 10-15,-8-6 17 16,-9-2 7-16,-11-2 4 0,0-2 14 16,-13 4-34-16,-17 5-23 15,-7 6-11-15,-6 9-6 16,0 11-172-16,10 4-390 16,15 0-3-16,18 6 319 15</inkml:trace>
  <inkml:trace contextRef="#ctx0" brushRef="#br0" timeOffset="163084.15">27701 12171 37 0,'0'0'52'0,"0"0"-13"0,0 0 17 16,0 0 14-1,0 0 6-15,0 0 4 0,-45-62 13 16,24 62-18-16,-6 5-15 16,-6 19-4-16,-3 13 3 15,1 8-12-15,3 6 5 16,7 1-8-16,11-4 9 16,13-8-45-16,1-10 26 15,27-9-19-15,19-11 5 16,14-10 30-16,7 0 29 15,0-22-29-15,-7-6-6 16,-13-5 0-16,-17 1 6 0,-13 0 64 16,-17-3 23-16,0 2-75 15,-26 0-45-15,-20 8-17 16,-11 11-194-16,-13 14-420 16,-13 5 101-16,-10 25 290 15</inkml:trace>
  <inkml:trace contextRef="#ctx0" brushRef="#br0" timeOffset="163870.53">23540 13330 138 0,'0'0'99'16,"0"0"-35"-16,0 0 82 16,0 0 168-16,0 0 103 15,0 0-45-15,11-68-136 16,-11 68-127-16,0 15-85 15,0 15-19-15,0 10 118 16,-3 9-123-16,-2 5 0 0,3 3 0 16,1 1 0-16,1-2 0 15,0-6 0-15,0-8 0 16,8-8 0-16,1-10 0 16,-1-13 0-16,-2-5 0 15,3-6 0-15,10 0 0 16,21-5-244-16,13-12-780 15,11-3 459-15</inkml:trace>
  <inkml:trace contextRef="#ctx0" brushRef="#br0" timeOffset="164267.01">25539 13384 164 0,'0'0'58'0,"0"0"10"16,0 0 88-16,0 0 90 15,0 0 117-15,0 0 72 16,0-65-30-16,0 65-253 16,0 0-152-16,0 15 0 0,0 15 0 15,3 13 0 1,-2 6 0-16,-1 2 0 0,0-2 0 16,0-2 0-16,0-9 0 15,0-6 0-15,0-10 0 16,0-8 0-16,0-7 0 15,6-4 0-15,6-2-134 16,6-1-940-16,1 0 493 16</inkml:trace>
  <inkml:trace contextRef="#ctx0" brushRef="#br0" timeOffset="166749.54">27830 13205 95 0,'0'0'51'16,"0"0"13"-16,0 0 12 16,0 0 18-16,0 0 44 15,0 0 6-15,0 0-24 16,-30-46-67-16,3 71-16 16,-5 12 21-16,-3 6-31 15,8 5-1-15,13 0-11 16,14-3-15-16,13-8-7 15,30-6 7-15,13-9 0 0,2-15 11 16,-2-7-4-16,-9-1-3 16,-10-21 13-16,-12-7 33 15,-7-9-25-15,-12-1 16 16,-6-4 23-16,-1 0 9 16,-29 1-24-16,-14 2-49 15,-15 7 0-15,-13 11-59 16,-8 13-291-16,-10 9-98 15,-7 0 234-15,-9 13 67 16</inkml:trace>
  <inkml:trace contextRef="#ctx0" brushRef="#br0" timeOffset="167612.87">23981 13122 34 0,'0'0'29'15,"0"0"10"-15,0 0-14 16,0 0 6-16,0 0 3 16,0 0 7-16,-10-37 9 15,10 35 3-15,0 2 38 16,0 0 33-16,-2 0 19 0,2 0-34 15,0 0-57-15,-1 2-32 16,-2 13-20-16,-2 10 0 16,1 8 55-16,1 9 37 15,1 5 14 1,2 9 39-16,0 3 29 0,0 9 35 16,9 3 7-16,5 4-65 15,3 6-127-15,6 5-24 16,-4 1 0-16,2 1 0 15,-2-6 0-15,-5-6 0 16,-3-12 0-16,-1-9 0 0,-4-18 0 16,-2-14 0-1,-2-13 0-15,-2-7 0 0,0-3 0 16,0 0 0-16,1 0 0 16,-1-9 0-16,3-9 0 15,8-8 0-15,7-2 0 16,12-9-739-16,11-6-247 15</inkml:trace>
  <inkml:trace contextRef="#ctx0" brushRef="#br0" timeOffset="168371.9">26328 12937 15 0,'0'0'48'15,"0"0"-9"-15,0 0 3 0,0 0 5 16,0 0 13-16,0 0 16 16,9-48 32-16,-9 48 54 15,0 0 11-15,0 0-34 16,0 6-14-16,0 15-66 16,0 16 87-16,0 16 154 15,4 10 22-15,5 11-136 16,2 4-186-16,1-2 0 15,5-1 0-15,0-5 0 16,1-4 0-16,0-5 0 16,-6-5 0-16,-3-5 0 0,1-9 0 15,-6-16 0-15,1-11 0 16,-3-10 0-16,-1-5 0 16,1 0 0-16,-1 0 0 15,1 0 0-15,-1 0 0 16,-1-7 0-16,0-3-1361 15,-11-4 760-15</inkml:trace>
  <inkml:trace contextRef="#ctx0" brushRef="#br1" timeOffset="193672.02">26492 7126 29 0,'0'0'18'0,"0"0"-5"16,0 0 8-1,0 0-5-15,0 0 5 16,0 0 7-16,0 0 0 16,0-41 13-16,0 37-5 0,-1 2 5 15,-1 2 11-15,2 0-19 16,0 0 5-16,0 0 1 16,-3 0-6-16,2 0 1 15,-3 0-2-15,3 0-24 16,-5 11-8-16,-4 9-3 15,-2 6 3-15,-5 6 3 16,2 3 9-16,1 3-9 16,-5 6 13-16,-1 4-15 15,-3 4-1-15,2 1 2 16,1-1-2-16,0-3 8 0,5 2-4 16,-1 3-1-16,2 3-1 15,1 3 0-15,0 5 0 16,0-1 0-16,-1 5-2 15,0 4 0-15,1 2 0 16,1-2 2-16,1-3-4 16,1-1 4-16,3-5-2 15,2 4 0-15,-1 2 0 16,3 2 2-16,-3-1-2 16,3-2 2-16,2 0-4 15,1-1 2-15,0 1 0 16,0 3 2-16,0 2 1 0,3 3-3 15,10 6 0-15,2 2 0 16,1 1 0-16,-1-1 0 16,2-2 0-16,-4-1 0 15,2-2 0-15,-3-2 4 16,0-3-4-16,0-2 0 16,-2 2 2-16,2 0-2 15,-1-1 0-15,1 4 0 16,1 3 0-16,1-1 0 15,0 2 0-15,0-3-2 16,1-3 4-16,-2 0-2 16,2-2 0-16,-5 0 0 15,3-2 0-15,-2 1 0 16,1-3 2-16,3 0-4 16,-1 1 4-16,-1 1 1 0,4 2-1 15,-2 6 0-15,1-1-2 16,-1 3 2-16,1-4-2 15,-2-4 0-15,2-1 2 16,-1-2-2-16,1-2 0 16,2-2 0-16,-3-3 5 15,3-2-7-15,-1 2 6 16,0 1-4-16,0-2 0 16,1 3 0-16,-2 1 0 15,2 2 2-15,0 2 1 0,-2-1-3 16,1-4 0-1,-2-3 2-15,2-1-2 0,-1-2 4 16,-2 1-4 0,0 1 0-16,1-3-2 0,-2-1 2 15,1-1 0-15,-1-3 0 16,1 1-7-16,0-2 14 16,0-2-9-16,1 0 2 15,0-4-2-15,-1 2-3 16,0-3 3-16,2 3 2 15,-4 2 2-15,3 2-2 16,0-1 0-16,1 0-2 16,3-3 4-16,1-2 0 15,3-2-2-15,2-2-2 0,5 0 0 16,5-2 0-16,3-1-7 16,1-4 9-16,4-1 0 15,3 1 2-15,5-4-2 16,3 1 7-1,6-4-7-15,4 0 6 0,6-4-3 16,4 1-3-16,7-5 4 16,1-1-2-16,11-2 3 15,2-4-3-15,5-4 2 16,0-5-4-16,-2-5 5 16,1 0-16-16,5 0 17 15,4-4-6-15,5-3 19 16,8-4-14-16,4 2 8 0,8-4-3 15,6-2-5-15,0-5 16 16,5-5-21-16,-6-5-5 16,-4-4 5-16,-4-4 0 15,-8-5 2-15,-6 0 4 16,-5-6-1-16,1-2 18 16,-3-4-5-16,2-2 27 15,0-5-45-15,-4-2-13 16,-4-7 13-16,-5-7 10 15,-2 0 0-15,-4-2-10 16,3 0 13-16,2 1 0 16,1-2-9-16,1 0-4 15,2-3 13-15,-4-3 7 16,-5-4-9-16,-4-2-4 16,-2-3 8-16,-4-7-11 0,-1-2 15 15,-1-2-8-15,-4 1 1 16,-5 4-12-16,0 0 11 15,-6 1-4-15,-2-2 2 16,-9 0-5-16,-5 0 46 16,-9-2 47-16,-5 1 2 15,-7-2-40-15,-1 0 9 16,-5 3-37-16,-4 0-5 16,-5 0-10-16,-8-1-16 15,-5-1 0-15,0 4 6 0,-5-2-6 16,-8-2 0-16,-2 1 5 15,-4 3 1 1,-1 0-6-16,-1 4 0 16,-1 4 0-16,1-3-11 0,-3 2 22 15,-1 1-17-15,-2 1 6 16,-3 5 0-16,0 1 0 16,-1 0 6-16,-2-2-12 15,-1 0 6-15,-1 3 0 16,-2-1 0-16,0 5-5 15,1 1 5-15,-1 3 16 16,1 1-11-16,0 2-5 16,-4 3-16-16,4-2 16 15,0 2 11-15,2 5-6 16,1-1 6-16,2 4-11 0,-1-3 11 16,4 1-16-16,0 0 10 15,-2 4-5-15,-3 4 0 16,-6 0-11-16,-2 2 11 15,-6-1 0-15,0 0-5 16,2 0 5-16,-3 0-27 16,2 0 10-16,1 0 12 15,-1 1 5-15,-2 0-10 16,0 3-11-16,-5 1-11 16,-3 3 27-16,-2 4-36 15,-3 0 25-15,-1 2-33 16,-3 2 10-16,-2-3 34 0,1 1-5 15,2 1 10-15,2 3-5 16,3 4 5-16,4 6 0 16,0 4 0-16,-3 3-5 15,-3 1-4-15,-3 5 0 16,1 0-41-16,5-1 36 16,2 3-17-16,1-3 23 15,0 2 4-15,-6 1-1 16,-3 1-11-16,-10 4 16 15,-6 0-17-15,-9 3 0 16,-10-1-38-16,-3 1-5 16,-5 0 37-16,3-1-1 15,5-1 24-15,7 0 0 16,5 3 7-16,2 4-14 16,-4 0-3-16,-10 0 0 0,-11 7-10 15,-2 7 14-15,0 0 6 16,7 0-9-16,7 0-14 15,11-3 8-15,9-1 9 16,6-1 12-16,6-4-3 16,3 3-3-16,4 0-9 15,-2 5 9-15,-4 1-3 16,-3 4-3-16,-4-2-13 16,4 4 12-16,3-4 2 15,7-2-16-15,6-1 16 0,6-2 5 16,1-1 0-1,5-1 5-15,1-2-10 0,-1 4 5 16,-2-1-3 0,2 2 3-16,0-4 6 0,7-2 4 15,4 0-8-15,7-2 9 16,-1-1-11-16,4-1 12 16,1 2 1-16,-3 0 26 15,-7 5-30-15,-9 8 2 16,-14 3-5-16,-7 2 3 15,4 2 1-15,5-4-20 16,14-2 1-16,12-5 6 16,9-6 3-16,5-3 3 0,8-3-3 15,-1 1 0 1,1-1 9-16,1 1-9 0,-5-1 17 16,-5 6-11-16,-8 0 1 15,-7 6-7-15,-2 1-13 16,3 2-1-16,0-4 5 15,3 1 6-15,6-3-3 16,0-3 6-16,6-3-2 16,2 2-16-16,-2 1-104 15,-3 3-120-15,-13-7 20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54:32.298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2127 1106 77 0,'0'0'30'15,"0"0"12"-15,0 0 12 16,0 0 11-16,0 0 3 0,0 0 31 15,0-18 29-15,0 16 34 16,0 2-25-16,0 0-39 16,0-1 10-16,0 1 11 15,0 0-3-15,0 0-9 16,0 0 28-16,0 0-36 16,0 0 55-16,0-1-51 15,0-1 25-15,0 2-110 16,0-1-18-16,0 1 0 15,0 0 0-15,0 0 0 16,0 0 0-16,0 0 0 16,0 0 0-16,0 0 0 15,0 0 0-15,0 0 0 0,0 0 0 16,0 0 0 0,0 0 0-16,0 0 0 0,0 0 0 15,0 0 0-15,0 0 0 16,0 0 0-16,0 0 0 15,0 0 0-15,0 0 0 16,0 0 0-16,0 0 0 16,0 0 0-16,0 0 0 15,0 0 0-15,0 0 0 16,0 0 0-16,0 0 0 16,0 0 0-16,0 0 0 15,0 0 0-15,0 3 0 16,0 9 0-16,0 5 0 0,0 9 0 15,0 5 0-15,0 4 0 16,5 4 0 0,1 2 0-16,1 0 0 15,-1 3 0-15,0-2 0 16,0 2 0-16,4-5 0 0,-4-4 0 16,-1-7 0-16,1-9 0 15,-3-5 0-15,-2-5 0 16,1-3 0-16,-2-4 0 15,0-2 0-15,0 0 0 16,0 0 0-16,0 0 0 16,0 0 0-16,0 0 0 0,0 0 0 15,0 0 0-15,3 0 0 16,-3 0 0-16,0 0 0 16,0 0 0-16,0 0 0 15,0 0 0-15,0 0 0 16,0 0 0-16,0 0 0 15,0 0 0-15,0 0 0 16,0 0 0-16,0 0 0 16,0 0 0-16,4 0 0 15,-4 0 0-15,0-1 0 16,0 1 0-16,3-3 0 16,-3 0 0-16,0 1 0 15,0-5 0-15,0 1 0 16,0-3 0-16,0 1 0 0,0-1 0 15,0 4 0-15,0 1 0 16,0 0 0-16,0 1 0 16,0 1 0-16,0 2 0 15,0-3 0-15,0-1 0 16,6-6 0-16,2-3 0 16,1-7 0-16,2 3 0 15,0 0 0-15,4 0 0 16,-2 4 0-16,1 1 0 15,1 3 0-15,-3 1 0 16,-1 4-13-16,-3 1-4 16,1 3-24-16,1 0-51 15,2 0-35-15,2 2 3 16,-1 11 79-16,4 5 18 16,-4 3-6-16,-1 4 17 0,-2 1-6 15,1-1 6-15,-4-1 10 16,-2 1-15-16,1 1 16 15,-2 1 5-15,-1 0 10 16,-3-1-10-16,0-3 0 16,0-3 0-16,0-7 22 15,0-4-22-15,0-5-6 16,0-4-5-16,0 0 11 16,0 0 49-16,0 0-32 15,0 0 15-15,0 0-10 16,0 0 34-16,0 0 0 0,0 0-22 15,0 0 6 1,0 0-17-16,3 0-23 0,-3-2-113 16,8-7-450-16,2-6-209 15,2 0 516-15</inkml:trace>
  <inkml:trace contextRef="#ctx0" brushRef="#br0" timeOffset="996.42">2687 1367 90 0,'0'0'124'0,"0"0"-77"15,0 0 98-15,0 0 176 16,0 0 116-16,0 0 49 15,0-4-89-15,0 1-397 16,0 2 0-16,0-1 0 16,0 1 0-16,0-2 0 15,0-1 0-15,0-3 0 16,0-5 0-16,0-3 0 16,0-2 0-16,0 0 0 15,0 0 0-15,-2 3 0 16,1 1 0-16,1 3 0 0,-2 2 0 15,2 2 0-15,0 2 0 16,0 2 0-16,-1-2 0 16,1 3 0-16,0 1 0 15,-2 0 0-15,2 0 0 16,-1 0 0-16,1 0 0 16,-2 0 0-16,-1 5 0 15,3 11 0-15,0 14 0 16,0 8 0-16,0 8 0 15,0 4 0-15,0-2 0 16,0-2 0-16,0-3 0 16,0-7 0-16,5-5 0 15,-1-8 0-15,-1-6 0 16,-1-7 0-16,-1-3 0 0,1-3 0 16,-2-4 0-1,0 0 0-15,1 0 0 0,-1 0 0 16,2 0 0-16,-1 0 0 15,8-3 0-15,12-8 0 16,6-1-1617 0,11-4 1233-16</inkml:trace>
  <inkml:trace contextRef="#ctx0" brushRef="#br0" timeOffset="1475.14">3410 935 185 0,'0'0'72'16,"0"0"109"-16,0 0 341 15,0 0 224-15,0 0-405 16,0 0-341-16,0-48 0 15,0 48 0-15,0 14 0 16,0 24 0-16,0 22 0 16,3 26 0-16,2 20 0 15,2 25 0-15,1 12 0 16,2 16 0-16,5 9 0 16,0-2 0-16,0 7 0 15,-2 3 0-15,-2 7 0 0,-4 5 0 16,-4 8 0-16,-1 7 0 15,-2 11 0-15,0 14 0 16,-3 3 0-16,-6 3 0 16,1-9 0-16,-2-15 0 15,7-2 0-15,0-15 0 16,3-13 0-16,-2-20 0 16,2-24 0-16,0-23 0 15,0-29 0-15,5-25 0 16,2-25 0-16,-4-18 0 0,3-16 0 15,0-21 0-15,2-36 0 16,0-40-725-16,-3-37-285 16</inkml:trace>
  <inkml:trace contextRef="#ctx0" brushRef="#br0" timeOffset="2420.42">3946 1216 124 0,'0'0'82'0,"0"0"37"16,-3-79 153-16,-2 61 174 15,1 4 116-15,2 6-120 16,1 6-442-16,1 2 0 16,0 0 0-16,-2 0 0 15,2 8 0-15,0 17 0 0,0 15 0 16,0 12 0 0,0 11 0-16,0 7 0 0,2 5 0 15,7-2 0-15,1-11 0 16,2-11 0-16,-3-14 0 15,0-12 0-15,-4-9 0 16,-1-5 0-16,-4-5 0 16,0-6 0-16,0 0 0 15,0 0 0-15,0 0 0 16,0-14 0-16,0-16 0 16,0-12 0-16,0-10 0 15,0-2 0-15,7 6 0 16,7 7 0-16,4 11 0 15,-3 10 0-15,1 6 0 16,-1 5 0-16,3 4 0 0,4 5 0 16,1 0 0-1,2 10 0-15,2 15 0 16,1 9 0-16,-4 7 0 0,-4 4 0 16,-7 1 0-16,-4-7 0 15,-1-5 0-15,-7-7 0 16,-1-9 0-16,0-5 0 15,0-6 0-15,0-6 0 16,0-1 0-16,0 0 0 16,0 0 0-16,3 0 0 0,0 0 0 15,0 0-928-15,3-3 95 16,3-8 547-16</inkml:trace>
  <inkml:trace contextRef="#ctx0" brushRef="#br0" timeOffset="2792.41">4538 1264 182 0,'0'0'90'0,"0"0"61"16,0 0 123-16,0 0-82 15,0 0-63-15,0 0-37 16,73-24-70-16,-62 43-17 16,-2 9 4-16,-8 9-9 15,-1 13 18-15,-1 4-4 16,-16-1 22-16,-2-10 8 15,7-15 25-15,4-13-1 16,8-12 16-16,0-3-2 0,0 0 132 16,0 0 16-1,17 0-224-15,14-8 30 0,8-1-72 16,12 2-617-16,-2 2-78 16,-4 1 371-16,-8 1 166 15</inkml:trace>
  <inkml:trace contextRef="#ctx0" brushRef="#br0" timeOffset="3212.51">5168 1065 218 0,'0'0'147'0,"0"0"370"0,0 0 485 15,0 0-839-15,0 0-163 16,0 0 0-16,0 15 0 16,3 42 0-16,1 29 0 15,4 30 0-15,0 20 0 16,0 22 0-16,4 15 0 16,-2 13 0-16,-4 15 0 15,-3 15 0-15,-1 3 0 16,-1 9 0-16,4-1 0 15,1 2 0-15,0 9 0 16,-2-7 0-16,-1-3 0 16,3-15 0-16,-3-23 0 0,2-10 0 15,-1-20 0-15,5-27 0 16,-3-30 0-16,3-38 0 16,-3-31 0-16,-1-23 0 15,-1-11 0-15,0-10 0 16,5-29 0-16,5-25 0 15,5-24 0-15,3-23-1403 16,-2-17 905-16</inkml:trace>
  <inkml:trace contextRef="#ctx0" brushRef="#br0" timeOffset="4779.78">6154 1121 108 0,'0'0'57'0,"0"0"22"16,0 0 20-16,0 0 27 15,0 0 99-15,0 0 60 16,0 0-63-16,-2-19-70 16,-4 19-116-16,-10 8-30 15,-5 13-12-15,-7 10 12 16,2 3-12-16,1 7 1 15,1 3 5-15,9 2 21 16,6 0-21-16,8-5 0 16,1-8-21-16,6-4-26 0,15-13 32 15,4-8-4-15,6-7 19 16,-1-1 9-16,0-10 27 16,-3-6-21-16,-9-7 48 15,-2-3-10-15,-8-1 73 16,-4-3 113-16,-4-2-60 15,0 2-155-15,0 0-24 16,0 3 0-16,-10 1 0 16,-5 7 0-16,4 1 0 15,2 5 0-15,2 2 0 16,1 3 0-16,6 3-769 16,3-1-38-16,24 1 481 15</inkml:trace>
  <inkml:trace contextRef="#ctx0" brushRef="#br0" timeOffset="5395.32">6491 1127 189 0,'0'0'64'15,"0"0"197"-15,0 0 322 16,0 0 21-16,0 0-258 15,0 0-346-15,0-24 0 16,0 41 0-16,0 17 0 0,0 14 0 16,0 14 0-16,0 7 0 15,0 5 0-15,0-4 0 16,0-8 0-16,0-12 0 16,0-13 0-1,0-15 0-15,0-11 0 0,0-8 0 16,0-3 0-16,0 0 0 15,0-21 0-15,-2-17 0 16,1-21 0-16,-2-16 0 16,0-10 0-16,2 0 0 15,-1 7 0-15,2 14 0 16,0 8 0-16,0 6 0 0,15 7 0 16,10 5 0-1,5 7 0-15,6 5 0 0,3 7 0 16,-2 8 0-16,-4 9 0 15,-6 2 0-15,-5 9 0 16,-7 15 0-16,-3 10 0 16,-12 7-18-16,0 5 0 15,-18 4-45-15,-16-1 45 16,-5-3-40-16,-7-6 58 16,4-9-5-16,12-8-1 15,8-10 6-15,16-8 11 16,6-3-11-16,0 0 0 15,25 4-17-15,22 5-40 16,19 6 45-16,15 0 24 16,9 3 28-16,-7 0-40 0,-13 2-6 15,-19 1-473-15,-20 1-149 16,-20-2 245-16,-11-2 176 16</inkml:trace>
  <inkml:trace contextRef="#ctx0" brushRef="#br0" timeOffset="6145.82">1623 2251 91 0,'0'0'55'0,"0"0"15"16,0 0 38-16,0 0 15 15,0 0 35-15,0 0-10 16,0 0-42-16,-7 0-31 16,7 0-75-16,4 0-35 15,15 4-58-15,26 0 14 0,37 1 79 16,52-2 34-16,56-3-16 15,56 0 3-15,50-15 2 16,36-6-23-16,34-6 26 16,26-4-26-16,30-1 3 15,32-3-3 1,25 3 0-16,8 0 3 0,-1-3 14 16,-14 1-14-16,-24-1-3 15,-35 4 67-15,-53 4 21 16,-60 4 74-16,-81 6 46 15,-80 8-25-15,-69 3-127 16,-43 4-11-16,-27 2 40 16,0 0-22-16,-2 0-63 0,-19 0-80 15,-13-3-78-15,-18-2-326 16,-14 0-165-16,-10-7 403 16</inkml:trace>
  <inkml:trace contextRef="#ctx0" brushRef="#br0" timeOffset="13268.46">2698 2543 59 0,'0'0'144'0,"0"0"-88"0,0 0 97 15,0 0 90-15,0 0 100 16,0 0 28-16,0 0-84 16,-20-26-76-16,2 26-61 15,-2 10-120-15,-5 6-30 16,4 5 0-16,0 3 0 16,3 4 0-16,2 4 0 15,4 2 0-15,1 6 0 16,7 1 0-16,4-4 0 15,0-5 0-15,3-8 0 16,15-9 0-16,9-6-24 16,7-8-46-16,6-1 70 15,-1-1 18-15,-3-13 11 16,-6-3-18-16,-11-4 25 0,-7-1-36 16,-4-4 0-16,-5-4 0 15,-3-4 0-15,0-5 0 16,-3-3 0-16,-11 3 0 15,-5 0 0-15,1 8 0 16,-3 7 0-16,6 8 0 16,2 8 0-16,2 6 0 15,4 2 0-15,4 16-954 16,3 15 193-16,0 8 509 16</inkml:trace>
  <inkml:trace contextRef="#ctx0" brushRef="#br0" timeOffset="13887.37">2652 3389 119 0,'0'0'51'15,"0"0"11"-15,0 0 73 16,0 0 38-16,0 0 90 16,5-72 84-16,-5 69-18 15,0 3-16-15,-3 0-169 16,-2 0-33-16,-8 3-111 16,-11 14 0-16,-4 7 0 15,-10 9 0-15,7 3 0 16,4 5 0-16,8 2 0 0,11-4-30 15,8-4 30-15,0-6-29 16,11-8-6-16,14-7 1 16,2-2 34-16,6-9 29 15,-3-3-1-15,-2 0 19 16,0-3-23-16,-4-17-24 16,-3-7 0-16,-3-6 0 15,-9-6 0-15,-1 0 0 16,-8 0 0-16,0 2 0 15,-2 2 0-15,-13 4 0 16,-3 7 0-16,0 7 0 16,5 8 0-16,4 9 0 15,0 0 0-15,2 20-486 16,2 16-640-16,2 9 864 0</inkml:trace>
  <inkml:trace contextRef="#ctx0" brushRef="#br0" timeOffset="14623.41">2718 4268 110 0,'0'0'65'15,"0"0"28"-15,0 0 4 16,0 0 64-16,0 0 61 16,0 0 110-16,-20-48 73 15,16 48-121-15,3 0-88 16,-5 0-114-16,-8 7-82 16,-7 15 0-16,-4 6 0 15,1 6 0-15,5 0 0 16,4-4 0-16,6-1 0 0,6-5 0 15,3-5 0-15,0-5 0 16,16-2 0-16,8-5 0 16,11-6 0-16,3-1 0 15,-2-5 0-15,-5-18 0 16,-7-2 0-16,-6-8 0 16,-6-2 0-16,-8-3 0 15,-4 0 0-15,-1 0 0 16,-17 4 0-16,-4 4 0 15,1 8 0-15,0 8 0 16,9 9 0-16,0 5 0 16,2 5 0-16,2 24-530 15,1 10-556-15,4 10 777 16</inkml:trace>
  <inkml:trace contextRef="#ctx0" brushRef="#br0" timeOffset="15051.96">2754 4913 29 0,'0'0'249'0,"0"0"-151"16,0 0 271 0,0 0 255-16,0 0 54 0,0 0-678 15,-3-35 0-15,0 35 0 16,3 0 0-16,0 0 0 16,0 7 0-16,-2 20 0 15,-1 16 0-15,0 15 0 16,2 8 0-16,1 0 0 15,0-4 0-15,0-8 0 16,3-5 0-16,3-12 0 16,0-14 0-16,-6-8 0 0,4-10 0 15,-4-3 0-15,0-2 0 16,0 1 0-16,0 6 0 16,0 6 0-16,-13 10 0 15,-14 5 0-15,-9-6-1679 16</inkml:trace>
  <inkml:trace contextRef="#ctx0" brushRef="#br0" timeOffset="21224.54">4158 2499 113 0,'0'0'42'16,"0"0"48"-16,0 0 42 15,0 0 79-15,-2-82 139 16,-1 72 224-16,0 3-69 16,3 1-475-16,0 4-30 15,0 2 0-15,0 0 0 16,0 0 0-16,0 0 0 0,-3 0 0 16,3 0 0-16,0 0 0 15,-3 2 0-15,3 18 0 16,0 11 0-16,0 12 0 15,-4 7 0-15,4-1 0 16,-3-6 0-16,3-3 0 16,0-7 0-16,0-2 0 15,-2-2 0-15,1-1 0 16,-1-3 0-16,2-6 0 16,-1-5 0-16,1-7 0 15,0-4 0-15,0-3 0 16,0 0 0-16,0 0 0 15,0 0 0-15,0-3 0 16,6-2 0-16,4 5-1534 0,-7 0 1122 16</inkml:trace>
  <inkml:trace contextRef="#ctx0" brushRef="#br0" timeOffset="21867.89">4171 3377 87 0,'0'0'32'0,"0"0"25"16,0 0 0-16,0 0 23 15,0 0 32-15,0 0 70 0,0-60 110 16,0 59 43-16,0 1 98 16,0 0-53-16,0 0-380 15,0 0 0-15,-1 0 0 16,-5 0 0-16,-8 14 0 16,-7 10 0-16,-4 7 0 15,1 0 0-15,6-1 0 16,9-5 0-16,5 0 0 15,4-2 0-15,0-2 0 16,16 1 0-16,5-4 0 16,3-6 0-16,1-6 0 0,1-6 0 15,-6 0 0 1,0-14 0-16,-2-8 0 0,-6-6 0 16,1-4 0-16,-8-2 0 15,-4 0 0-15,-1-4 0 16,0 6 0-16,-12 2 0 15,0 9 0-15,-1 7 0 16,-5 9 0-16,3 5 0 16,-4 5-307-16,-2 21-934 15,4 7 922-15</inkml:trace>
  <inkml:trace contextRef="#ctx0" brushRef="#br0" timeOffset="22548.08">4264 4252 76 0,'0'0'81'0,"0"0"21"16,0 0 75-16,0 0 143 16,0 0 168-16,0 0 71 15,-11-38-315-15,8 38-244 0,2 0 0 16,-7 0 0-1,-5 6 0-15,-5 14 0 16,-6 7 0-16,5 5 0 0,5 0 0 16,5-3 0-16,2-1 0 15,7-4 0-15,0-2 0 16,3-6 0-16,15-2 0 16,5-2 0-16,4-7 0 15,-1-2 0-15,-2-3 0 16,-5 0 0-16,-1-13 0 15,-3-5 0-15,-6-6 0 16,-3-3 0-16,-6-1 0 16,0-3 0-16,0 1 0 15,-14 2 0-15,-5 4 0 16,-1 5 0-16,-2 6 0 0,0 6 0 16,5 7-128-16,-2 10-1140 15,4 18 822-15</inkml:trace>
  <inkml:trace contextRef="#ctx0" brushRef="#br0" timeOffset="23131.51">4360 5245 122 0,'0'0'95'0,"0"0"46"16,0 0 141-16,0 0 192 16,0 0 40-16,0 0-113 0,-25-27-383 15,12 32-18 1,-8 13 0-16,-6 7 0 0,5 3 0 15,4 2 0-15,10-1 0 16,5-2 0-16,3-2 0 16,3-3 0-16,17-4 0 15,3-4 0-15,3-5 0 16,1-7 0-16,3-2 0 16,-2-6 0-16,-3-13 0 15,-4-5 0-15,-9-2 0 16,-6-3 0-16,-6 1 0 15,0-1 0-15,-4-1 0 0,-13 1 0 16,1 4 0-16,1 5 0 16,0 6 0-16,6 8 0 15,1 3-1280-15,7-1 654 16</inkml:trace>
  <inkml:trace contextRef="#ctx0" brushRef="#br0" timeOffset="24197.66">5281 5089 124 0,'0'0'55'0,"0"0"37"15,0 0 43-15,0 0 60 16,0 0 21-16,0 0-27 0,0-10-35 16,3 10-51-16,-2 2-103 15,2 19 0-15,-1 11 30 16,4 11 194-16,0 7-12 15,3 3-11-15,0-1-84 16,-2-2-117-16,-1-4 0 16,-1-6 0-16,-2-6 0 15,1-11 0-15,-4-8 0 16,0-7 0-16,0-4 0 16,0-4 0-16,0 0 0 15,0 0 0-15,0 0 0 16,0-5 0-16,-7-17-878 15,-11-14-135-15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08:40.2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15328 5528 20 0,'0'0'20'15,"0"0"-3"-15,0 0 3 16,0 0-1-16,0 0-2 0,0 0 9 16,0 0-8-1,-18 27-2-15,18-25-3 0,0-1-4 16,0 1 3-16,0-2 2 15,0 0-2-15,0 1 3 16,0-1-3-16,0 0 2 16,0 0 9-16,0 0-8 15,0 0 12-15,0 0-1 16,0 0-4-16,0 0-3 16,0 0-8-16,0 0-6 15,0 0 14-15,0 0-15 16,3-9 8-16,13-15 3 15,9-12 8-15,11-14 3 16,6-5-26-16,4 2 0 16,-2-1 8-16,1 5-7 15,-4 0-2-15,-2 6-15 16,-3 1-2-16,-5 2 15 0,-2 6-10 16,-9 6 13-16,-5 8-1 15,-4 11 3-15,-7 3-4 16,-2 6-1-16,-2 0-27 15,0 0-28-15,0 6-24 16,0 10-4-16,-13 10 6 16,-10 1-59-16</inkml:trace>
  <inkml:trace contextRef="#ctx0" brushRef="#br0" timeOffset="630.08">15429 5082 63 0,'0'0'37'0,"0"0"-5"15,0 0 19-15,0 0 7 16,0 0 0-16,0 0-19 0,-13-12 3 16,13 12-19-1,0 0-6-15,0 0-10 0,0 11-7 16,0 10 0-16,0 5 29 16,0 7-25-16,0 9 31 15,0 4-17-15,0 5 11 16,1 1 2-16,-1-4-26 15,0-3 16-15,0-5 7 16,0-7-20-16,0-3 23 16,0-7-22-16,0-6 23 15,2-7 14-15,-1-5-38 16,-1-2-2-16,2-3 36 16,-1 1-34-16,1-1 1 15,-1 0-6-15,-1 0 17 0,3 0-20 16,2 0-10-16,8 0 10 15,5 0 43-15,6-8-39 16,4-7 26-16,2-5-30 16,-2 0 7-16,1 3 4 15,-4 1 8-15,-2 4-8 16,-3 5 4-16,-6 1-11 16,-2 4 4-16,-6 0-8 15,-3 2 11-15,-2 0 5 16,-1 0-12-16,0 0-4 15,0 0 0-15,0 0-28 16,0 0-181-16,0 0-94 16,0 7 77-16,-4 6 41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55:31.7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984 2699 84 0,'0'0'29'0,"0"0"24"16,0 0 14-16,0 0 9 15,0 0 19-15,0 0 44 16,0 0 38-16,0 0 5 16,-25-4 9-16,25 4 14 15,0 0-18-15,0 0-50 16,0 0-47-16,-3 0-22 0,3 0-56 16,0 0 11-1,0 0-12-15,0 0-5 16,0 0 17-16,0 0 6 15,0 0-23-15,0 0 5 0,0 0-11 16,0 0-34-16,9 0-18 16,12 5 40-16,12 4 12 15,13-2 12-15,6-1-12 16,6-3 0-16,-4-3 11 16,-2 0-16-16,-10 0 5 15,-6 0 0-15,-6 0 11 16,-8 0-5-16,-10 1-6 15,-2 0-6-15,-5-1 6 0,-5 1 0 16,0-1 23 0,0 0-6-16,0 0 1 0,0 0 22 15,0 0 6-15,0 2-46 16,0 0-28-16,-9 2-525 16,-6 0-360-16,-3-2 567 15</inkml:trace>
  <inkml:trace contextRef="#ctx0" brushRef="#br0" timeOffset="399.94">1492 2527 68 0,'0'0'240'16,"0"0"-169"-16,0 0 242 0,0 0 263 15,0 0-104-15,0 0-207 16,0-38-223-16,0 38-42 16,0 0 0-16,0 1 0 15,0 8-82-15,7 1 24 16,8 6 58-16,6 0 12 16,4 2-7-16,3 1 19 15,4-3-19-15,-1 0 13 16,3 0-1-16,-2-2-5 15,-7-1-7-15,-2-2 1 16,-7-2-6-16,-10 0 0 16,0 0 0-16,-6 0 6 15,0 3-6-15,0 1 6 0,-12 2 18 16,-12 4-24-16,-9 3 0 16,-9 5 0-16,-5 3 0 15,-5-1-595-15,-2-1-381 16,-3-2 646-16</inkml:trace>
  <inkml:trace contextRef="#ctx0" brushRef="#br0" timeOffset="905.57">968 3409 232 0,'0'0'86'16,"0"0"69"-16,0 0 258 16,0 0-26-16,0 0-55 0,0 0-42 15,-3 0-138-15,3 0-152 16,0 0 0-16,3 2 0 16,21 6 0-16,12 3 0 15,14 5 0-15,7-2 0 16,-2 0 0-16,-1-3 0 15,-6-1 0-15,-8-3 0 16,-7-2 0-16,-6 1 0 16,-8 0 0-16,-4 0 0 15,-6-3 0-15,-5 3 0 16,-2-5 0-16,-2 0 0 16,0 0 0-16,0-1 0 0,0 2 0 15,0-1 0-15,0 4-764 16,-3-4-54-16,-4-1 540 15</inkml:trace>
  <inkml:trace contextRef="#ctx0" brushRef="#br0" timeOffset="1258.66">1508 3351 127 0,'0'0'344'0,"0"0"-30"15,0 0 506-15,0 0-378 16,0 0-442-16,0 0 0 16,24-17 0-16,1 18 0 15,9 12 0-15,11 7 0 0,3 1 0 16,0 1 0-16,1-3 0 16,-1-3 0-16,-7 1 0 15,-11-6 0-15,-16-4 0 16,-8-1 0-16,-6-4 0 15,0 2 0-15,0-2 0 16,0 5 0-16,-6 7 0 16,-15 10 0-16,-6 10 0 15,-18 10 0-15,-1 1 0 16,0 2 0-16,4-2 0 0,12-4 0 16,8-3-346-1,3-3-756-15,2-8 677 16</inkml:trace>
  <inkml:trace contextRef="#ctx0" brushRef="#br0" timeOffset="1788.82">1080 4398 145 0,'0'0'96'16,"0"0"-12"-16,0 0 130 15,0 0 106-15,0 0 94 16,0 0-59-16,-30-16-82 16,30 16-127-16,0 0-146 0,0 0 0 15,9 0-76-15,18 9-115 16,16 4 191-16,11 0 81 15,13-3 23-15,3-2-64 16,0-6-22-16,-4 0 6 16,-11-2-24-16,-13 0 0 15,-14 0 0-15,-10 0 0 16,-9 0 0-16,-6 0 0 16,-3 0 0-16,0 2 0 15,0-1 0-15,0-1 0 16,0 1-397-16,0-1-593 15,0 0 571-15,0 0 198 16</inkml:trace>
  <inkml:trace contextRef="#ctx0" brushRef="#br0" timeOffset="2118.67">1618 4296 3 0,'0'0'401'0,"0"0"-141"15,0 0 398-15,0 0 43 16,0 0-677-16,0 0-24 16,36-30 0-16,-9 32 0 15,9 9 0-15,3-1 0 16,1 0 0-16,6-1 0 0,-4-1 0 16,-6 1 0-16,-5 0 0 15,-7-2 0-15,-9 0 0 16,-5 0 0-16,-7-1 0 15,-1 2 0-15,-2 5 0 16,0 7 0-16,-6 3 0 16,-15 4 0-16,-10 5 0 15,-10 1 0-15,-11 2 0 16,-3 0 0-16,1 2-887 16,-1-1 71-16,9 0 536 15</inkml:trace>
  <inkml:trace contextRef="#ctx0" brushRef="#br0" timeOffset="2598.92">1235 5445 289 0,'0'0'126'0,"0"0"212"16,0 0 231-16,0 0-99 15,0 0-215-15,0 0-255 16,28-9 0-16,2 9 0 16,12 0 0-16,15 0 0 15,-1 0 0-15,-2 0 0 16,-6 2 0-16,-2 5 0 15,-9-3 0-15,-5 1 0 16,-10-1 0-16,-4 0 0 16,-6 0 0-16,-6 2-823 15,-6 3 120-15,0-4 424 0,-3 0 111 16</inkml:trace>
  <inkml:trace contextRef="#ctx0" brushRef="#br0" timeOffset="2916.5">1702 5215 244 0,'0'0'192'0,"0"0"184"16,0 0 485-16,0 0-487 0,0 0-374 16,0 0 0-1,13-12 0-15,10 26 0 0,20 1 0 16,5 1 0-16,1-7 0 15,3-1 0-15,-10-6 0 16,0-2 0-16,-9 0 0 16,-8 0 0-16,-10 0 0 15,-11 3 0-15,-4-2 0 16,0 8 0-16,0 4 0 16,-7 11 0-16,-17 9 0 15,-6 7 0-15,-9 4 0 16,-4-2 0-16,0 0 0 15,-8-3-1000-15,2-5 155 16</inkml:trace>
  <inkml:trace contextRef="#ctx0" brushRef="#br1" timeOffset="15760.34">1605 7150 62 0,'0'0'84'0,"0"0"-32"15,0 0 55-15,0 0 23 16,0 0 90-16,0 0 51 16,0 0 56-16,-34-38-63 0,32 38 5 15,2-2-84 1,0 2-109-16,0 0-76 0,0 0 0 16,0 0 0-16,9 0 0 15,21 0-105-15,24 0 105 16,19 0 75-1,16 0-45-15,1 0-30 0,-8 0 0 16,-12 0 0-16,-10-3 0 16,-13 2-53-16,-21 1-138 15,-8 0-57-15,-14 0-9 16,-4 0-73-16,0 0 77 16,-1 0 29-16,-20 0 91 0,-9 8 18 15,-10 2-1 1</inkml:trace>
  <inkml:trace contextRef="#ctx0" brushRef="#br1" timeOffset="16493.5">1626 7159 40 0,'0'0'108'16,"0"0"-57"-16,0 0 56 15,0 0 24-15,0 0 149 16,0 0 104-16,-48-52 87 16,47 49 4-16,-1 0-475 15,2 1 0-15,0 0 0 0,0 1 0 16,-1 1 0-16,1 0 0 16,-2 0 0-16,2 0 0 15,0 0 0-15,0 0 0 16,0 0 0-16,0 0 0 15,0 6 0-15,5 10 0 16,12 10 0-16,10 7 0 16,6 2 0-16,15 3 0 15,6 1 0-15,4 3 0 16,-3-2 0-16,-9 2 0 16,-8-4 0-16,-10-5 0 15,-6-3 0-15,-7-9 0 16,-6-3 0-16,-3-6 0 15,-4-5 0-15,-2-3 0 0,0-1 0 16,0 1 0 0,-2 4 0-16,-17 5 0 0,-2 7 0 15,-9 5 0-15,-6 2 0 16,2 5 0-16,-2 2 0 16,-3 2 0-16,-4-1 0 15,0-1 0-15,4-2 0 16,3-2 0-16,11-3 0 15,1-5 0-15,10-5 0 16,4-6 0-16,4-3 0 16,5-6 0-16,1 0 0 0,0-2 0 15,0 4 0 1,4 2 0-16,20 2 0 0,25 1 0 16,24-7 0-16,18-2 0 15,8 0 0-15,-5-6 0 16,-14-4 0-16,-20 3 0 15,-17 5 0-15,-19 2 0 16,-16 0 0-16,-7 0 0 16,-1 0 0-16,0 0 0 15,0 0 0-15,-6 0 0 16,-6 1 0-16,-4 2 0 16,1-1-391-16,6-2-907 0</inkml:trace>
  <inkml:trace contextRef="#ctx0" brushRef="#br1" timeOffset="19801.71">2751 7875 47 0,'0'0'110'0,"0"0"-40"15,0 0 45-15,0 0 57 16,0 0 34-16,0 0-44 16,0 0-31-16,-18 13-76 15,-3 18 9-15,-3 9 121 16,3 10-17-16,3 6-42 15,8 4-59-15,8-2 41 16,2-6-45-16,0-7 53 16,18-4-47-16,6-4-56 15,6-5-13-15,-2-5 0 16,-1-2 0-16,-3-8 0 16,-9-2 0-16,-6-6 0 0,0-3 0 15,-5-5 0-15,-2-1 0 16,2 0 0-16,7-3-186 15,2-13-595-15,4-4 46 16,-6 1 492-16</inkml:trace>
  <inkml:trace contextRef="#ctx0" brushRef="#br1" timeOffset="20430.78">3167 8032 128 0,'0'0'102'16,"0"0"59"-16,0 0 178 15,0 0 123-15,0 0 35 16,0 0-139-16,-22-40-358 16,14 40 0-16,-8 4 0 15,-4 15 0-15,-5 8 0 16,3 6 0-16,5 9 0 16,5 1 0-16,9-2 0 15,3-4 0-15,5-8 0 16,22-6 0-16,4-9 0 0,5-7 0 15,2-7 0-15,-5 0 0 16,-6-10 0-16,-3-11 0 16,-6-7 0-16,-6-4 0 15,-3-4 0-15,-9-1 0 16,0 4 0-16,-6-1 0 16,-14 5 0-16,-3 4 0 15,-1 7 0-15,4 8 0 16,4 6 0-16,4 4 0 15,5 2 0-15,7 21-837 16,0 5-84-16,7 6 632 16</inkml:trace>
  <inkml:trace contextRef="#ctx0" brushRef="#br1" timeOffset="20872.75">3623 8319 119 0,'0'0'121'16,"0"0"-40"-16,0 0 201 15,0 0 27-15,0 0 3 16,0 0-68-16,8-32-151 16,-11 32-60-16,-7 0 57 15,2 0-68-15,2 0-5 0,3 0 0 16,2 0 35-16,-1 0 57 15,-1 0 37-15,3-7-146 16,0 1 0 0,0-3 0-16,0 3 0 0,0 1 0 15,0 4 0-15,0 0 0 16,5-1 0-16,4 2 0 16,4 0 0-16,-1 0 0 15,-3 0 0-15,3 12 0 16,-5 2 0-16,-1 6 0 15,-4 3 0-15,-2 1 0 16,0 4 0-16,-14-3 0 16,-8-1 0-16,4-6 0 15,0-4 0-15,2-5 0 16,10-6 0-16,1-3 0 0,5 0-397 16,0-7-703-16,21-13 718 15</inkml:trace>
  <inkml:trace contextRef="#ctx0" brushRef="#br1" timeOffset="21191.86">4007 8013 245 0,'0'0'258'15,"0"0"696"-15,0 0-364 16,0 0-590-16,0 0 0 0,0 0 0 15,0-34 0-15,0 50 0 16,0 8 0-16,3 10 0 16,2 5 0-16,-2 7 0 15,-3 0 0-15,0-1 0 16,0-5 0-16,0-9 0 16,0-6 0-16,0-8 0 15,0-7 0-15,0-3 0 16,0-5 0-16,0-2 0 15,0 0 0-15,0 0 0 16,0 0-278-16,0-3-1107 16,5-16 1013-16</inkml:trace>
  <inkml:trace contextRef="#ctx0" brushRef="#br1" timeOffset="21475.33">4207 7924 214 0,'0'0'169'0,"0"0"585"16,0 0 156-16,0 0-910 15,79-42 0-15,-51 49 0 16,5 20 0-16,3 10 0 16,-3 12 0-16,-5 12 0 15,-10 8 0-15,-12 5 0 0,-6-4 0 16,0-4 0-1,-3-13 0-15,-9-10 0 0,-4-7 0 16,-1-11 0 0,1-8 0-16,-2-7 0 0,0-3 0 15,-6-4-739-15,2-3-242 16,5-3 654-16</inkml:trace>
  <inkml:trace contextRef="#ctx0" brushRef="#br1" timeOffset="22172.78">4975 7246 71 0,'0'0'78'0,"0"0"-16"15,0 0 35-15,0 0 36 16,0 0 66-16,0 0 87 16,0 0-7-16,0 0-48 15,0 0-28-15,0 0-33 16,11-3-84-16,9 0-74 16,15-1-6-16,10-2 63 15,5 2-46-15,-6 2-23 0,-10 2-81 16,-10 0-500-1,-15 12-222-15,-9 13 539 0,0 5 125 16</inkml:trace>
  <inkml:trace contextRef="#ctx0" brushRef="#br1" timeOffset="22366.78">5023 7496 71 0,'0'0'142'16,"0"0"-2"-16,0 0 176 15,0 0 225-15,0 0 1 16,0 0-247-16,109-40-295 16,-78 37 0-16,0 2 0 15,-4 1 0-15,-7 0 0 16,-1 0 0-16,-2 0-915 0,-1 0 146 16,-2 2 518-16</inkml:trace>
  <inkml:trace contextRef="#ctx0" brushRef="#br1" timeOffset="28138.05">6273 7024 114 0,'0'0'80'15,"0"0"28"-15,0 0 46 16,0 0 115-16,0 0 57 16,0 0 97-16,0 0-88 15,0-57-97-15,0 57-238 16,0 0 0-16,0 0 0 0,0 8 0 16,0 14 0-1,-3 11 0-15,3 5 0 0,0 6 0 16,0 3 0-16,0 0 0 15,0-1 0-15,3-2 0 16,6-2 0-16,-1-3 0 16,-2-3 0-16,-2-6 0 15,-4-6 0-15,0-5 0 16,0-9 0-16,0-6 0 16,0-4 0-16,0 0 0 15,0-1 0-15,0-17 0 0,-3-7 0 16,2-4 0-16,1-1 0 15,0 1 0-15,16 2 0 16,8 4 0-16,1 4 0 16,6 6 0-16,-1 5 0 15,-4 5 0-15,-1 3 0 16,-1 0 0-16,-2 13 0 16,-2 5 0-16,-2 4 0 15,-6 3 0-15,-5 2 0 16,-6 2 0-16,-1 1 0 15,0-3 0-15,-16-2 0 16,-6-3 0-16,-6-3 0 16,-8-2 0-16,-3-6 0 15,-2-4 0-15,7-5 0 0,4-2 0 16,8-2 0-16,4-13 0 16,8-5 0-16,10-3 0 15,7-2-1141-15,31-5 473 16</inkml:trace>
  <inkml:trace contextRef="#ctx0" brushRef="#br1" timeOffset="28536.83">7021 7107 176 0,'0'0'87'15,"0"0"97"-15,0 0 314 16,0 0 269-16,0 0-432 16,0 0-335-16,-18-26 0 15,18 33 0-15,7 12 0 16,11 10 0-16,6 3 0 15,4 3 0-15,5 0 0 0,0-3 0 16,1-4 0 0,1-1 0-16,-4-3 0 0,-3-5 0 15,-7-2 0 1,-6-4 0-16,-6-7 0 0,-5-4 0 16,-2-2 0-1,-2 0 0-15,0 0 0 0,0 0 0 16,0-8-764-16,-2-7-163 15,-9-5 651-15</inkml:trace>
  <inkml:trace contextRef="#ctx0" brushRef="#br1" timeOffset="28819.08">7386 7045 175 0,'0'0'79'0,"0"0"51"15,0 0 213-15,0 0-44 16,0 0-170-16,0 0-124 16,-52 65 147-16,12-14 108 15,-6 3-34-15,4-5-94 16,6-7-15-16,9-7-117 16,6-8 0-16,8-9 0 15,1-4 0-15,7-7 0 16,2-6 0-16,3-1 0 15,0 0 0-15,0 0 0 16,3-2-470-16,17-18-629 16,11-9 700-16</inkml:trace>
  <inkml:trace contextRef="#ctx0" brushRef="#br1" timeOffset="29168.74">7958 6863 148 0,'0'0'120'0,"0"0"113"16,0 0 376-16,0 0 67 15,0 0-415-15,0 0-261 16,-48 75 0-16,18-6 0 16,9 9 0-16,8-4 0 15,8-4 0-15,5-13 0 16,0-4 0-16,20-7 0 16,2-7 0-16,5-10 0 15,0-5 0-15,1-8 0 16,3-8 0-16,-1-3-1025 15,1-5 328-15,-2-7 455 16</inkml:trace>
  <inkml:trace contextRef="#ctx0" brushRef="#br1" timeOffset="29419.08">8134 7179 175 0,'0'0'143'16,"0"0"199"-16,0 0 222 16,0 0-132-16,0 0-273 15,0 0-84-15,91-12 6 16,-49 12-5-16,4 0-76 16,-4 0 0-16,-8 0 0 15,-10 0 0-15,-8 0-346 0,-10 0-258 16,-6 0 62-1,0 0 308-15,0-4 63 0</inkml:trace>
  <inkml:trace contextRef="#ctx0" brushRef="#br1" timeOffset="29720.34">8634 6996 101 0,'0'0'151'0,"0"0"83"15,0 0 578-15,0 0-63 16,0 0-749-16,0 0 0 16,0-60 0-16,0 60 0 15,3 22 0-15,2 11 0 0,1 11 0 16,0 6 0-16,-3-1 0 16,-1-4 0-16,-1-4 0 15,1-5 0-15,-2-6 0 16,3-5 0-16,-3-8 0 15,0-6 0-15,0-9 0 16,0-2 0-16,0 0 0 16,3 0 0-16,1-2 0 15,2-16 0-15,2-15-1296 16,1-8 650-16</inkml:trace>
  <inkml:trace contextRef="#ctx0" brushRef="#br1" timeOffset="30013.56">8841 6766 163 0,'0'0'112'15,"0"0"174"-15,0 0 322 16,0 0-183-16,94-12-152 16,-51 46-93-16,0 9-180 15,-4 14 0-15,-7 13 0 16,-7 10 0-16,-9 6 0 15,-8-4 0-15,-8-5 0 16,0-6 0-16,-8-7 0 16,-10-8 0-16,-4-13 0 15,1-9 0-15,-1-13 0 0,4-8 0 16,6-9 0-16,3-4 0 16,2 0 0-1,5 0 0-15,2-20-363 0,7-16-1016 16</inkml:trace>
  <inkml:trace contextRef="#ctx0" brushRef="#br1" timeOffset="30591.01">9760 6878 173 0,'0'0'112'0,"0"0"138"16,0 0 291-16,0 0 221 15,0 0-553-15,0 0-209 16,0-63 0-16,0 63 0 16,0 6 0-16,0 19 0 15,6 14 0-15,0 12 0 16,4 9 0-16,-2 5 0 16,-1 1 0-16,-1-8 0 15,1-8 0-15,-4-10 0 16,2-7 0-16,-2-10 0 15,0-9 0-15,-3-7 0 16,5-7 0-16,-5 0 0 0,0 0 0 16,0-13 0-16,0-8 0 15,-8-11-324-15,-16 2-1140 16</inkml:trace>
  <inkml:trace contextRef="#ctx0" brushRef="#br1" timeOffset="30808.43">9569 7203 93 0,'0'0'159'0,"0"0"-29"15,125-31 244-15,-59 24 71 16,3 1-24-16,-1 0-153 16,-8 2-111-16,-8 1-157 15,-12 0 0-15,-10 3 0 16,-14-2-42-16,-8 2-402 15,-8 0-255-15,0 0 229 16,0 0 257-16,-18 0 40 16</inkml:trace>
  <inkml:trace contextRef="#ctx0" brushRef="#br1" timeOffset="33372.18">11241 6915 107 0,'0'0'69'15,"0"0"38"-15,0 0 49 16,0 0 130-16,-13-75 36 16,4 71 41-16,-3 3-78 15,-7 1-61-15,-11 7-143 0,-12 16-34 16,2 9-47-1,0 6 0-15,8 6 0 0,10 1 0 16,5 1 0-16,13-4 0 16,4-3 0-16,12-1 0 15,22-5 0-15,12-5 0 16,2-8 0-16,0-7 0 16,-8-8 0-16,-8-5 0 15,-9 0 0-15,-3-13 0 16,-5-6 0-16,-5-7 0 15,-6-3 0-15,-4-5 0 16,0-4 0-16,-8-6 0 16,-13-1 0-16,-2 1 0 15,3 7 0-15,3 9 0 0,11 8 0 16,4 12 0-16,2 4-192 16,11 4-1008-16,26 0 714 15</inkml:trace>
  <inkml:trace contextRef="#ctx0" brushRef="#br1" timeOffset="33658.32">11757 6834 194 0,'0'0'116'16,"0"0"240"-16,0 0 310 15,0 0-33-15,0 0-551 16,0 0-82-16,39 0 0 0,-1 31 0 16,12 8 0-16,5 5 0 15,4 3 0-15,-8-6 0 16,-5-3 0-16,-9-9 0 16,-6-6 0-16,-8-8 0 15,-10-5 0-15,-5-5-425 16,-5-5-508-16,-3 0 534 15,0-13 228-15</inkml:trace>
  <inkml:trace contextRef="#ctx0" brushRef="#br1" timeOffset="33885.22">12186 6799 114 0,'0'0'91'15,"0"0"87"-15,0 0 212 16,0 0 1-16,0 0-186 15,0 0-158-15,-39 69 232 16,6-9 2-16,-6 7-210 16,-4 1-71-16,0-7 0 15,6-15 0-15,10-15 0 16,10-10 0-16,5-10 0 16,9-4 0-16,3-4-374 15,2-3-637-15,25 0 570 0</inkml:trace>
  <inkml:trace contextRef="#ctx0" brushRef="#br1" timeOffset="35743.08">12948 6729 26 0,'0'0'98'16,"0"0"-35"-16,0 0 24 16,0-79 10-16,0 68 42 15,0 4 48-15,3 4 25 16,3 3-7-16,6 0-178 16,6 14 14-16,3 10-41 15,4 9 28-15,-6 7 6 16,-6 8 15-16,-10 4-39 15,-3 7 30-15,-11 0-14 16,-17-3-21-16,-5-7 16 16,-5-10 0-16,1-11 15 15,2-11-31-15,9-10 33 0,10-7-5 16,10 0 38-16,4 0 110 16,2-1 86-16,0-9-267 15,15 0 0-15,21 1 0 16,16 2 0-16,9 4 0 15,-1 3 0-15,-8 0 0 16,-13 0 0-16,-12 0 0 16,-12 6 0-16,-6-2 0 15,-8-1 0-15,1 0 0 16,1-2-621-16,7-1-147 16,11 0 383-16,6-1 178 15</inkml:trace>
  <inkml:trace contextRef="#ctx0" brushRef="#br1" timeOffset="36042.97">13775 6767 223 0,'0'0'129'0,"0"0"342"15,0-74 486-15,0 62-690 16,0 9-267-16,0 2 0 15,0 1 0-15,0 0 0 0,0 11 0 16,0 16 0 0,0 12 0-16,0 13 0 0,4 5 0 15,5 7 0-15,-1-5 0 16,1-7 0-16,-5-11 0 16,3-11 0-16,-2-10 0 15,-4-9 0-15,1-5 0 16,-2-3 0-16,0-3-386 15,0 0-746-15,-25 0 804 16</inkml:trace>
  <inkml:trace contextRef="#ctx0" brushRef="#br1" timeOffset="36198.15">13536 6971 142 0,'0'0'81'0,"112"-33"39"16,-26 23-12-16,17 6-33 15,11 2-43-15,-11 2-32 16,-18 0-71-16,-30 2-157 16,-28 5 35-16</inkml:trace>
  <inkml:trace contextRef="#ctx0" brushRef="#br1" timeOffset="37815.92">15374 6691 65 0,'0'0'39'16,"0"0"10"-16,0 0 14 15,0 0 10-15,0 0 19 16,0 0 67-16,-46-32 57 16,46 32-4-16,0 0 7 15,0 0-27-15,0 0-21 0,0 4-20 16,0 13-60-16,3 9 164 15,9 10-255-15,1 10 0 16,-1 5 0-16,0 9 0 16,0 2 0-16,-5-5 0 15,1-1 0-15,-3-13 0 16,-1-7 0-16,-1-11 0 16,0-11 0-16,-2-7 0 15,-1-4 0-15,0-3 0 16,0 0 0-16,0 0 0 15,0-7 0-15,0-11 0 16,0-10 0-16,11-8-1053 16,11-3 211-16</inkml:trace>
  <inkml:trace contextRef="#ctx0" brushRef="#br1" timeOffset="38349.24">15956 6706 126 0,'0'0'54'16,"0"0"56"-16,0 0 84 16,0 0 164-16,0 0 108 15,0 0 81-15,-37-70-355 16,37 70-192-16,0 0 0 16,0 0 0-16,0 0 0 15,0 0 0-15,0 0 0 16,0 7 0-16,0 6 0 15,4 4 0-15,10 4 0 16,8 2 0-16,6 2 0 16,8 1 0-16,3 0 0 15,-2 0 0-15,-1-4 0 0,-5-1 0 16,-3-2 0-16,-8-4 0 16,-1-1 0-16,-4-1 0 15,-3-2 0-15,0 1 0 16,-3-3 0-16,-1-4 0 15,-5-2 0-15,-2-2 0 16,-1-1 0-16,0 0 0 16,0 2 0-16,0-2 0 15,0 0-513-15,0 0-390 16,-6-6 526-16</inkml:trace>
  <inkml:trace contextRef="#ctx0" brushRef="#br1" timeOffset="38602.6">16363 6635 177 0,'0'0'60'0,"0"0"111"16,0 0 333-16,0 0 245 16,0 0-363-16,0 0-386 15,-45 15 0-15,2 28 0 16,-9 9 0-16,-3 5 0 15,0 1 0-15,7-1 0 16,6-9 0-16,12-14 0 16,12-12 0-16,8-12 0 15,8-5 0-15,2 0-76 16,23-3-1183-16,23-2 793 0</inkml:trace>
  <inkml:trace contextRef="#ctx0" brushRef="#br1" timeOffset="40327.98">16905 6632 193 0,'0'0'109'0,"0"0"69"16,0 0 112-16,0 0-34 16,85-34-168-16,-49 54 22 15,-1 11-12-15,-6 11-10 16,-14 10 8-16,-14 8-30 15,-1 5-27-15,-36 5 23 16,-15-2-12-16,-8-10 13 16,7-18 12-16,16-17-52 15,18-14 87-15,17-9-57 16,1 0-53-16,37 0 0 16,37-12 0-16,32-8 0 0,20-5 0 15,-13 0 0 1,-26 1 0-16,-32 7 0 0,-34 7 0 15,-17 8 0-15,-4 2 0 16,-21 0 0-16,-16 5-408 16,-17 13-717-16,-13 3 792 15</inkml:trace>
  <inkml:trace contextRef="#ctx0" brushRef="#br1" timeOffset="41337.89">5310 8954 175 0,'0'0'71'0,"0"0"44"16,0 0 75-16,0 0 76 15,0 0 36-15,0 0 0 16,-3 0-34-16,6 0-102 15,19 0-166-15,12-2 0 16,14-4 6-16,5 2-6 16,0 4-558-16,-9 0-174 15,-17 18 420-15,-22 9 153 16</inkml:trace>
  <inkml:trace contextRef="#ctx0" brushRef="#br1" timeOffset="41498.07">5318 9289 147 0,'0'0'19'16,"0"0"59"-16,0 0 65 16,0 0 92-16,0 0 100 15,0 0-146-15,103-25-106 16,-61 15-83-16,7 1-33 16,3 2-547-16,-8 2 206 15</inkml:trace>
  <inkml:trace contextRef="#ctx0" brushRef="#br1" timeOffset="44284.35">6757 9043 89 0,'0'0'88'16,"0"0"-25"-16,0 0 41 15,0 0 54-15,0 0 128 16,0 0 76-16,-12 0 49 15,12 0-88-15,0 0-160 16,1 0-163-16,29 0 0 16,22 0 0-16,18-1 0 0,5-2 0 15,-10 3 0-15,-24 0 0 16,-19 0 0-16,-13 0 0 16,-6 0 0-16,-3 0 0 15,0 0 0-15,0 0-169 16,0 0-480-16,5-1-35 15,8-5 363-15</inkml:trace>
  <inkml:trace contextRef="#ctx0" brushRef="#br1" timeOffset="44614.3">7459 8870 110 0,'0'0'136'0,"0"0"134"16,0 0 614-16,0 0-237 16,0 0-647-16,0 0 0 15,5-31 0-15,-5 31 0 16,0 17 0-16,0 8 0 16,3 9 0-16,-3 3 0 15,4 1 0-15,-4-2 0 16,0 0 0-16,0-4 0 15,3-4 0-15,-1-5 0 16,-1-8 0-16,1-9 0 0,-2-4 0 16,0-2 0-1,1 0 0-15,-1 0 0 0,2 0 0 16,1-13 0 0,3-5-1476-16,7-4 969 0</inkml:trace>
  <inkml:trace contextRef="#ctx0" brushRef="#br1" timeOffset="45471.53">8505 8884 128 0,'0'0'78'0,"0"0"39"16,0 0 178-16,0 0 265 0,0 0 117 16,0 0-485-1,0-58-192-15,0 58 0 0,0 0 0 16,0 14 0-16,0 12 0 16,5 6 0-16,5 3 0 15,2 4 0-15,6-3 0 16,-3-1 0-16,-2-1 0 15,-4-4 0-15,-6-2 0 16,-3-1 0-16,0-1 0 16,0-4 0-16,-4-4 0 15,-8-6-818-15,-2-7-32 16,1-5 572-16</inkml:trace>
  <inkml:trace contextRef="#ctx0" brushRef="#br1" timeOffset="45666.64">8302 9072 186 0,'0'0'115'16,"0"0"55"-16,0 0 56 16,94-41-108-16,-25 38-68 15,14 3-33-15,10 0-17 16,5 0-59-16,1 0-259 15,2 0 69-15,-8 0 76 16</inkml:trace>
  <inkml:trace contextRef="#ctx0" brushRef="#br1" timeOffset="46078.65">9866 8838 134 0,'0'0'89'0,"0"0"134"15,0 0 276-15,0 0 195 16,-15-78-286-16,0 72-408 16,-3 6 0-16,-7 0 0 15,-2 10 0-15,-3 21 0 16,2 11 0-16,10 6 0 0,9 4 0 15,9-5 0-15,0-6 0 16,12-8 0-16,10-9 0 16,11-9 0-16,3-9 0 15,4-6 0-15,2 0 0 16,-2-15 0-16,-7-7 0 16,-12-2 0-16,-5-5 0 15,-10-4 0-15,-6-1 0 16,0-2 0-16,-10 3 0 15,-14 3 0-15,-4 9 0 16,-1 7 0-16,4 9 0 0,7 5-346 16,8 0-945-1,10 0 945-15</inkml:trace>
  <inkml:trace contextRef="#ctx0" brushRef="#br1" timeOffset="46715.18">11017 8838 101 0,'0'0'72'0,"0"0"20"16,0 0 57-16,0 0 149 15,0 0 172-15,0 0 71 16,0 0-217-16,0-68-324 16,-1 68 0-16,1 0 0 15,0 2 0-15,0 20 0 16,0 11 0-16,0 12 0 16,0 9 0-16,3 2 0 15,6-3 0-15,0 0 0 16,1-9 0-16,-1-4 0 15,-1-7 0-15,-5-10 0 0,0-7 0 16,1-9 0-16,-2-4 0 16,-2-3-71-16,0 0-1009 15,0-1 530-15,-6-17 293 16</inkml:trace>
  <inkml:trace contextRef="#ctx0" brushRef="#br1" timeOffset="46879.75">10763 9045 166 0,'0'0'98'15,"0"0"8"-15,88-32 56 0,-24 23-80 16,16 2-25-16,11 2-42 16,8 3-15-16,-2-2-218 15,-12-2-45-15</inkml:trace>
  <inkml:trace contextRef="#ctx0" brushRef="#br1" timeOffset="47204.11">11777 8740 247 0,'0'0'58'0,"0"0"171"16,82-24 102-16,-55 24-103 15,-5 16-77-15,-8 17-21 16,-11 16-47-16,-5 11 93 16,-32 6 58-16,-10 1-54 15,0-9-180-15,14-16 0 16,15-15 0-16,15-14 0 16,9-12 0-16,42-1 0 15,19-3 0-15,15-15 0 16,-4-1 0-16,-12 1 0 15,-18 3 0-15,-18 3 0 16,-15 4-157-16,-12 3-569 16,-6 4 138-16,-14 0 249 0,-9-4 147 15</inkml:trace>
  <inkml:trace contextRef="#ctx0" brushRef="#br1" timeOffset="47745.21">12914 8810 144 0,'0'0'74'0,"0"0"61"15,0 0 167-15,0 0 144 16,0 0 3-16,0 0-264 16,60-16-122-16,-19 9-63 15,4 4-6-15,3 3-68 16,-11 0-576-16,-19 18 57 0,-18 9 348 16,-18 7 123-16</inkml:trace>
  <inkml:trace contextRef="#ctx0" brushRef="#br1" timeOffset="47878.86">12935 9008 68 0,'0'0'56'0,"0"0"18"16,0 0 36-16,0 0 35 15,86-9 96-15,-38-1-83 16,9-2-121-16,-2 2-37 16,-5 3-220-16,-9-4-140 15,-14 1 129-15</inkml:trace>
  <inkml:trace contextRef="#ctx0" brushRef="#br1" timeOffset="50569.74">14195 8658 104 0,'0'0'71'16,"0"0"23"-16,0 0 48 16,0 0 102-16,0 0 160 0,0 0 120 15,0-28-60 1,0 28-464-16,0 0 0 0,0 0 0 15,0 2 0 1,0 17 0-16,0 12 0 0,5 14 0 16,2 10 0-16,-2 7 0 15,2 7 0-15,-2-3 0 16,-2-5 0-16,-2-6 0 16,1-8 0-16,-1-10 0 15,-1-10 0-15,2-12 0 16,-2-8 0-16,0-7 0 15,3 0 0-15,-3-7 0 16,1-13 0-16,-1-6-267 0,0-7-974 16,0-3 851-1</inkml:trace>
  <inkml:trace contextRef="#ctx0" brushRef="#br1" timeOffset="50819.07">14283 8685 114 0,'0'0'55'16,"0"0"45"-16,0 0 37 15,0-73 77-15,0 67 75 16,0 3 41-16,0 3-30 0,-11 0-183 16,-12 0-112-16,-14 9 18 15,-9 6-12-15,-7 3 6 16,2 0-17-16,5 0-11 15,11 0 5-15,9 1-279 16,16 2-533-16,10-2 451 16,0 4 162-16</inkml:trace>
  <inkml:trace contextRef="#ctx0" brushRef="#br1" timeOffset="51095.92">14004 9435 122 0,'0'0'63'0,"0"0"34"16,0 0 73-16,0 0 62 15,0 0-61-15,81-42-100 16,-8 30-33-16,12-2 7 15,9 3-11-15,-12-1-22 16,-16 4-8-16,-22 2-4 16,-24 2-136-16,-14 4-158 15,-6 0 72-15,-18 0 43 16,-21 0 38-16</inkml:trace>
  <inkml:trace contextRef="#ctx0" brushRef="#br1" timeOffset="55148.86">2169 10973 96 0,'0'0'58'15,"0"0"9"-15,0 0 5 16,0 0 0-16,0 0 13 15,0 0 53-15,0 0 83 16,0 0 4-16,0 0-6 16,0 0-56-16,0 0-24 15,0 0-27-15,0 0-50 16,0 0-16-16,0 0-6 16,3 0-6-16,-3 0 12 0,0 0 7 15,0 0 46-15,0 0-99 16,0 0 0-16,0 0 0 15,0 0 0-15,0 0 0 16,0 0 0-16,0 0 0 16,0 0 0-16,0 0 0 15,0 0 0-15,0 0 0 16,0 0 0-16,0 0 0 16,1-2 0-16,-1-2 0 15,0 1 0-15,0-3 0 16,0 3 0-16,0 1 0 15,0 0 0-15,0 2 0 0,0 0 0 16,0 0 0-16,0 0 0 16,0 0 0-16,0 0 0 15,0 0 0-15,0 0 0 16,0 0 0-16,0 0 0 16,0 0 0-16,0 0 0 15,0 0 0-15,0 0 0 16,0 0 0-16,0 0 0 15,0 0 0-15,0 6 0 16,0 6 0-16,0 4 0 16,0 6 0-16,0 1 0 0,2 4 0 15,5 1 0-15,2-1 0 16,3-3 0-16,0-3 0 16,0-6 0-16,0-7 0 15,0-5 0-15,9-3 0 16,4-2 0-16,6-13 0 15,2-5 0-15,-3-3 0 16,-9 1 0-16,-3-3 0 16,-3 3 0-16,-3-1 0 15,-5 0 0-15,-2 4 0 16,-2 1 0-16,-3 4 0 16,0 4 0-16,0 5 0 15,0 2 0-15,0 3 0 16,0 0 0-16,0 0 0 0,0 0 0 15,0 0 0-15,0 0 0 16,0 0 0-16,0 12 0 16,3 10 0-16,4 9 0 15,4 8 0-15,-2 6 0 16,4 6 0-16,-7 2 0 16,3 1 0-16,-9 3 0 15,0-2 0-15,0-2 0 16,-3-2 0-16,-9-3 0 15,-7-1 0-15,-5-5 0 16,3-6 0-16,-6-12 0 16,-3-9 0-16,0-10 0 15,-6-5 0-15,-2-3 0 16,-1-18 0-16,0-8 0 16,9-5 0-16,11 1 0 0,13 0 0 15,6 6 0-15,16 3 0 16,28 3 0-16,14 2 0 15,6 5 0-15,5 7 0 16,-10 4 0-16,-8 3 0 16,-12 0 0-16,-9 7 0 15,-11 6 0-15,-10 0 0 16,-6-2 0-16,-3-1 0 16,0-3 0-16,0-4 0 15,0-2-278-15,0-1-706 0,3 0 509 16,3 0 243-1</inkml:trace>
  <inkml:trace contextRef="#ctx0" brushRef="#br1" timeOffset="63086.94">3143 11394 72 0,'0'0'72'0,"0"0"6"15,0 0 25-15,0 0 24 16,0 0 87-16,0 0 62 0,0 0-45 15,0 0-46-15,-9-5-69 16,6 5-62-16,0 0-21 16,-9 12-28-16,-1 10 1 15,-8 9-6-15,4 9-6 16,1 7 6-16,4 4-5 16,5 0-11-16,4-5 16 15,3-5-6-15,0-6-10 16,0-6-12-16,13-6 18 15,1-3-1-15,-3-4-6 16,0-3-87-16,4-5-215 16,0 0-11-16,0-4 59 15,6-4 101-15,-1 0 32 16</inkml:trace>
  <inkml:trace contextRef="#ctx0" brushRef="#br1" timeOffset="63542.55">3452 11497 100 0,'0'0'91'15,"0"0"3"-15,0 0 29 16,0 0-5-16,0 0-24 0,0 0-54 16,-63 39 10-16,47-4-25 15,1 2-2-15,6-1-5 16,3-1-9-16,6-5-9 16,0-4-3-16,0-10 3 15,0-2-18-15,9-5 10 16,6-5-5-16,1-4 13 15,1 0 0-15,4 0 13 16,-4-14 1-16,-6-3 10 16,1-2-1-16,-5-3 9 15,-5-2-2-15,-2-3 17 16,0 0 45-16,0-2-17 16,-3 3-18-16,-6 7-34 15,3 5-4-15,3 7-19 16,0 4-23-16,3 3-260 15,0 0-124-15,3 6 132 0,18 13 84 16</inkml:trace>
  <inkml:trace contextRef="#ctx0" brushRef="#br1" timeOffset="63966.02">3788 11761 172 0,'0'0'31'0,"0"0"60"16,0 0 51-16,0 0-31 15,0 0-7-15,0 0-4 16,0-1-31-16,0 1 7 16,0 0 0-16,0 0 20 15,0 0-9-15,0 0 16 16,0 0 34-16,0-1 118 15,0-3-10-15,0 0-93 16,3 1-152-16,-2 1 0 16,1 0 0-16,-1 2 0 15,1 0 0-15,1 0 0 16,4 0 0-16,-1 0 0 0,3 7 0 16,-3 6 0-16,-4-2 0 15,-1 5 0-15,-1 0 0 16,0-1 0-16,-3-1 0 15,-9 0 0-15,-3-4 0 16,0-1 0-16,-1-4 0 16,5-3-668-16,2-2-166 15,6 0 506-15,3 0 112 16</inkml:trace>
  <inkml:trace contextRef="#ctx0" brushRef="#br1" timeOffset="64886.21">4210 11514 20 0,'0'0'39'0,"0"0"0"16,0 0-5-16,0 0-3 16,0 0-8-16,0 0 3 15,0 0 3-15,1-23 4 16,1 19 3-16,-2 3 14 15,0 0 5-15,0-1 31 16,0-1 25-16,0 3-6 16,0-1 10-16,0 1 21 15,0-1 1-15,0-2-13 16,0 0 26-16,0 0-77 16,0 2 91-16,0 0 0 0,0-1 21 15,0 1-103-15,0-2-82 16,0-1 0-16,0 1 0 15,0-2 0-15,0 3 0 16,0-1 0-16,0 3 0 16,0 0 0-16,0 0 0 15,0 0 0-15,0 0 0 16,0 0 0-16,0 7 0 16,0 10 0-16,0 11 0 15,6 10 0-15,1 4 0 16,-2 1 0-16,-2-1 0 15,-3-5 0-15,0-5 0 16,0-7 0-16,0-6 0 16,0-9 0-16,0-6 0 0,0-4 0 15,4 0 0-15,-4 0 0 16,0 0 0-16,0 0 0 16,3-14 0-16,3-10 0 15,5-9-1224-15,5-6 554 16</inkml:trace>
  <inkml:trace contextRef="#ctx0" brushRef="#br1" timeOffset="65286.15">4547 11307 126 0,'0'0'78'0,"0"0"24"16,0 0 41-16,0 0-41 0,0 0-48 15,91 27 240 1,-46 11-11-16,-3 15 47 0,-8 14-33 16,-15 6-89-16,-16 5-178 15,-3-4-30-15,-19-4 0 16,-14-8 0-16,-4-10 0 16,7-12 0-16,6-15 0 15,8-11 0 1,5-12 0-16,8-2-425 0,3-26-624 15,3-19 607-15</inkml:trace>
  <inkml:trace contextRef="#ctx0" brushRef="#br1" timeOffset="65702.03">5572 10915 146 0,'0'0'88'16,"0"0"85"-16,0 0 114 16,0 0 49-16,0 0-113 15,0 0-188-15,45 0-11 16,1 4-28-16,-1 3 4 15,-4 4-130-15,-12 5-260 16,-17 6 59-16,-12 8 152 16,-8 4 73-16,-26 2 7 15</inkml:trace>
  <inkml:trace contextRef="#ctx0" brushRef="#br1" timeOffset="65850.64">5578 11201 119 0,'0'0'45'16,"0"0"67"-16,0 0 68 15,0 0 226-15,0 0 238 0,0 0-133 16,72-11-481-16,-41 4-30 16,12-4 0-16,14-5 0 15,13-3-82-15,9 0-987 16,-6-3 464-16</inkml:trace>
  <inkml:trace contextRef="#ctx0" brushRef="#br1" timeOffset="66267.53">6795 10561 224 0,'0'0'151'0,"0"0"438"15,0 0 360-15,5-80-815 16,-5 72-134-16,0 2 0 16,0 5 0-16,0 1 0 15,0 0 0-15,0 0 0 16,0 10 0-16,0 19 0 16,0 15 0-16,3 15 0 0,4 7 0 15,1 6 0-15,2-1 0 16,1-2 0-16,-2-4 0 15,1-8 0-15,-1-8 0 16,-1-7 0-16,-2-9 0 16,-1-9 0-16,-3-11 0 15,-1-9 0-15,-1-3 0 16,0-1 0-16,0-2 0 16,0-17 0-16,0-8 0 15,0-2 0-15,0-1-1560 16,-4 2 1189-16</inkml:trace>
  <inkml:trace contextRef="#ctx0" brushRef="#br1" timeOffset="66518.85">6930 10531 71 0,'0'0'95'16,"0"0"-25"-16,0 0 76 15,0 0 58-15,0 0 69 16,0 0 5-16,-36-61-147 16,6 71-101-16,-6 7 25 15,-7 3-3-15,6-2-21 0,1-4-10 16,3 0-21 0,8-1-5-16,7 0-130 0,9 2-490 15,9 6 232-15,0 2 211 16</inkml:trace>
  <inkml:trace contextRef="#ctx0" brushRef="#br1" timeOffset="66834.52">6636 11196 176 0,'0'0'87'15,"0"0"141"-15,0 0 211 16,0 0-86-16,0 0-75 16,88-10-110-16,-18 0 132 15,6-2-282-15,-3 2-18 16,-13 2 0-16,-17 3 0 15,-16 0 0-15,-15 4 0 16,-9 1-128-16,-3 0-627 16,0 0 101-16,-22 1 355 15,-13 6 92-15</inkml:trace>
  <inkml:trace contextRef="#ctx0" brushRef="#br1" timeOffset="67984.89">1707 12962 82 0,'0'0'56'16,"0"0"9"-16,0 0-5 0,0 0 2 15,0 0-2-15,0 0-7 16,-8-9-1-16,8 7 3 16,18 1-33-16,27-1-14 15,35-2 24-15,22-2-8 16,20 0-24-16,11 0 2 15,-4 1-2-15,-12 4 2 16,-26 1-2-16,-34 0-43 16,-32 0-67-16,-22 7 0 15,-3 3 30-15,-11 3 33 0,-23-1 7 16,-15 1-38 0,-9-2-29-16</inkml:trace>
  <inkml:trace contextRef="#ctx0" brushRef="#br1" timeOffset="68591.52">1945 13020 45 0,'0'0'32'15,"0"0"17"-15,0 0 13 16,-79-70 15-16,60 54-3 16,1 3 33-16,4 0 76 15,5 5 107-15,-1 3-13 16,7 0 88-16,0 5-65 0,0 0-114 15,3 0-186-15,0 0 0 16,0 0 0-16,0 6 0 16,6 9-18-16,16 11 18 15,13 2 18-15,12 3-18 16,7 3 0-16,6 1 0 16,1 0 0-16,3 0 0 15,-4-2 0-15,-8-1 0 16,-13-7 0-16,-9-5 0 15,-14-3 0-15,-4-1 0 16,-9-1 0-16,-3 1 0 16,0 4 0-16,-15 4 0 15,-12 7 0-15,-13 3 0 16,-8 3 0-16,-4-1 0 0,-2 1 0 16,-1-4 0-16,3-1 0 15,4-5 0-15,8-4 0 16,10-8 0-16,12-4 0 15,5-4 0-15,7-1 0 16,4-2 0-16,2 1 0 16,6 4 0-16,24 0 0 15,19 0 0-15,15-4 0 16,11-4 0-16,4-1 0 16,-1 0 0-16,-10 0 0 15,-12 0 0-15,-18 0 0 16,-17 0 0-16,-12 0 0 15,-8 0 0-15,-1 0 0 16,0 0 0-16,0 0 0 16,0 0-76-16,0 0-329 0,-5 0-227 15,-3 0 96-15,7-13 298 16</inkml:trace>
  <inkml:trace contextRef="#ctx0" brushRef="#br1" timeOffset="71839.57">2842 13610 50 0,'0'0'74'16,"0"0"-3"-16,0 0 25 15,0 0 11-15,0 0 66 0,0 0 62 16,-3-51-23-16,1 51-84 16,-1 2-110-16,-1 17-18 15,-4 15 0-15,1 15 18 16,4 7 5-16,3 5-18 15,5-2 4-15,12-7-18 16,7-7 4-16,9-9 5 16,1-7-260-16,7-11-163 15,5-12 160-15,2-6 100 16</inkml:trace>
  <inkml:trace contextRef="#ctx0" brushRef="#br1" timeOffset="72206.98">3358 13651 150 0,'0'0'73'0,"0"0"32"16,0 0 11-16,0 0 32 16,0 0-41-16,-88-17-84 15,76 41-20-15,0 9-3 16,6 6 0-16,5 4-13 15,1 3 13-15,0-7-8 16,11-8-25-16,3-8-108 16,5-12 71-16,-2-8 29 15,-1-3 35-15,2-3 6 16,-3-15 23-16,-3-8 8 16,-4-3 92-16,-3-2 60 0,-3 0-14 15,-2 0 26-15,0 3-24 16,-2 5-27-16,-11 3-84 15,4 9-11-15,1 5-49 16,1 6-6-16,3 0-170 16,2 21-602-16,2 7 478 15,2 1 110-15</inkml:trace>
  <inkml:trace contextRef="#ctx0" brushRef="#br1" timeOffset="72649.75">3739 13932 83 0,'0'0'73'16,"0"0"-2"-16,0 0 67 0,0 0-34 16,0 0 7-16,0 0-25 15,14-20-19-15,-14 20-36 16,0 0-31-16,0 0-8 15,0 0 3-15,0 0 5 16,0 0 7-16,0 0-7 16,0 0 24-16,0 0-21 15,0 0 24-15,0 0 16 0,0 0 4 16,0 0-15-16,0 0 6 16,0 0-34-16,0 0-4 15,0 0 18-15,0 0-18 16,0 0-11-16,0 0 0 15,0 0 11-15,2 6 0 16,-2 3-4-16,0 4 8 16,0 1 30-16,0 3-6 15,-12-1 10-15,-6-1-13 16,3-1-12-16,0-4-4 16,-1-2-9-16,7-3-18 15,0-3-313-15,7-2-12 16,2 0 123-16,17-7 15 15</inkml:trace>
  <inkml:trace contextRef="#ctx0" brushRef="#br1" timeOffset="73033.09">4183 13645 171 0,'0'0'122'0,"0"0"82"15,0 0 131-15,0 0-21 16,0 0-117-16,0 0-161 16,-61 21 1-16,34 13 42 15,8 3-24-15,2 1-33 16,7-3 0-16,10-6-17 0,0-7-5 16,4-4-5-16,13-5 5 15,2-7 17-15,-1-3 28 16,-2-3-12-16,-2 0 7 15,-1-3-6-15,-2-9 93 16,-5-6 30-16,-2-4-157 16,0-5 0-16,-4-4 0 15,0-2 0-15,0-1 0 16,-13 4 0-16,-2 5 0 16,2 9 0-16,2 7 0 15,2 8 0-15,-1 1 0 16,7 7-897-16,3 12 131 15,6 4 538-15</inkml:trace>
  <inkml:trace contextRef="#ctx0" brushRef="#br1" timeOffset="73598.82">4498 13566 86 0,'0'0'62'0,"0"0"17"15,0 0 24-15,0 0-8 16,89-4 47-16,-59 26 64 16,-3 8 101-16,-2 9-39 15,-8 11 12-15,-8 8-64 16,-5 3-112-16,-4-3-23 15,0-6-63-15,-15-9-18 16,-1-7 0-16,1-11 0 16,6-5 0-16,3-8-386 15,2-6-436-15,2-6 328 16,2 0 280-16</inkml:trace>
  <inkml:trace contextRef="#ctx0" brushRef="#br1" timeOffset="74022.36">5644 13328 117 0,'0'0'69'0,"0"0"24"15,0 0 51-15,0 0 36 0,0 0-40 16,0 0-140-16,86 0 0 16,-29 0-3-16,-2 0-86 15,-15 0-209-15,-19 8 106 16,-21 12 35-16</inkml:trace>
  <inkml:trace contextRef="#ctx0" brushRef="#br1" timeOffset="74149.13">5687 13539 95 0,'0'0'43'0,"0"0"59"16,0 0-22-16,125-28-39 15,-68 15-32-15,0 0-9 16,-1 3-77-16,-8-3-88 15</inkml:trace>
  <inkml:trace contextRef="#ctx0" brushRef="#br1" timeOffset="75272.14">7264 12934 52 0,'0'0'64'0,"0"0"7"15,0 0 21-15,-27-90 24 16,24 78 79-16,0 2 74 0,3 5 36 15,0 5-1 1,0 0-77-16,0 0-153 0,0 10-74 16,0 20-29-16,3 13 29 15,8 16 0-15,-4 9 58 16,3 5-53-16,-2-5 30 16,-4-3-24-16,1-10 24 15,-5-10-35-15,3-10 0 16,-3-13 6-16,4-11-1 15,-4-7 7-15,0-4-12 16,3 0 69-16,-3-16 2 16,2-11-71-16,2-5 0 15,2-3 0-15,9 0 0 16,3 3-30-16,10 6-103 16,8 9 1-16,9 7 36 15,0 9 34-15,-2 1 13 0,-6 4 49 16,-9 13-22-16,-6 4 22 15,-9 4 0-15,-10 2-28 16,-3 3 28-16,-11 1 33 16,-17 0-27-16,-9-1 21 15,-2-6 17-15,2-5 1 16,5-7 23-16,7-7-34 16,6-5-23-16,4 0 47 15,1-10-58-15,7-7-255 16,7-1-553-16,15-7 283 15</inkml:trace>
  <inkml:trace contextRef="#ctx0" brushRef="#br1" timeOffset="75583.28">7974 12920 213 0,'0'0'77'0,"0"0"157"15,0 0 165-15,0 0-73 0,0 0-165 16,0 0-140-16,55 58 176 16,-8-20 47-16,8 3-69 15,1 0-175-15,-2-4 0 16,-12-3 0-16,-11-3 0 15,-7-9 0-15,-12-5 0 16,-4-6 0-16,-4-4-486 16,-1-3-290-16,0-4 309 15,0 0 275-15</inkml:trace>
  <inkml:trace contextRef="#ctx0" brushRef="#br1" timeOffset="75797.9">8332 12955 96 0,'0'0'89'0,"0"0"25"0,0 0 124 16,0 0 31-16,0 0-159 15,0 0-17-15,-115 79 39 16,78-31 39-16,-3 5-47 16,5-1-59-16,6-9-43 15,5-11-22-15,10-9 0 16,10-10-289-16,4-6-374 15,1-7 329-15,26 0 170 16</inkml:trace>
  <inkml:trace contextRef="#ctx0" brushRef="#br1" timeOffset="76099.42">8924 12698 115 0,'0'0'96'16,"0"0"1"-16,0 0 140 15,0 0 152-15,0 0-6 16,0 0-161-16,-6-32-100 16,-10 62-105-16,-2 16 85 15,-1 10 13-15,-1 11 19 0,7 5-116 16,3 3-18-1,10-5 0-15,0-6 0 0,8-12 0 16,15-10 0 0,11-9 0-16,5-12 0 15,4-10-436-15,6-9-333 0,1-2 287 16,-1-14 262-16</inkml:trace>
  <inkml:trace contextRef="#ctx0" brushRef="#br1" timeOffset="76421.56">9321 13000 1 0,'0'0'111'0,"0"0"-52"16,-30-90 36-16,17 71 52 15,4 11 102-15,3 5 190 0,-4 3-93 16,-2 7-216-16,-2 22-113 16,-5 10 11-16,5 9-28 15,3 2 11-15,3-7-11 16,8-10-11-16,0-12-6 15,14-10-5-15,14-8 22 16,13-3 39-16,6-6 57 16,2-15-57-16,-6-4-10 15,-8 1-12-15,-13 0 24 16,-8 1 5-16,-10 1 111 16,-4 3-157-16,-4-1 0 15,-18 2 0-15,-9 6 0 16,0 5 0-16,-1 7 0 0,9 0-267 15,8 4-933 1,12 6 791-16</inkml:trace>
  <inkml:trace contextRef="#ctx0" brushRef="#br1" timeOffset="78349.42">8860 13122 66 0,'0'0'39'0,"0"0"-6"15,97-78 5-15,-22 46-8 16,19 4-1-16,12 8 9 15,-6 9 3-15,-9 11 7 16,-18 2 3-16,-21 23 1 0,-21 9 2 16,-23 7-28-16,-8 6-10 15,-33 1 20-15,-30 0 13 16,-16 0-11-16,-15-4-2 16,-4-7-31-16,4-12-3 15,16-13 1-15,15-12 2 16,17 0 3-16,21-17 2 15,16-12 19-15,9-9-5 16,24-1-24-16,28 0-3 16,17 2-3-16,10 4 6 0,4 6 0 15,-4 2 20 1,-1 7-14-16,-7 7 6 0,-15 8-12 16,-13 3-15-1,-23 5 4-15,-15 15-19 0,-5 10 30 16,-37 4 12-16,-31 4 12 15,-22 1 16-15,-10-7-20 16,6-8-20-16,31-10 4 16,26-8-1-16,24-6 27 15,13-6 37-15,14-18 104 16,27-9-171-16,20-7-45 16,11 0 33-16,4 5-59 15,-9 8-69-15,-18 8 90 16,-22 11 35-16,-14 4 13 15,-13 4-1-15,0 0-21 0,-31 8 3 16,-18 7 21-16,-8-2 0 16,3-1-22-16,10-2-175 15,20-3 7-15,13-6 49 16,11-1 37-16</inkml:trace>
  <inkml:trace contextRef="#ctx0" brushRef="#br1" timeOffset="78889.9">10091 12498 119 0,'0'0'76'16,"0"0"35"-16,0 0 14 15,0 0 0-15,0 0-67 16,0 0 101-16,-88 131 81 15,66-56-34-15,5 3 43 16,8 1 12-16,5-3-66 16,4-6-72-16,0-4-123 15,9-7 0-15,15-13 0 16,1-10 0-16,8-11 0 16,7-13 0-16,8-8-552 15,4-4-329-15,-1-1 506 0,-10-19 136 16</inkml:trace>
  <inkml:trace contextRef="#ctx0" brushRef="#br1" timeOffset="79152.2">10273 12954 139 0,'0'0'80'16,"0"0"42"-16,0 0 108 15,0 0 38-15,0 0-131 0,0 0-107 16,133-24 23-16,-66 21-11 16,-7 2 21-16,-20-2-13 15,-16 3-11-15,-15-2-19 16,-9 2 0-16,0 0 4 16,0 0 28-16,0-1-47 15,-5 1-5-15,2-3-475 16,3-2-50-16,0-3 284 15</inkml:trace>
  <inkml:trace contextRef="#ctx0" brushRef="#br1" timeOffset="79436.48">10874 12704 145 0,'0'0'117'15,"0"0"66"-15,0-75 402 16,0 63 252-16,0 10-657 15,0 2-180-15,0 0 0 16,0 2 0-16,0 21 0 16,3 10 0-16,2 8 0 15,5 4 0-15,-4 1 0 16,-3 1 0-16,0-2 0 16,-1-4 0-16,-2-7 0 15,0-10 0-15,0-8 0 16,1-8 0-16,1-6 0 15,1-2 0-15,0 0 0 16,4 0 0-16,-1-16-1469 0,5-15 1017 16</inkml:trace>
  <inkml:trace contextRef="#ctx0" brushRef="#br1" timeOffset="79678.84">11044 12411 156 0,'0'0'114'0,"0"0"148"16,0 0 236-16,80-54-97 16,-36 62-204-16,7 28 70 0,4 20-115 15,-4 22-152 1,-12 16 0-16,-17 13 0 0,-19 5 0 16,-3-6 0-1,-22-7 0-15,-14-17 0 16,0-19 0-16,5-20 0 0,8-16 0 15,10-15-699-15,4-12-224 16,5 0 641-16</inkml:trace>
  <inkml:trace contextRef="#ctx0" brushRef="#br1" timeOffset="80164.53">12204 12498 193 0,'0'0'117'16,"0"0"215"-16,0 0 181 15,0 0 153-15,0 0-440 16,0 0-226-16,-3 45 0 16,14 23 0-16,6 14 0 15,1 4 0-15,0 0 0 16,0-6 0-16,0-13 0 16,-2-14 0-16,-4-18 0 15,-2-15 0-15,-4-10 0 16,2-10-928-16,-5 0 160 15,-3-15 513-15</inkml:trace>
  <inkml:trace contextRef="#ctx0" brushRef="#br1" timeOffset="80299.69">12004 12893 113 0,'0'0'97'0,"0"0"7"15,98-52 66-15,-16 33-89 16,20 4-53-16,15-1-9 15,1 4-19-15,-9 2-148 16,-18 0-94-16</inkml:trace>
  <inkml:trace contextRef="#ctx0" brushRef="#br1" timeOffset="84209.03">13615 12446 109 0,'0'0'56'0,"0"0"0"16,0 0 48-16,0 0 79 0,0 0 97 16,3-73 46-16,-3 72 39 15,0 1-69-15,-1 0-170 16,-12 0-68-16,-10 19-58 16,-6 15 6-16,-3 11-6 15,2 13 0-15,9 2 0 16,13-1 0-16,8-3 0 15,5-15-23-15,23-5-24 16,7-11 1-16,6-9 12 16,-2-9 5-16,-2-7-5 15,-5 0 28-15,-4-14 6 16,-7-9 29-16,-5-6 11 0,-1-1-6 16,-7-6 36-16,-4-3-1 15,-4-1-10-15,0 1-59 16,-13 1 0-16,-10 7 0 15,1 6 0-15,2 8 0 16,4 5 0-16,9 7 0 16,7 5-579-16,10 0-280 15,29 0 440-15</inkml:trace>
  <inkml:trace contextRef="#ctx0" brushRef="#br1" timeOffset="84463.15">14172 12415 182 0,'0'0'94'15,"0"0"105"-15,0 0 279 16,0 0 64-16,0 0-370 16,0 0-172-16,56 24 11 15,-14 14 86-15,12 6 35 16,1 5-39-16,-5 2-46 15,-8-5-47-15,-12-6 0 16,-12-8 0-16,-6-6 0 16,-3-9-363-16,-3-6-425 15,-1-8 267-15,-1-3 295 0</inkml:trace>
  <inkml:trace contextRef="#ctx0" brushRef="#br1" timeOffset="84678.96">14600 12417 144 0,'0'0'73'0,"0"0"48"16,0 0 151-16,0 0 131 15,0 0-336-15,0 0-37 16,-52 53-30-16,11 10 91 16,-11 11 97-16,0 2-16 15,6-9-100-15,14-21-66 16,17-15-6-16,15-13 0 15,0-11-94-15,39-4-739 16,16-3 446-16,8-5 162 16</inkml:trace>
  <inkml:trace contextRef="#ctx0" brushRef="#br1" timeOffset="84974.45">15047 12361 116 0,'0'0'116'16,"0"0"-78"-16,0 0 81 16,0 0 13-16,87-10-71 15,-72 41 34-15,-11 10 7 16,-4 16 57-16,-22 10 31 0,-9 2 51 16,-2-9-44-1,8-18-79-15,12-19-16 0,10-13 31 16,3-6-18-16,0-3-102 15,27 2-13-15,11 0 0 16,11 0 0-16,-1-1 0 16,-4 0 0-16,-11 0-24 15,-9-1-880-15,-8-1 232 16,-11 0 393-16</inkml:trace>
  <inkml:trace contextRef="#ctx0" brushRef="#br1" timeOffset="85302.58">15971 12335 182 0,'0'0'136'0,"0"0"206"16,0 0 398-16,0 0-93 16,0 0-647-16,0 0 0 15,29 20 0-15,-10 30 0 0,1 12 0 16,3 8 0-16,-5 1 0 16,1-2 0-16,-2-11 0 15,-4-14 0-15,-4-11 0 16,-2-11 0-16,-3-6 0 15,-4-5-541-15,0-8-546 16,-8-3 773-16</inkml:trace>
  <inkml:trace contextRef="#ctx0" brushRef="#br1" timeOffset="85446.24">15917 12621 226 0,'0'0'64'0,"85"-37"-24"15,-9 26 8-15,21 6-36 16,10 5-12-16,-2 0-18 0,-12 0-117 16,-13 0-1-1</inkml:trace>
  <inkml:trace contextRef="#ctx0" brushRef="#br1" timeOffset="85804.71">17157 12336 44 0,'0'0'198'16,"0"0"-59"-16,0 0 286 0,0 0 254 15,0 0-182 1,0 0-432-16,-79-46-65 0,40 79 0 16,2 9 0-16,4 5 0 15,9 5 0-15,15-2 0 16,9-3 0-16,3-5 0 15,25-8 0-15,10-9 0 16,9-14 0-16,0-10 0 16,0-1 0-16,-9-14 0 15,-7-13 0-15,-9-9 0 16,-10-4 0-16,-9-3 0 16,-3 0 0-16,-7 5 0 15,-17 7 0-15,0 7 0 16,3 10 0-16,8 9 0 15,10 5 0-15,3 0-963 0,0 5 150 16,19 0 586-16</inkml:trace>
  <inkml:trace contextRef="#ctx0" brushRef="#br1" timeOffset="86060.02">17687 12206 226 0,'0'0'106'0,"0"0"239"16,0 0 512-16,0 0-344 15,0 0-513-15,0 0 0 16,83 28 0-16,-34 13 0 0,-1 3 0 16,-3-2 0-16,-10-2 0 15,-5-5 0-15,-7-6 0 16,-5-3 0-16,-8-9 0 15,-3-4 0-15,-5-6-76 16,-2-6-1198-16,0-1 786 16</inkml:trace>
  <inkml:trace contextRef="#ctx0" brushRef="#br1" timeOffset="86286.52">18161 12165 15 0,'0'0'293'0,"0"0"-107"16,0 0 521-16,0 0-105 0,0 0-590 16,0 0-6-1,-54 107 178-15,8-35-142 0,-9 7-42 16,-7 3 0-16,9-10 0 16,12-14 0-16,18-19 0 15,14-15 0-15,9-8 0 16,10-9-255-16,22-6-848 15,6-1 657-15</inkml:trace>
  <inkml:trace contextRef="#ctx0" brushRef="#br1" timeOffset="86582.89">18452 12197 185 0,'0'0'110'16,"55"-75"44"-16,-30 54 373 15,-6 10 102-15,-2 11-281 0,-2 6-254 16,-3 26-94-16,-9 18 0 16,-3 9 0-16,-19 6 0 15,-6-6 0-15,8-15 0 16,14-14 0-16,3-12 0 16,37-9 0-16,20-1 0 15,13-6 0-15,0-2 0 16,-10 0 0-16,-17 0 0 0,-18 0 0 15,-14-1 0-15,-10 0 0 16,-1 1 0-16,0 0 0 16,-13 0-329-16,-16-2-920 15,-10-4 904-15</inkml:trace>
  <inkml:trace contextRef="#ctx0" brushRef="#br1" timeOffset="87530.4">6133 14619 166 0,'0'0'53'16,"0"0"17"-16,0 0 25 15,0 0-15-15,0 0-36 16,96-4-12-16,-47 1-17 0,-1 3-15 16,-7 0-20-16,-13 1-94 15,-17 15-5-15,-11 5 22 16,-3 6 26-16,-22 1-4 15</inkml:trace>
  <inkml:trace contextRef="#ctx0" brushRef="#br1" timeOffset="87663.05">6221 14813 51 0,'0'0'52'15,"0"0"0"-15,0 0 19 16,0 0 26-16,0 0 27 16,0 0 67-16,0 5 10 15,36-10-154-15,16-4-27 0,18-4-20 16,9 0-335-1,-3-1 31-15,-7-2 108 0</inkml:trace>
  <inkml:trace contextRef="#ctx0" brushRef="#br1" timeOffset="90529.2">7750 14561 57 0,'0'0'70'15,"0"0"-35"-15,0 0 57 16,0 0 0-16,0 0 27 16,0 0 36-16,0 0 37 15,-19 0 9-15,16 0-18 16,1 0-62-16,2 0-69 16,0 0-21-16,0 0-31 15,9 0-31-15,26 0 15 16,17 0 16-16,12 0 63 15,5 0-32-15,-8-6 12 16,-9 1-16-16,-12-1-16 16,-13 2 6-16,-11 1-17 15,-11 3 10-15,-5-1 1 16,0 1 11-16,0 0 57 16,0 0-57-16,0 0-22 0,-5 0-11 15,-2 0 0-15,4-3-388 16,3-4-356-16,21-6 457 15</inkml:trace>
  <inkml:trace contextRef="#ctx0" brushRef="#br1" timeOffset="90867.3">8763 14221 189 0,'0'0'92'15,"0"0"114"-15,0 0 325 0,0 0 169 16,0 0-371-16,0 0-329 16,0-39 0-16,0 58 0 15,0 14 0-15,0 12 0 16,0 6 0-16,0 3 0 16,0 2 0-16,0-6 0 15,0-4 0-15,0-10 0 16,0-10 0-16,5-11 0 15,-4-7 0-15,1-6 0 16,-1-2 0-16,1 0 0 16,-2 0 0-16,1 0 0 0,1 0 0 15,1 0 0 1,1-7 0-16,1-1 0 0,0-4-958 16,-5-1 82-16</inkml:trace>
  <inkml:trace contextRef="#ctx0" brushRef="#br1" timeOffset="95937.62">6100 2419 80 0,'0'0'35'16,"0"0"24"-16,0 0 12 0,0 0 7 15,0 0 41 1,0 0 110-16,0 0 79 0,0-16 76 16,0 12 16-16,0-1-116 15,0 3-284-15,0-1 0 16,0 3 0-16,0 0 0 16,0 0 0-16,0 0 0 15,0 0 0-15,0 0 0 16,0 0 0-16,0 0 0 15,0 0 0-15,0 0 0 16,0 0 0-16,0 0 0 16,0 0 0-16,0 0 0 15,0 0 0-15,0 0 0 0,0 4 0 16,0 9 0 0,0 5 0-16,0 7 0 0,0 4 0 15,0 3 0-15,0 1 0 16,5 1 0-16,-2-1 0 15,0 2 0-15,1 0 0 16,-3-3 0-16,2-4 0 16,0-2 0-16,-1-5 0 15,1-6 0-15,0-5 0 16,-3-6 0-16,0-2 0 16,0-2 0-16,0 0 0 15,0 0 0-15,0 0 0 0,3 0 0 16,-3 0 0-16,0 0 0 15,3 0 0-15,-3 0 0 16,0-10-833-16,0-2-83 16</inkml:trace>
  <inkml:trace contextRef="#ctx0" brushRef="#br1" timeOffset="96284.22">6136 2396 96 0,'0'0'96'0,"0"0"-38"16,0 0 99-16,0 0 98 16,0 0 121-16,0 0 71 15,18-61 85-15,-18 61-502 16,0 0-30-16,0 0 0 15,0 0 0-15,0 0 0 16,0 0 0-16,-2 0 0 16,-8 6 0-16,-8 6 0 15,-13 8 0-15,-11 3 0 16,-3-2 0-16,0 0 0 16,7-6 0-16,8 0 0 15,9-5 0-15,6-2-238 16,12-1-553-16,3-1 179 15,8-5 353-15</inkml:trace>
  <inkml:trace contextRef="#ctx0" brushRef="#br1" timeOffset="96666.45">6033 2880 143 0,'0'0'86'15,"0"0"50"-15,0 0 81 16,0 0 16-16,0 0-18 16,0 0-76-16,28-6-98 15,14-2 2-15,16-2 31 16,11-3-58-16,-5 0 41 16,-10 3-52-16,-17 3 11 15,-16 3-11-15,-12 4-5 0,-7 0-289 16,-2 0-190-16,-8 7 155 15,-17 3 153-15</inkml:trace>
  <inkml:trace contextRef="#ctx0" brushRef="#br1" timeOffset="97565.67">6196 3269 113 0,'0'0'72'16,"0"0"30"0,0 0 69-16,0 0 206 0,0 0 141 15,0 0 88-15,0-3-518 16,0 3-88-16,0 0 0 15,0 0 0-15,-6 0 0 16,-5 2 0-16,-7 12 0 16,-4 7 0-16,-5 7 0 15,3 3 0-15,8 1 0 16,5-2 0-16,10 0 0 16,1 0 0-16,0-1 0 15,15 0 0-15,10-5 0 0,2-6 0 16,4-7 0-16,2-7 0 15,3-4 0-15,0-1 0 16,4-17 0-16,-7-5 0 16,-8 0 0-16,-5-2 0 15,-9 3 0-15,-6-1 0 16,-5 0 0-16,0-2 0 16,-2 0 0-16,-14 0 0 15,-2 0 0-15,-4 1 0 16,-5 3 0-16,0 1 0 15,-1 8 0-15,-5 6 0 16,2 6 0-16,-2 4-1280 16,0 15 665-16</inkml:trace>
  <inkml:trace contextRef="#ctx0" brushRef="#br1" timeOffset="98901.49">2300 15919 87 0,'0'0'107'0,"0"0"6"15,0 0 90-15,0 0 186 16,0 0 86-16,0 0-17 16,-25-65-243-16,25 65-215 15,0 0 0-15,0 15 0 16,0 13 0-16,0 12 0 16,0 6 0-16,10 5 0 15,5-1 0-15,8-7 0 16,-1-9 0-16,6-11 0 15,-4-10 0-15,3-9 0 16,-2-4 0-16,1-1 0 0,2-19 0 16,2-8 0-16,-3-4 0 15,-5-6 0-15,-5 0 0 16,-7 3 0-16,-7 4 0 16,-3 8 0-16,0 6 0 15,0 8 0-15,0 4 0 16,0 5 0-16,0 0 0 15,3 9 0-15,6 20 0 16,4 18 0-16,-1 13 0 16,-6 9 0-16,-6 5 0 15,0-2 0-15,-16-1 0 0,-13-7 0 16,-5-6 0 0,-6-10 0-16,-2-11 0 0,0-16 0 15,2-14 0-15,7-7 0 16,11-13 0-16,7-10 0 15,12-3 0-15,3 0 0 16,9 3 0-16,22 0 0 16,15 5 0-16,7 2 0 15,2 8 0-15,0 6 0 16,-9 2 0-16,-7 2 0 16,-9 12 0-16,-6 1 0 15,-8-2-595-15,-1-3-235 0,-1-4 498 16,-2-6 154-16</inkml:trace>
  <inkml:trace contextRef="#ctx0" brushRef="#br1" timeOffset="99302.93">3292 16076 221 0,'0'0'102'16,"0"0"237"-16,-19-87 326 15,7 73 25-15,6 9-660 16,-7 5-30-16,-7 19 0 16,-7 25 0-16,-9 17 0 15,-2 12 0-15,5 6 0 16,12-2 0-16,8-5 0 16,13-8 0-16,0-12 0 15,22-9 0-15,11-11 0 16,9-10 0-16,4-7 0 15,0-11 0-15,2-3-754 16,-9-1-87-16,-8-3 556 0</inkml:trace>
  <inkml:trace contextRef="#ctx0" brushRef="#br1" timeOffset="99717.36">3698 16215 143 0,'0'0'108'16,"0"0"76"-16,0-74 407 16,0 62 84-16,0 5-329 15,-1 5-346-15,-10 2 0 16,-5 18 0-16,-6 16 0 15,-3 9 0-15,5 2 0 16,9-4 0-16,11-8 0 16,0-4 0-16,6-9 0 15,16-6 0-15,3-6 0 16,3-5 0-16,-3-3 0 16,-4 0 0-16,-3-8 0 15,-5-9 0-15,-5-6 0 0,-7-3 0 16,-1-3 0-16,-1-2 0 15,-18-2 0-15,-3 5 0 16,0 6 0-16,6 9 0 16,10 10 0-16,6 3 0 15,0 13-1525-15,22 6 1150 16</inkml:trace>
  <inkml:trace contextRef="#ctx0" brushRef="#br1" timeOffset="99956.51">4181 16397 177 0,'0'0'122'15,"0"0"51"-15,0 0 385 16,0 0 107-16,0 0-313 0,0 0-352 16,30 15 0-16,-30-2 0 15,0 5 0-15,0 2 0 16,-6 3 0-16,-13 2 0 15,-2 1 0-15,-4-2 0 16,2-5 0-16,4-6-828 16,8-5 38-16,10-5 538 15,1-3 83-15</inkml:trace>
  <inkml:trace contextRef="#ctx0" brushRef="#br1" timeOffset="100334.04">4595 16172 55 0,'0'0'103'15,"0"0"7"-15,0 0 101 16,0 0 267-16,0 0 159 16,0 0-231-16,13-59-359 15,-13 75-47-15,-10 12 0 16,-1 10 0-16,2 1 0 15,5 0 0-15,4-6 0 16,0-2 0-16,12-6 0 16,3-6 0-16,3-6 0 15,-1-8 0-15,0-5 0 0,1 0 0 16,-2-15 0-16,-1-7 0 16,-4-6 0-1,-7-1 0-15,-4-1 0 16,0 1 0-16,-4 2 0 0,-7 0 0 15,-2 5 0-15,2 3 0 16,2 8 0-16,-4 7 0 16,4 4-18-16,4 1-1393 15,5 11 978-15</inkml:trace>
  <inkml:trace contextRef="#ctx0" brushRef="#br1" timeOffset="100717.01">5168 15934 34 0,'0'0'175'16,"0"0"-57"-16,0 0 164 16,0 0 73-16,0 0 34 15,107 18 136-15,-77 19-356 16,-5 10-169-16,-1 9 0 0,-9 4 0 16,-5 6 0-16,-8 0 0 15,-2 0 0-15,0-2 0 16,-16-8 0-16,-1-9 0 15,-1-12 0-15,3-10 0 16,2-8 0-16,4-5 0 16,4-5 0-16,1-4-272 15,-2-3-1038-15,6-16 957 16</inkml:trace>
  <inkml:trace contextRef="#ctx0" brushRef="#br1" timeOffset="101151.85">6330 15887 194 0,'0'0'88'0,"0"0"203"16,0 0 404-16,0 0-68 16,0 0-475-16,0 0-152 15,57-53 0-15,-7 49 0 16,7 4 0-16,1 0 0 16,-8 0 0-16,-16 9 0 15,-13 13-828-15,-20 8 40 0,-5 10 520 16,-34 2 105-1</inkml:trace>
  <inkml:trace contextRef="#ctx0" brushRef="#br1" timeOffset="101286.49">6395 16172 133 0,'0'0'53'0,"0"0"61"16,0 0 290-16,0 0 271 16,0 0-262-16,0 0-298 15,117-11-98-15,-68 11-17 16,3 0-330-16,1-1-719 15,3-7 657-15</inkml:trace>
  <inkml:trace contextRef="#ctx0" brushRef="#br1" timeOffset="101642.53">7298 15712 116 0,'0'0'106'0,"8"-74"82"16,-8 47 366-16,0 7 285 15,0 10-595-15,0 6-244 16,-6 4 0-16,-12 16 0 16,-9 22 0-16,-10 18 0 15,1 11 0-15,8 4 0 16,14 3 0-16,14-6 0 16,0-10 0-16,22-11 0 15,8-13 0-15,4-13 0 16,4-10 0-16,4-11 0 15,2 0 0-15,-2-13 0 16,-4-13 0-16,-10-5 0 0,-9-6 0 16,-10-5 0-16,-9-2 0 15,0-2 0-15,-15 1 0 16,-15 6 0-16,-5 8 0 16,2 8 0-16,9 8 0 15,-2 8 0-15,4 0-1259 16,0-1 575-16</inkml:trace>
  <inkml:trace contextRef="#ctx0" brushRef="#br1" timeOffset="108753.45">1199 12965 86 0,'0'0'31'16,"0"0"8"-16,0 0 12 16,0 0 6-16,0 0-11 15,0 0-8-15,0 0-1 16,0 0-5-16,-9-25-5 16,6 25-13-16,-4 13-14 15,-2 14-6-15,-5 19 6 16,-5 11 8-16,3 10-8 0,2 2 0 15,5 0 0 1,6 0 5-16,3-3-5 16,14 1-4-16,17-5 0 0,15-3 1 15,8-1 6 1,6 3-6-16,-7 9 7 0,-9-1-1 16,-9 5 0-16,-14-3-2 15,-13-2 1-15,-8 3-2 16,0 3 0-16,-26 5 0 15,-14 1-2-15,-8 1-7 16,-7-3 5-16,-3-4 3 16,3-13 2-16,10-11 0 15,12-13 0-15,14-14-1 0,10-10 0 16,7-5-1-16,2-5-7 16,17-1-29-16,21-3-6 15,12 0 43-15,11 0 0 16,0 0 3-16,-4 7-6 15,-7 14 3-15,-8 14-2 16,-9 18 0-16,-12 18-3 16,-9 16 5-16,-12 17 1 15,0 13 5-15,-6 10-6 16,-9 7 0-16,-1 0 1 16,1-5 0-16,6-7 3 15,6-7 6-15,3-13-2 16,9-13 7-16,18-6-10 0,4-2 7 15,9 4-4 1,-1 1 2-16,4-3 4 0,3-4-1 16,-2-4 1-16,0-9-13 15,-2-13 4-15,-7-5 1 16,-13-10-6-16,-7-6-25 16,-15-3-63-16,0-8-55 15,-12-7 7-15</inkml:trace>
  <inkml:trace contextRef="#ctx0" brushRef="#br1" timeOffset="110335.43">21287 8363 40 0,'0'0'57'16,"0"0"-48"-16,0 0 35 16,0 0 12-16,0 0-9 15,0 0-2-15,-23 0 19 16,22 0 3-16,-1 0 12 15,-1 0 16-15,-1 0 22 0,1 0-8 16,0 0-22-16,0 0-5 16,3 2-25-16,0-2-15 15,0 0-2-15,0 0 19 16,3 0-59-16,25 0-55 16,27 0 55-16,23 0 9 15,18-7 37-15,-1-2-46 16,-12 2-14-16,-17 0-31 15,-18 3-41-15,-23 2-56 16,-13 2-34-16,-10 0-28 16,-2 0 47-16,-6 2 28 15,-23 9 76-15,-8-2-34 16</inkml:trace>
  <inkml:trace contextRef="#ctx0" brushRef="#br1" timeOffset="110988.69">21357 8393 54 0,'0'0'32'16,"0"0"2"-16,0 0 19 16,0 0 1-16,-79-47 33 15,64 38 9-15,4 0 47 16,2 1 116-16,-1 1-3 16,3 2-12-16,3 1 55 0,1 3-32 15,2-1-98-15,1 1-169 16,0 1 0-16,0 0 0 15,0 0 0-15,0 0 0 16,0 0 0-16,0 3 0 16,8 15 0-16,9 7 0 15,10 10 0-15,6 5 0 16,9 7 0-16,4 4 0 16,2 0 0-16,4-1 0 15,-1-3 0-15,-5-4 0 16,-7-8 0-16,-9-8 0 15,-11-5 0-15,-8-6 0 16,-7-5 0-16,-2-5 0 16,-2-2 0-16,0-3 0 15,0 4 0-15,0 2 0 0,-16 7 0 16,-10 8 0-16,-9 5 0 16,-7 3 0-16,-5 5 0 15,-2 1 0-15,1 4 0 16,2-3 0-16,8-4 0 15,9-2 0-15,10-6 0 16,6-7 0-16,7-3 0 16,6-1 0-16,0 0 0 15,9 1 0-15,26-4 0 16,17-5 0-16,15-5 0 16,10-1 0-16,1 0 0 15,-7 0 0-15,-11-1 0 16,-17-1 0-16,-13 2 0 15,-15 0 0-15,-9 0 0 0,-6 0 0 16,0 0 0-16,0 0 0 16,0 0 0-16,-10 0 0 15,-7 3-146-15,-2 1-298 16,-2-2-353-16,9-2 426 16,11 0 156-16</inkml:trace>
  <inkml:trace contextRef="#ctx0" brushRef="#br1" timeOffset="111371.67">22489 8984 174 0,'0'0'115'15,"0"0"43"-15,0 0 359 16,0 0 124-16,0 0-199 16,0 0-442-16,-30-55 0 0,9 79 0 15,-4 9 0 1,3 6 0-16,10 5 0 0,4 5 0 15,8 2 0-15,0 2 0 16,17-3 0-16,3-5 0 16,0-5 0-1,-1-9 0-15,-5-3-249 0,1-6-133 16,1-9-74-16,8-6-1 16,7-7 194-16,7-3 77 15</inkml:trace>
  <inkml:trace contextRef="#ctx0" brushRef="#br1" timeOffset="111747.66">22911 9077 231 0,'0'0'113'0,"0"0"157"16,0 0 213-16,0 0-74 15,0 0-209-15,0 0-143 16,-59 18-57-16,48 12-28 16,5 6-6-16,6-3 34 15,0 0-28-15,12-7-12 16,9-10 40-16,5-9 0 16,2-7 34-16,0 0 11 15,-3-16-5-15,-4-4 29 16,-6 0 86-16,-9-1-84 15,-4-2-71-15,-2 1 0 0,0-1 0 16,-9 0 0-16,-8 5 0 16,-4 3 0-16,4 3 0 15,3 7 0-15,3 3 0 16,1 2 0-16,7 6-442 16,3 9-804-16,9 3 928 15</inkml:trace>
  <inkml:trace contextRef="#ctx0" brushRef="#br1" timeOffset="112093.75">23378 9282 118 0,'0'0'201'15,"0"0"-116"-15,0 0 373 0,0 0 235 16,0 0-306-16,0 0-282 15,9-27-105-15,-7 27 0 16,-2 0 0-16,0 0 0 16,0 0 0-16,0 0 0 15,0 0 0-15,0 0 0 16,0 0 0-16,0 2 0 16,0 4 0-16,4 3 0 0,-2 2 0 15,-2 3 0-15,0 3 0 16,0 5 0-16,-6-1 0 15,-15 4 0-15,-5-1 0 16,-3-1 0-16,0-3 0 16,10-8 0-16,12-5-958 15,7-7 224-15,16 0 477 16</inkml:trace>
  <inkml:trace contextRef="#ctx0" brushRef="#br1" timeOffset="112477.71">23805 9022 176 0,'0'0'71'16,"0"0"107"0,0 0 309-16,0 0 135 0,0 0-139 15,0 0-453-15,-6-40-30 16,-9 55 0-16,-1 10 0 15,-2 6 0-15,6 4 0 16,6 2 0-16,4 0 0 16,2-4 0-16,2-4 0 15,16-8 0-15,6-8 0 16,4-10 0-16,3-3 0 16,-1-4 0-16,-2-15 0 15,-6-2 0-15,-6-2 0 16,-7 3 0-16,-8 0 0 15,-1 0 0-15,0 3 0 0,-13 0 0 16,-11 5 0-16,-1 3 0 16,2 6 0-16,4 3 0 15,10 0-1131-15,6 1 498 16,3 4 369-16</inkml:trace>
  <inkml:trace contextRef="#ctx0" brushRef="#br1" timeOffset="112761.95">24178 8908 220 0,'0'0'68'0,"0"0"3"16,0 0 88-16,0 0 195 15,76 72 52-15,-52-30 45 16,-2 6-133-16,-7 9-318 16,-7 5 0-16,-8 4 0 15,-5-2 0-15,-19-5 0 16,-4-12 0-16,0-12 0 16,5-10 0-16,8-9 0 0,15-9-887 15,0-7 29-15</inkml:trace>
  <inkml:trace contextRef="#ctx0" brushRef="#br1" timeOffset="113296.52">25172 8587 153 0,'0'0'74'0,"0"0"76"15,0 0 102-15,0 0-12 16,0 0-50-16,0 0-126 16,58-6-64-16,-18 6-18 15,2 0 2-15,-5 0-109 16,-10 7-288-16,-16 11 153 15,-11 5 115-15,-11 4-1 16</inkml:trace>
  <inkml:trace contextRef="#ctx0" brushRef="#br1" timeOffset="113449.11">25234 8794 75 0,'0'0'67'0,"0"0"35"15,0 0 83 1,0 0 126-16,0 0 131 0,0 0-85 15,81-24-235-15,-48 17-88 16,4 1-34-16,6 0-402 16,-1 0-396-16,-2-7 477 15</inkml:trace>
  <inkml:trace contextRef="#ctx0" brushRef="#br1" timeOffset="113705.43">25900 8589 130 0,'0'0'114'0,"0"0"-19"16,0 0 226-16,0 0 78 15,0 0-155-15,0 0 14 16,58 0-67-16,-15 0-13 15,6 0-91-15,-1 0-57 16,-5 0-30-16,-4-2 0 16,-3-3-442-16,-2-2-456 15,-4-3 416-15</inkml:trace>
  <inkml:trace contextRef="#ctx0" brushRef="#br1" timeOffset="114028.56">26657 8246 61 0,'0'0'247'15,"0"0"18"-15,0 0 657 16,3-72-370-16,-3 69-552 16,2 3 0-16,-2 0 0 15,1 5 0-15,2 16 0 16,5 14 0-16,0 15 0 15,3 6 0-15,0 10 0 0,0 7 0 16,0 6 0-16,-3-2 0 16,-2-7 0-16,-3-10 0 15,-2-16 0-15,3-13 0 16,-4-15 0-16,2-7 0 16,-1-8 0-16,-1-1 0 15,0 0 0-15,-1 0 0 16,-24 0 0-16,-18-17-1770 15</inkml:trace>
  <inkml:trace contextRef="#ctx0" brushRef="#br1" timeOffset="115279.39">22165 10398 125 0,'0'0'41'15,"0"0"6"-15,-14-73 54 16,9 49 15-16,0 3 78 16,1 5 88-16,2 8 70 0,-1 3 91 15,3 5-115 1,-1 0-310-16,1 0-18 16,-2 9 0-16,-2 16 0 15,4 16 0-15,0 11 0 0,0 2 0 16,4 3 0-1,15-5 0-15,7-10 0 0,7-11 0 16,2-11 0-16,2-12 0 16,0-8 0-16,-4 0-76 15,-3-14 12-15,-9-11 35 16,-4-2 29-16,-4-3 12 16,-6-3 5-16,-1 3 0 15,-3 2-5-15,0 6 0 16,-2 12 11-16,1 4 6 0,-1 6-29 15,2 0-18-15,3 15-149 16,5 18 70-16,1 12 91 16,-2 8 12-16,-1 12-1 15,-8 3 1-15,-1 5-6 16,-7 2 0-16,-18-4 0 16,-10-4 0-16,-8-7-56 15,-6-11-51-15,-3-11-17 16,0-11 40-16,8-16 53 15,10-11 31-15,7 0 5 16,9-21 26-16,12-4 42 16,6-3 135-16,5 0 9 15,23 2-148-15,16 4-11 0,15 2-58 16,14 2 0-16,2 7-12 16,-4 5 7-16,-10 6-7 15,-13 0-297-15,-9 2-486 16,-11 7 292-16,-7-1 280 15</inkml:trace>
  <inkml:trace contextRef="#ctx0" brushRef="#br1" timeOffset="115969.04">23025 10999 49 0,'0'0'118'16,"0"0"-21"-16,0 0 60 16,0 0 111-16,0 0 111 15,0 0-26-15,-40-34-56 16,18 51-183-16,-6 13-33 16,-2 9 6-16,5 9-40 15,3 6-47-15,8 4 0 16,5 0 0-16,8-1 0 15,1-4 0-15,1-7 0 16,20-6 0-16,9-11 0 16,9-12-238-16,11-14-495 15,13-3 143-15,4-13 348 0,-2-5 111 16</inkml:trace>
  <inkml:trace contextRef="#ctx0" brushRef="#br1" timeOffset="116336.06">23359 11156 46 0,'0'0'80'0,"0"0"5"15,0 0 40-15,0 0 45 16,0 0 169-16,0 0 69 16,-40-49-122-16,26 57-192 15,-5 16-66-15,-2 7-16 16,3 7-1-16,6 2-22 15,9-3-18-15,3-8 18 0,7-6-61 16,18-9 50-16,6-7 22 16,6-7 0-16,-1 0 22 15,-5-16 0-15,0-7 28 16,-5-3 23-16,-7-3 70 16,-4 0 55-16,-7 2-198 15,-8 2 0-15,0-1 0 16,-3 6 0-16,-17 4 0 15,-2 5 0-15,-5 6 0 16,-3 5 0-16,0 0 0 16,5 7-117-16,7 10-931 0,14-2 459 15,4 5 369 1</inkml:trace>
  <inkml:trace contextRef="#ctx0" brushRef="#br1" timeOffset="116630.27">23897 11311 132 0,'0'0'106'0,"0"0"38"16,0 0 171-16,0 0 10 15,0 0-25-15,0 0-56 16,16-18-87-16,-16 18-36 0,0 0-58 15,0 0-63-15,0 14 6 16,0 5-6-16,0 3 29 16,-5-2-29-16,-2-3 11 15,-3-2-5-15,-1-1-6 16,-4-3-207-16,-3 2-272 16,0 0-195-16,0-3 337 15,6-2 149-15</inkml:trace>
  <inkml:trace contextRef="#ctx0" brushRef="#br1" timeOffset="117033.2">24305 11071 150 0,'0'0'110'0,"0"0"81"15,0 0 181-15,0 0 68 16,0 0-235-16,0 0-167 16,-45 26 11-16,27 9-5 15,8 5-44-15,5-1 6 16,5-4-6-16,0-6-6 16,6-8 1-16,11-7-6 15,5-7 11-15,3-7 45 16,2 0 28-16,0-2 110 15,-4-12-20-15,-4-4-163 16,-6 0 0-16,-2-4 0 16,-5 1 0-16,-6 2 0 0,0 0 0 15,-3 2 0-15,-17 2 0 16,1 2 0-16,0 4 0 16,1 4 0-16,6 3 0 15,6 0 0-15,3 2 0 16,3 0-874-16,4 0 17 15,20-7 588-15</inkml:trace>
  <inkml:trace contextRef="#ctx0" brushRef="#br1" timeOffset="117350.39">24703 10922 104 0,'0'0'114'16,"0"0"-21"-16,0 0-11 16,82 17 137-16,-41 6 88 15,-4 9 86-15,-4 5 24 16,-9 12-99-16,-11 7-318 0,-13 5 0 15,0-2 0-15,-23-5 0 16,0-10 0-16,-1-12 0 16,4-9 0-16,4-11 0 15,7-7-855-15,6-5 88 16,3-3 475-16</inkml:trace>
  <inkml:trace contextRef="#ctx0" brushRef="#br1" timeOffset="117878.18">25633 10404 101 0,'0'0'98'0,"0"0"6"15,0 0 136-15,0 0 129 16,0 0 17-16,0 0-45 16,-9-4-136-16,25 0-205 0,18-2-12 15,8 3-22-15,0 3-247 16,-6 0-401-16,-18 16 255 16,-17 10 246-1,-1 8 70-15</inkml:trace>
  <inkml:trace contextRef="#ctx0" brushRef="#br1" timeOffset="118014.98">25610 10615 24 0,'0'0'95'0,"0"0"-14"15,0 0 41-15,0 0 40 16,0 0 25-16,0 0-125 16,75-3-55-16,-16-5-7 0,13-4-248 15,3-5-23-15,-7-3 50 16</inkml:trace>
  <inkml:trace contextRef="#ctx0" brushRef="#br1" timeOffset="118399.43">26722 10040 2 0,'0'0'242'0,"0"0"-41"15,0 0 413-15,0 0 211 16,0 0-662-16,0 0-163 16,-33-43 0-16,7 75 0 15,-3 12 0-15,-1 8 0 0,8 5 0 16,6 3 0-16,11-1 0 16,5-5 0-16,7-5 0 15,17-10 0-15,12-10 0 16,7-12 0-16,8-12 0 15,-2-5 0-15,-1-11 0 16,-8-16 0-16,-9-5 0 16,-7-5 0-16,-10-3 0 15,-9-2 0-15,-5-2 0 16,-10 1 0-16,-15 3 0 16,-6 5 0-16,-1 9 0 15,2 11 0-15,1 9 0 16,1 6-1235-16,-5 0 593 15</inkml:trace>
  <inkml:trace contextRef="#ctx0" brushRef="#br1" timeOffset="119763">6318 4282 116 0,'0'0'70'0,"0"0"23"15,0 0 9-15,0 0 70 16,0 0 72-16,-81-36 2 16,65 36-70-16,0 0-58 0,-2 6 30 15,-3 6-50 1,1 6 31-16,-2 3-66 0,4 7 46 15,3 2-28-15,-1 3 1 16,10 1-82-16,3-3 0 16,3-4 0-16,0-5 0 15,12-2 0-15,12-5 0 16,4-1 0-16,8-5 0 16,1-6 0-16,-1-3 0 15,-5 0 0-15,-7 0 0 16,-3-14 0-16,-3-4 0 15,-6-5 0-15,-3-4 0 16,-2-7 0-16,-4-1 0 16,-3-3 0-16,0 1 0 15,-7 6 0-15,-4 4 0 16,-1 10 0-16,1 5 0 0,-3 6 0 16,-2 6 0-16,-4 0 0 15,-2 11-789-15,-5 10-151 16</inkml:trace>
  <inkml:trace contextRef="#ctx0" brushRef="#br1" timeOffset="124988.13">21486 12878 61 0,'0'0'39'0,"0"0"0"0,0 0 25 16,0 0-7-1,0 0-2-15,0 0-5 0,0 0-14 16,-74 0-6-16,77 2-18 16,25 0-4-16,23-2-2 15,19 0 19-15,17 0-2 16,8-5-6-16,2-8 4 15,-4 3-19-15,-13 1 0 16,-22 3-2-16,-22 5-5 16,-21 1-26-16,-9 0-81 15,-6 4 32-15,-10 9 22 16,-17 1 12-16,-14 0-24 16,-9 0 1-16</inkml:trace>
  <inkml:trace contextRef="#ctx0" brushRef="#br1" timeOffset="125603.49">21482 12934 76 0,'0'0'38'15,"0"0"15"-15,0 0 2 16,0 0 15-16,0 0 14 16,-85-69 22-16,75 62 50 15,4 1 51-15,3 4 58 16,0 0 30-16,3 2-44 15,0 0-132-15,0 0-79 16,0 0-40-16,0 3 0 16,0 11 0-16,1 7 40 15,15 4-11-15,13 7 17 16,10 3 6-16,10 3 0 0,11 4-39 16,-1 0-13-16,0 3 0 15,-7-3 0-15,-7-1 0 16,-7-5 0-16,-8-5 0 15,-12-7 0-15,-9-7 0 16,-5-6 0-16,-4-4 0 16,0 1 0-16,-5 0 0 15,-20 2 0-15,-12 4 0 0,-6 4 0 16,-6 5 0 0,-4 7 0-16,-2 5 0 15,0 1 0-15,2 1 0 0,6 0 0 16,4-3 0-16,9-2 0 15,7-1 0-15,9-3 0 16,7-4 0-16,7-7 0 16,4-4 0-16,7-7 0 15,31-5 0-15,20-1 0 16,18 0 0-16,7-7 0 16,2 1 0-16,-5 1 0 15,-4 3 0-15,-9 2 0 16,-11 0 0-16,-17 0 0 15,-18 0 0-15,-15 0 0 16,-6 0 0-16,0 0-82 0,0 4-284 16,-4 4 45-16,-10 0 22 15,2-1-209-15,2-5 259 16,3-2 33-16</inkml:trace>
  <inkml:trace contextRef="#ctx0" brushRef="#br1" timeOffset="127107.68">22524 13645 121 0,'0'0'50'15,"0"0"27"-15,0 0 27 16,0 0 46-16,0 0 60 16,0 0-43-16,-11-34-86 15,6 53-47-15,-2 15 31 16,0 9 36-16,1 9-42 15,6 7-15-15,0-2-14 16,0 0-1-16,13-5-8 0,7-4-6 16,3-10-4-1,7-7-11-15,5-12-177 0,5-12-277 16,7-7 109-16,4 0 123 16</inkml:trace>
  <inkml:trace contextRef="#ctx0" brushRef="#br1" timeOffset="127422.9">22969 13735 61 0,'0'0'93'0,"0"0"-14"15,0 0 48-15,0 0 53 0,0 0 71 16,0 0-59-16,0-48-95 15,0 54-72-15,0 12-11 16,0 8 36-16,0 2 15 16,0 5-11-16,0 2-20 15,3-2 23-15,0 3-36 16,-1-2 15-16,-2-6 7 16,0-2-32-16,0-7 5 15,0-5-10-15,3-4-1 16,-1-4-5-16,2-2-117 15,3-1-495-15,5-2 191 16,2-1 222-16</inkml:trace>
  <inkml:trace contextRef="#ctx0" brushRef="#br1" timeOffset="127788.52">23410 14003 57 0,'0'0'93'16,"0"0"-58"-16,0 0 7 15,0 0-6-15,0 0-11 16,0 0 1-16,1-3 12 16,-1 1 11-16,0 1 40 15,0-1 30-15,0 1 63 0,0 1 6 16,0 0-7-16,0-2-78 15,3 2 3-15,3 0-75 16,3 0-21-16,0 0-20 16,2 0-1-16,-1 3 6 15,-1 7 5-15,-3 3-15 16,-5 2 15-16,-1 2-6 16,0 3-4-16,-7-1 10 15,-7-5-10-15,1-2-410 16,4-5-5-16,9-6 143 15,0-1 66-15</inkml:trace>
  <inkml:trace contextRef="#ctx0" brushRef="#br1" timeOffset="128150.56">23836 13691 121 0,'0'0'80'15,"0"0"35"-15,0 0 41 16,0 0 69-16,0 0-105 16,0 0-88-16,-55 15 18 15,33 29 11-15,2 4-23 16,9 4-18-16,8-6 5 16,3-6-25-16,14-8 16 15,16-10 1-15,4-9 12 0,2-5 12 16,-1-8-23-16,-4 0 19 15,-6-10-9-15,-5-9 11 16,-7-3 51-16,-5-4 151 16,-7 0-19-16,-1-6-61 15,0 1-96-15,-16 1-65 16,-8 1 0-16,-3 8 0 16,0 8 0-16,3 8-134 15,6 5-535-15,8 0-115 16,10 3 507-16,0 0 94 15</inkml:trace>
  <inkml:trace contextRef="#ctx0" brushRef="#br1" timeOffset="128443.32">24141 13575 131 0,'0'0'54'16,"0"0"-6"-16,0 0 23 15,0 0 76-15,101 91 82 16,-66-34 25-16,-7 8 26 16,-9 4-94-16,-11 0-96 0,-8-4-19 15,-5-3-38-15,-17-6-28 16,-5-5-10-16,3-11 5 15,3-14-301-15,6-8-201 16,8-14 128-16,2-4 152 16,2-7 34-16</inkml:trace>
  <inkml:trace contextRef="#ctx0" brushRef="#br1" timeOffset="128907.77">24732 13012 117 0,'0'0'50'0,"0"0"21"16,0 0 26-16,0 0-1 15,0 0 5-15,0 0 18 16,12 0-43-16,7 0-52 16,11 0-24-16,7 0-13 15,3 0-126-15,-9 5-78 16,-14 15 62-16,-17 7 51 15,-3 5 18-15</inkml:trace>
  <inkml:trace contextRef="#ctx0" brushRef="#br1" timeOffset="129042.92">24728 13288 60 0,'0'0'55'16,"0"0"6"-16,0 0 11 15,0 0 2-15,99-8-41 16,-62 5-29-16,3 0-4 15,-2 0-86-15,-5 0-35 16</inkml:trace>
  <inkml:trace contextRef="#ctx0" brushRef="#br1" timeOffset="129920.57">25567 12904 68 0,'0'0'87'15,"0"0"-10"-15,0 0 60 0,-31-82 95 16,26 72 173-16,1 6 74 16,4 1 36-16,-2 3-468 15,2 0-47-15,0 20 0 16,0 16 0-16,0 13 0 16,0 10 0-16,5 4 0 15,7 1 0-15,1-2 0 16,-1-4 0-16,3-6 0 15,-6-13 0-15,0-13 0 16,-3-12 0-16,0-8 0 16,-2-6 0-16,1-3 0 0,1-17 0 15,3-9 0 1,4-8 0-16,1 1 0 0,2 2 0 16,2 5 0-1,3 10 0-15,2 6 0 0,6 8-24 16,1 5-34-16,1 0 17 15,-3 19-5-15,-3 5-17 16,-6 5 28-16,-9 1-10 16,-6 2-1-16,-4 1-10 15,-11-3 56-15,-19-3 0 16,-9-5 73-16,-10-6 13 16,-2-6 41-16,3-9-64 0,8-1-34 15,10-3-23-15,12-12-12 16,14-4-293-16,4-2-460 15,33-6 114-15,19-4 416 16</inkml:trace>
  <inkml:trace contextRef="#ctx0" brushRef="#br1" timeOffset="130235.72">26497 12666 155 0,'0'0'67'0,"0"0"70"0,0 0 86 16,0 0 44-16,0 0-133 16,-94 31 52-16,59 23-7 15,4 12-26-15,4 14-21 16,9 7 27-16,9 4-56 15,9-4-45-15,4-6-17 16,18-12-24-16,4-11 1 16,6-14 0-16,1-13-18 15,2-11-117-15,7-12-312 16,1-8-230-16,2 0 181 0,-8-8 235 16</inkml:trace>
  <inkml:trace contextRef="#ctx0" brushRef="#br1" timeOffset="130503.01">26666 13096 158 0,'0'0'78'15,"0"0"93"-15,0 0 245 0,0 0 10 16,0 0-120 0,0 0-138-16,27-4-139 0,9 4 11 15,9 0-34-15,1 0-6 16,-1-2-341-16,1 1-427 16,-7-6 329-16,-5-3 227 15</inkml:trace>
  <inkml:trace contextRef="#ctx0" brushRef="#br1" timeOffset="130805.2">27177 12879 151 0,'0'0'79'16,"0"0"108"-16,0 0 326 0,0 0 297 15,0 0-503-15,0 0-307 16,0-50 0-16,0 50 0 15,0 8 0-15,0 12 0 16,4 9 0-16,1 9 0 16,-2 5 0-16,0 2 0 15,-2 1 0-15,-1-4 0 16,2-3 0-16,-2-7 0 16,0-3 0-16,0-8 0 15,0-8 0-15,0-6 0 16,0-3 0-16,1-3 0 15,2-1-47-15,3 0-1153 16,0-1 643-16,-3-22 330 16</inkml:trace>
  <inkml:trace contextRef="#ctx0" brushRef="#br1" timeOffset="131194.46">27374 12504 159 0,'0'0'122'16,"0"0"121"-16,0 0 159 16,0 0-196-16,91 21-16 15,-32 24 245-15,1 15-145 16,-14 14-290-16,-11 9 0 16,-16 8 0-16,-14 3 0 15,-5-1 0-15,-26-4 0 16,-10-11 0-16,-3-15 0 15,2-11 0-15,4-12 0 16,8-12 0-16,6-8-65 16,10-9-1088-16,9-11 579 0</inkml:trace>
  <inkml:trace contextRef="#ctx0" brushRef="#br1" timeOffset="131660.87">28640 12735 173 0,'0'0'104'15,"0"0"170"-15,0 0 222 16,0 0 62-16,0 0-383 16,0 0-163-16,0 27 11 0,0 29 162 15,0 10-138-15,3 5-47 16,2-3 0-16,3-9 0 16,2-12 0-16,-1-11 0 15,0-10 0-15,-2-9-42 16,-3-9-724-16,-1-5-13 15,-3-3 495-15</inkml:trace>
  <inkml:trace contextRef="#ctx0" brushRef="#br1" timeOffset="131809.99">28536 13082 151 0,'0'0'56'0,"107"-17"28"15,-28 10-37-15,7 3-34 0,-1 3-13 16,-10-1-58-16,-16-2-91 16</inkml:trace>
  <inkml:trace contextRef="#ctx0" brushRef="#br1" timeOffset="133338.22">29393 12784 64 0,'0'0'66'0,"0"0"6"15,0 0 42-15,0 0 78 16,0 0 132-16,0 0 36 15,0-32-13-15,0 32-129 16,0 1-97-16,0 18-121 16,0 9 35-16,0 14 99 15,0 7-134-15,0 10 0 16,0 0 0-16,0 0 0 0,0-1 0 16,0-6 0-1,0-7 0-15,0-8 0 16,0-9 0-16,0-11 0 15,0-7 0-15,1-9 0 0,8-1 0 16,4 0 0-16,6-5 0 16,7-12 0-16,2-4-284 15,-4-6-934-15,2-3 825 16</inkml:trace>
  <inkml:trace contextRef="#ctx0" brushRef="#br1" timeOffset="133626.44">29870 12773 195 0,'0'0'100'0,"0"0"97"15,0 0 67-15,0 0-111 16,0 0-128-16,0 0 121 15,23 88 91-15,9-43 23 16,5 2-5-16,5 0-111 16,1-7-73-16,-2-3-71 15,-6-8 0-15,-6-5 0 16,-10-7-244-16,-7-7-491 16,-7-5 94-16,-5-5 407 0,0 0 103 15</inkml:trace>
  <inkml:trace contextRef="#ctx0" brushRef="#br1" timeOffset="133851.84">30137 12861 87 0,'0'0'104'16,"0"0"10"-16,0 0 23 16,0 0-63-16,0 0 99 15,-93 87 102-15,49-38 10 16,-3 2-82-16,4-3-11 15,9-10-135-15,12-11-6 16,9-14-51-16,9-8 5 16,2-2-22-16,2-3-140 15,0 0-337-15,0 2-97 0,0-2 317 16,0 0 90-16</inkml:trace>
  <inkml:trace contextRef="#ctx0" brushRef="#br1" timeOffset="135067.01">30292 12812 119 0,'0'0'53'0,"0"0"38"16,0 0 26-16,0 0 29 15,0 0 86-15,0 0-45 16,58-71-35-16,-16 71-39 16,-5 5 4-16,-5 15-13 15,-10 7-40-15,-7 7-20 16,-9 6-17-16,-6 5 35 15,0 7 5-15,-18-2 1 16,-10-3 1-16,-4-6 35 16,4-9-23-16,9-12-51 0,10-9-30 15,7-7 0-15,2-4 0 16,0 0 0-16,6 0 0 16,21 0 0-16,7 0 0 15,6 0 0-15,-7 0 0 16,-7 0 0-16,-2 0 0 15,1 0 0-15,0 0 0 16,3 0-887-16,1 0 83 16,1-1 581-16</inkml:trace>
  <inkml:trace contextRef="#ctx0" brushRef="#br1" timeOffset="135386.72">31089 12827 98 0,'0'0'78'0,"0"0"47"16,0 0 119-16,0 0 254 15,0 0 81-15,0 0-207 16,2-37-319-16,-2 52-53 15,3 15 0-15,5 14 0 16,0 9 0-16,-1-1 0 16,3 5 0-16,-4-3 0 15,-1-8 0-15,-1-5 0 0,1-8 0 16,1-9 0-16,-2-9 0 16,1-4-13-16,-4-3-932 15,-1-6 239-15,-6-2 467 16</inkml:trace>
  <inkml:trace contextRef="#ctx0" brushRef="#br1" timeOffset="135538.51">30928 13102 110 0,'0'0'59'16,"0"0"18"-16,119-20-25 15,-58 20-21 1,6 0-17-16,3 3-14 15,-4 2-42-15,-5-5-100 0</inkml:trace>
  <inkml:trace contextRef="#ctx0" brushRef="#br1" timeOffset="135883.12">31679 12879 101 0,'0'0'76'0,"0"0"18"15,0 0 49-15,0 0 178 0,0 0 45 16,0 0-159 0,-8-31-188-16,-12 56 12 0,-5 12-31 15,-1 8 16-15,7 6-6 16,7 1 11-16,9-4-21 16,3-8 0-16,9-11 11 15,18-10 25-15,9-12-14 16,5-7 76-16,1 0-42 15,-3-17-6-15,-9-6-16 16,-11-3 0-16,-10-3 35 16,-9 0 163-16,0-2-232 15,-3-3 0-15,-17 5 0 16,-3 5 0-16,-1 8 0 16,8 7 0-16,10 8-562 0,6 1-384 15,0 0 602-15</inkml:trace>
  <inkml:trace contextRef="#ctx0" brushRef="#br1" timeOffset="136133.43">32081 12809 51 0,'0'0'227'0,"0"0"-71"16,0 0 114-16,0 0-36 15,0 0-193-15,0 0 411 16,106 95-143-16,-76-56-171 16,-2-3-115-16,-3-1-11 15,-1-3-12-15,-3-10-368 0,-3-7-224 16,-3-8 133-16,-5-7 258 16,-4 0 95-16,-4-21 33 15,-1-13-12-15</inkml:trace>
  <inkml:trace contextRef="#ctx0" brushRef="#br1" timeOffset="136303.97">32364 12776 149 0,'0'0'74'15,"0"0"16"-15,0 0-40 16,0 0 33-16,-53 86 57 16,24-38 14-16,-5 8-2 0,-2 1-80 15,6-8-72-15,11-13-68 16,13-15-255-1,6-13 148-15,15-8 44 0,13 0 5 16,5-17-4-16</inkml:trace>
  <inkml:trace contextRef="#ctx0" brushRef="#br1" timeOffset="136567.87">32574 12787 91 0,'0'0'81'0,"0"0"15"16,88-83 122-16,-60 73 145 15,2 10 91-15,-4 10-141 16,-2 22-194-16,-9 14 7 16,-14 6-22-16,-1 7-22 0,-28 2-82 15,-5-6 0-15,8-14 0 16,9-16 0-16,16-14 0 16,19-7 0-16,26-4 0 15,15 0 0-15,4-1 0 16,-9-5 0-16,-11 3 0 15,-18 2-18-15,-13 1-879 16,-13 0 291-16,-6 0 326 16,-25 0 80-16</inkml:trace>
  <inkml:trace contextRef="#ctx0" brushRef="#br1" timeOffset="137265.94">24864 14814 106 0,'0'0'54'0,"0"0"8"0,0 0 32 16,0 0 25 0,0 0 86-16,0 0 27 0,69-20-195 15,-14 15-20-15,9 3-1 16,-4 2-16-16,-9 0-116 16,-15 4-241-16,-17 18 155 15,-16 4 80-15,-5 6 10 16</inkml:trace>
  <inkml:trace contextRef="#ctx0" brushRef="#br1" timeOffset="137400.57">25004 15027 156 0,'0'0'47'15,"0"0"73"-15,0 0 97 16,0 0 7-16,0 0 88 16,118-40-196-16,-52 32-94 0,10 2-22 15,5 4-91-15,-2 2-579 16,-11-3 362-16</inkml:trace>
  <inkml:trace contextRef="#ctx0" brushRef="#br1" timeOffset="139298.5">26268 14609 53 0,'0'0'81'0,"0"0"-29"15,0 0 40-15,0 0-14 16,-85-11 20-16,79 11 32 15,5 0-15-15,1 0-8 16,0 0 40-16,0 0 23 16,20 0-49-16,24 0-33 15,23 0 213-15,15 0-90 16,-3 0-142-16,-13 0-40 0,-23 0-6 16,-18 0-6-1,-13 0-17-15,-7 0-6 0,-2 0-309 16,4 0-420-16,2 0 220 15,6 0 292-15,6-10 37 16</inkml:trace>
  <inkml:trace contextRef="#ctx0" brushRef="#br1" timeOffset="139573.81">26959 14463 180 0,'0'0'83'0,"0"0"138"16,0 0 363-16,15-73 243 15,-15 69-675-15,0 2-152 0,0 2 0 16,0 3 0 0,3 21 0-16,3 10 0 0,-2 13 0 15,1 5 0-15,-1 5 0 16,-2 0 0-16,-1-1 0 16,2-6 0-16,0-9 0 15,2-12 0-15,-2-11 0 16,0-13 0-16,-3-3 0 15,1-2 0-15,1 0 0 16,2-7 0-16,6-8 0 16,1-3-595-16,1 0-600 15</inkml:trace>
  <inkml:trace contextRef="#ctx0" brushRef="#br1" timeOffset="141116.74">27903 14469 35 0,'0'0'115'0,"0"0"-82"0,0 0 26 16,0 0 22 0,0 0 26-16,0 0 53 0,0 0-17 15,-1-59-44-15,-1 59-19 16,-2 6-54-16,-1 15-19 16,2 7 137-16,-2 5-32 15,3 6-20-15,1 0-6 16,-1 4 36-16,2 1-24 15,0 2-2-15,0-1-22 16,0 2-17-16,0-5-34 16,6-3-11-16,4-10-6 15,-1-8-12-15,-1-7-17 16,1-4-384-16,-2-3-273 16,1-5 281-16,-7-2 197 15</inkml:trace>
  <inkml:trace contextRef="#ctx0" brushRef="#br1" timeOffset="141306.74">27675 14746 111 0,'0'0'102'16,"0"0"-88"-16,0 0 68 15,0 0 31-15,108-15-68 16,-25 11-25-16,13 2-9 15,5-2-11-15,5 3-101 16,-3-3-57-16,-9-4 19 16</inkml:trace>
  <inkml:trace contextRef="#ctx0" brushRef="#br1" timeOffset="141823.37">28684 14495 107 0,'0'0'63'0,"0"0"-43"15,0 0 21-15,91-84 47 16,-61 81-1-16,-2 3-42 15,-1 8-2-15,-2 17 10 16,-4 7 27-16,-9 11 15 0,-12 5-20 16,0 4 24-16,-30 4-27 15,-10 4 28-15,-8-4 14 16,6-10-3-16,12-14 17 16,14-15-26-1,13-13-48-15,3-4 8 0,24 0 108 16,34 0 68-16,25-7-238 15,16 1 0-15,-2 1-169 16,-14 2-517-16,-11 1 72 16,-11 1 311-16,-14 0 125 15</inkml:trace>
  <inkml:trace contextRef="#ctx0" brushRef="#br1" timeOffset="142400.81">29818 14440 177 0,'0'0'53'0,"0"0"46"0,0 0 104 15,0 0 199 1,0 0 187-16,0 0-280 0,-2-37-130 15,2 37-143-15,0 15-36 16,0 12 0-16,0 14 0 16,9 6 0-16,6 6 0 15,-3 0 0-15,0-3 0 16,-5 0 0-16,-4-6 0 16,-1-9 0-16,-2-9 0 15,0-6 0-15,0-4-374 16,-8-7-655-16,-16-7 626 15</inkml:trace>
  <inkml:trace contextRef="#ctx0" brushRef="#br1" timeOffset="142521.51">29721 14681 128 0,'0'0'32'0,"110"-30"-29"15,-32 23-1-15,11 3-2 16,7-3-57-16</inkml:trace>
  <inkml:trace contextRef="#ctx0" brushRef="#br1" timeOffset="142814.72">30729 14353 48 0,'0'0'126'0,"0"0"-47"15,0 0 58-15,-60-71 106 16,27 72 54-16,-5 34-201 0,-8 18 1 15,4 19 4-15,13 4-17 16,16-3-60-16,13-10 7 16,10-16-5-16,23-16 6 15,15-17 32-15,12-14-4 16,4-3 28-16,0-22-9 16,-7-8-16-16,-20-6 81 15,-13-2-16-15,-18-2-128 16,-6 0 0-16,-24 5 0 15,-31 9 0-15,-23 13-436 16,-20 12-408-16,-22 4 381 16,-8 0 246-16</inkml:trace>
  <inkml:trace contextRef="#ctx0" brushRef="#br1" timeOffset="143338.31">25437 16033 41 0,'0'0'92'0,"0"0"-55"16,0 0 42-16,0 0 2 15,0 0 36-15,0 0-45 16,28-43-59-16,13 39-13 16,9 4-2-16,3 2-117 15,-15 14-47-15,-19 5 23 16</inkml:trace>
  <inkml:trace contextRef="#ctx0" brushRef="#br1" timeOffset="143471.96">25524 16174 162 0,'0'0'49'0,"0"0"-12"16,0 0 107-16,0 0 56 16,79-36-95-16,-24 27-85 15,15 2-20-15,11 3-193 16,5-3-99-16</inkml:trace>
  <inkml:trace contextRef="#ctx0" brushRef="#br1" timeOffset="145664.31">27111 15759 5 0,'0'0'123'15,"0"0"-74"-15,0 0 38 16,0 0 17-16,0 0 83 15,0 0 133-15,0-68 15 16,0 60 60-16,0 2 29 16,0 4-406-16,0 0-18 0,0 2 0 15,0 0 0-15,0 0 0 16,0 0 0-16,0 0 0 16,0 15 0-16,0 12 0 15,0 10 0-15,12 8 0 16,3 6 0-16,1 2 0 15,1 7 0-15,-1-1 0 16,-4-1 0-16,-4-7 0 16,-1-10 0-16,-6-9 0 15,1-9 0-15,-2-8 0 16,0-11 0-16,0-4 0 16,0 0 0-16,0 0 0 15,1-8 0-15,2-10 0 16,1-8 0-16,-1-2-134 0,-2-2-1242 15,-1 2 1016-15</inkml:trace>
  <inkml:trace contextRef="#ctx0" brushRef="#br1" timeOffset="145897.69">27253 15654 148 0,'0'0'45'16,"0"0"21"-16,0 0 59 0,0 0 20 16,0 0 69-1,0 0-71-15,-6-43-143 16,-13 54 3-16,-11 9-3 0,-8 4 10 16,-6 4-10-16,0 3-90 15,1 1-233-15,3 2 120 16,7-1 59-16</inkml:trace>
  <inkml:trace contextRef="#ctx0" brushRef="#br1" timeOffset="146084.88">27052 16264 230 0,'0'0'22'0,"0"0"69"15,94-8 139-15,-35-5-42 16,14 0-117-16,3 3-71 16,5 3-44-16,-9 1-334 15,-10-3 119-15</inkml:trace>
  <inkml:trace contextRef="#ctx0" brushRef="#br1" timeOffset="147608.38">22589 17044 108 0,'0'0'60'0,"0"0"34"16,-21-83 18-16,15 70 85 15,0 5 71-15,5 5 112 0,1 3-49 16,0 0-101-16,0 0-178 16,0 0-52-16,0 15-86 15,0 10 86-15,5 4 6 16,8 5-1-16,6 3 1 16,5 1-6-16,9-4 12 15,5-8 11-15,4-7-23 16,0-15-18-16,0-4-16 15,-6-4-17-15,-4-20-28 16,-6-8 68-16,-7-4 5 16,-5 0 6-16,-7 2 6 0,-2 6 11 15,-4 5 0-15,-1 10 28 16,2 6 86 0,-2 7 7-16,1 0-138 0,6 23-144 15,2 16 87-15,1 18 51 16,0 15 6-16,-9 8 6 15,-1 3-6-15,0-1 5 16,-18-3 1-16,-5-7-6 16,-10-14 0-16,-5-13-11 15,-3-12-1-15,-7-16 7 16,-3-9-24-16,2-8 18 16,1 0 11-16,13-5 34 15,12-15 12-15,19-3 40 16,4-1 18-16,17 2-22 0,27-1-82 15,14 3 0-15,15 6 0 16,5 1 0-16,-5 8 0 16,-9 5 0-16,-13 0 0 15,-14 1 0-15,-7 12-541 16,-6-2-396-16,-7-1 584 16</inkml:trace>
  <inkml:trace contextRef="#ctx0" brushRef="#br1" timeOffset="148497.1">23826 16918 116 0,'0'0'64'0,"0"0"62"16,0 0 71-16,0 0 226 16,0 0-32-16,0 0-158 15,-42-14-99-15,11 41-26 16,-6 19 13-16,2 14 13 15,10 15-134-15,10 3 0 16,15 1 0-16,0-7 0 16,28-7 0-16,9-9 0 0,5-9 0 15,6-11 0-15,-2-9 0 16,5-11-341-16,0-5-412 16,1-9 166-16,-4-2 347 15</inkml:trace>
  <inkml:trace contextRef="#ctx0" brushRef="#br1" timeOffset="148752.44">24266 17177 83 0,'0'0'120'15,"0"-86"29"-15,0 58 224 16,0 9 255-16,0 11 66 15,0 7-694-15,0 1 0 0,0 0 0 16,0 21 0-16,0 13 0 16,1 8 0-16,4 3 0 15,1-2 0-15,3-1 0 16,-3-6 0-16,1 0 0 16,4-4 0-16,4-4-869 15,3-8-22-15</inkml:trace>
  <inkml:trace contextRef="#ctx0" brushRef="#br1" timeOffset="148964.44">24836 17396 167 0,'0'0'136'0,"0"0"216"16,0 0 246-16,0 0 73 15,0 0-548-15,0 0-123 16,28-19 0-16,-38 45 0 15,-11 4 0-15,-9-2 0 16,0-3 0-16,3-5 0 16,8-7-244-16,10-7-525 15,9-2 126-15,0-4 415 16</inkml:trace>
  <inkml:trace contextRef="#ctx0" brushRef="#br1" timeOffset="149310.41">25273 17228 111 0,'0'0'63'0,"0"0"73"15,6-86 94-15,-6 70 142 16,0 13 126-16,-2 3-168 16,-14 10-330-16,-2 22-28 15,-7 11 28-15,1 7 17 16,10-3-17-16,7-5 6 15,7-10-6-15,9-8 5 16,12-10 1-16,9-6 17 16,1-8 17-16,4 0-17 0,-4-2 29 15,-7-17 6-15,-7 1-35 16,-4-5 23-16,-9 0-10 16,-4-3-36-16,0 2 0 15,-4 1 0-15,-15 4 0 16,-4 3 0-16,-3 8 0 15,4 6-244-15,4 2-819 16,3 0 571-16,11 6 253 16</inkml:trace>
  <inkml:trace contextRef="#ctx0" brushRef="#br1" timeOffset="149577.04">25601 16918 170 0,'0'0'92'0,"0"0"69"15,0 0 26-15,85 20 48 16,-31 19 183-16,0 16 37 16,-11 17-126-16,-13 9-329 15,-20 3 0-15,-10-1 0 16,-9-6 0-16,-20-7 0 15,-6-11 0-15,-2-11 0 16,2-10-346-16,4-12-582 0,6-12 430 16,10-14 297-1</inkml:trace>
  <inkml:trace contextRef="#ctx0" brushRef="#br1" timeOffset="150077.04">26701 17194 94 0,'0'0'103'16,"0"0"-16"-16,0 0 135 15,0 0 114-15,0 0 9 16,0 0-75-16,14-32-199 15,19 29-71-15,9 3-201 16,2 0-502-16,-16 21 379 16,-18 7 169-16,-10 2 20 15</inkml:trace>
  <inkml:trace contextRef="#ctx0" brushRef="#br1" timeOffset="150194.72">26708 17363 194 0,'0'0'7'0,"0"0"104"16,0 0 122-16,0 0-5 15,99-21-129-15,-47 16-99 16,11 2 0-16,1-1-412 16,0-6 107-16</inkml:trace>
  <inkml:trace contextRef="#ctx0" brushRef="#br1" timeOffset="151093.79">28123 16983 16 0,'0'0'49'0,"0"0"-1"16,0 0 2 0,0 0 12-16,0 0 29 15,4-79 38-15,-4 63 66 16,0 5 103-16,0 2 190 0,0 5-13 15,0 2-329-15,0 2-146 16,0 0 0-16,0 0 0 16,0 12 0-16,0 16 0 15,0 13 0-15,9 15 0 16,0 8 0-16,0 5 0 16,0-6 0-16,1-3 0 15,-2-10 0-15,-1-8 0 16,2-9 0-16,-3-10 0 15,-3-9 0-15,-1-6 0 16,-1-4 0-16,-1-4 0 0,2 0 0 16,-2 0 0-1,0 0-919-15,0 0 139 0,-11-6 509 16</inkml:trace>
  <inkml:trace contextRef="#ctx0" brushRef="#br1" timeOffset="151311.9">28208 16926 8 0,'0'0'143'15,"0"0"-58"-15,6-88 50 16,-6 72 80-16,0 6 85 0,-6 7 97 16,-15 3-157-16,-12 0-213 15,-10 15-27-15,-11 8 0 16,-1 4 0-16,2 1 0 15,3 3-11-15,2 0-526 16,6-1-66-16,3-1 339 16</inkml:trace>
  <inkml:trace contextRef="#ctx0" brushRef="#br1" timeOffset="151513.91">27963 17582 174 0,'0'0'59'0,"0"0"-16"15,0 0 224-15,105-17 96 16,-44 6-59-16,18-1-29 16,9 1-166-16,13 5-109 15,12 0-592-15,5-8-144 16</inkml:trace>
  <inkml:trace contextRef="#ctx0" brushRef="#br1" timeOffset="154123.64">6221 5211 135 0,'0'0'81'0,"0"0"42"15,0 0 109-15,0 0 131 16,0 0 145-16,0 0-20 15,0 0-371-15,0-51-117 16,0 51 0-16,0 0 0 16,0 0 0-16,0 0 0 15,0 0 0-15,0 0 0 16,0 0 0-16,0 0 0 16,0 0 0-16,0 0 0 15,0 1 0-15,0 11 0 0,0 6 0 16,6 6 0-1,0 6 0-15,3 6 0 16,0 10 0-16,-2 6 0 16,1 5 0-16,-1 2 0 0,-2-6 0 15,1-6 0-15,1-12 0 16,2-10 0-16,-3-10 0 16,-3-8 0-16,0-5 0 15,-3-2 0-15,0 0 0 16,0 0 0-16,0-8 0 15,0-13 0-15,0-9 0 16,0-4 0-16,0 0 0 16,0 2 0-16,0 4 0 0,-3 1 0 15,-3-3 0 1,-3-3 0-16,0-6 0 0,-3-3 0 16,2-2 0-16,2 1 0 15,1 3 0-15,2 6 0 16,2 6 0-16,2 7 0 15,1 4 0-15,0 7 0 16,0 3 0-16,0 3 0 16,0 2 0-16,0 1 0 15,0 1 0-15,-2 0 0 16,0 0 0-16,0 0 0 16,1 0 0-16,1 0 0 0,-2 0 0 15,1 0 0 1,-1 0 0-16,-7 3 0 0,-6 8 0 15,-9 7 0-15,-13 2 0 16,-5 0 0-16,-4-1 0 16,-6 0 0-16,1-2 0 15,3-4 0-15,7-2 0 16,9-1 0-16,14-2-739 16,12-4-277-16,6-4 724 15</inkml:trace>
  <inkml:trace contextRef="#ctx0" brushRef="#br1" timeOffset="154832.26">6069 5750 77 0,'0'0'80'0,"0"0"11"16,0 0 88-16,0 0 179 15,0 0 110-15,0 0 31 16,-5 0-204-16,5 0-295 15,0 0 0-15,21-5 0 16,32-8 0-16,24-3 0 16,20-3 0-16,5 3 0 0,-13 2 0 15,-13 4 0-15,-22 3 0 16,-14 4 0-16,-16 3 0 16,-11 0 0-16,-8 0 0 15,-5 0 0-15,0 0 0 16,0 0 0-16,-3 0 0 15,-18 0 0-15,-10 7 0 16,-11 3 0-16,-7-1 0 16,1-1 0-16,-3-3 0 15,5 0 0-15,-3-4 0 16,4 0 0-16,0 1 0 0,5 0 0 16,5-1 0-16,7 0 0 15,7 0 0-15,8-1 0 16,6 0 0-16,5 0 0 15,2 0 0-15,0 0 0 16,0 0 0-16,0 0 0 16,21 0 0-16,21 0 0 15,19-3 0-15,12-6 0 16,-9 0 0-16,-19 3 0 16,-14 4 0-16,-16 1 0 15,-12 1 0-15,-3 0 0 16,-6 0 0-16,-31 12 0 0,-11 5 0 15,-15 1 0-15,4 1 0 16,8-6 0-16,17-5 0 16,14-4-508-16,10-4-380 15,7-2 430-15</inkml:trace>
  <inkml:trace contextRef="#ctx0" brushRef="#br1" timeOffset="157808.81">6660 2294 43 0,'0'0'62'16,"0"0"-20"-16,0 0 15 15,0 0 6-15,0 0 11 16,0 0 10-16,0 0 28 16,1-50 0-16,1 50 3 15,1-2-50-15,-2 2-15 0,8 0-50 16,3 0 7-16,12 0-7 15,4 0 40-15,2 9-2 16,1 2-34-16,2 5 30 16,0 6-6-16,-5 1-24 15,-1 3 26-15,-6 3-18 16,-3 3 31-16,-4 2-39 16,-1 0 28-16,-6 2-27 15,-2 4 45-15,-5 1-21 16,0-1 0-16,0 5 25 15,0 0 45-15,0 0-41 16,-2-2 35-16,-4-1-21 16,2-4 13-16,-1-3 12 15,2 3-10-15,2-3-6 16,1 2-28-16,0-1-53 0,0 7 0 16,0 3 0-16,0 4 0 15,0 1 0-15,-2-1 0 16,-2-2 0-16,1-3 0 15,2 1 0-15,-1-3 0 16,2 1 0-16,0-2 0 16,0-2 0-16,6 0 0 15,10-2 0-15,5 0 0 16,2-2 0-16,5 3 0 16,5-4 0-16,7-3 0 0,2-3 0 15,8-9 0-15,3-7 0 16,5-6 0-16,-1-3 0 15,-2 1 0-15,-9-2 0 16,-4 0 0-16,-11 4 0 16,-6-3 0-16,-8-1-24 15,-6 0 6-15,-3-2-39 16,-5 1 51-16,-1-1-23 16,-2 0 29-16,0 1 0 15,0 2 0-15,-2 4-18 16,-20 9-28-16,-6 7 46 15,-8 7 35-15,-2 4-24 16,6 4-11-16,2 2-5 0,3 6 5 16,3 0 0-16,6 6-6 15,2 0-6-15,2 5 18 16,4 3-12-16,4-1 6 16,3 5 0-16,3 0 0 15,0 1 12-15,0 1-1 16,6-3 13-16,7 2 10 15,-1 5 1-15,-4 7 11 16,-5 8-33-16,-3 7-13 16,0-1 0-16,-11-6 0 15,-2-7 0-15,-2-10 0 16,0-9 0-16,-1-6 0 16,-5-2 0-16,-2 1 0 15,-7 0 0-15,-1 1 0 0,0-9 0 16,2-9 0-16,7-14 0 15,1-17-59-15,3-5-728 16,-4-26 33-16,-6-29 457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9:00:12.94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1472 8993 32 0,'0'0'107'0,"0"0"-76"16,0 0 25-16,0 0 18 15,0 0 19-15,0 0 67 16,0 0 102-16,-16-19 24 16,16 19 55-16,0 0-3 0,0 0-113 15,0 0-183 1,0 0-42-16,0 0 0 16,0 0 0-16,0-2 0 0,0 2 0 15,0 0 0-15,0 0 0 16,0 0 0-16,16 4 0 15,11 10 0-15,7 3 0 16,7 4 0-16,1 0 0 16,-1 2 0-16,4-1 0 15,-5-1 0-15,-1 1 0 16,-3-7 0-16,-5-3 0 16,-1-7 0-16,0-5 0 0,0 0 0 15,4-21 0 1,8-9 0-16,4-5 0 0,-1-3 0 15,-2 3 0-15,-4 2 0 16,-2 5 0-16,-1 8 0 16,-6 6 0-16,0 6 0 15,-2 8 0-15,5 0 0 16,1 4 0-16,3 14 0 16,2 3 0-16,-3 3 0 15,3-1 0-15,-1-3 0 16,-5-8 0-16,-3-4 0 15,0-8 0-15,0 0 0 16,4-5 0-16,2-12 0 16,3-4 0-16,-2-3 0 15,-1 0 0-15,1 3 0 0,-3 4 0 16,-1 9 0-16,5 6 0 16,-1 2 0-16,9 12 0 15,5 9 0-15,1 1 0 16,0 2 0-16,-5-4 0 15,-3-7 0-15,-3-6 0 16,-7-7 0-16,2 0 0 16,-2-16 0-16,3-8 0 15,4-3 0-15,4-1 0 16,4 1 0-16,0 3 0 16,-1 3 0-16,-2 6 0 15,-4 4 0-15,0 5 0 16,-4 5 0-16,4 1 0 15,-3 0 0-15,-2 2 0 0,0 6 0 16,-4 3 0-16,-3-2 0 16,-3-2 0-16,-3-1-59 15,0-2-680-15,-5-2 65 16,-1-2 404-16,-3 0 103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58:41.712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5247 1537 154 0,'0'0'58'15,"0"0"57"-15,0 0 36 0,0 0 156 16,0 0 166-16,0 0 26 15,0 0-209-15,-12-50-290 16,12 48 0-16,1 0 0 16,13 2 0-16,11 0 0 15,8 0 0-15,0 9 0 16,-3 11 0-16,-8 6 0 16,-4 3 0-16,-6 7 0 15,-6 0 0-15,-6 5 0 16,0-1 0-16,-2-1 0 15,-13-2 0-15,-4-5 0 16,4-8 0-16,0-5 0 16,6-10 0-16,6-7 0 15,3-2 0-15,0 0 0 16,0 0 0-16,0-14 0 0,11-12 0 16,9-7 0-16,7-5 0 15,9-3 0-15,3 3 0 16,-2-1 0-16,-1 6 0 15,-2 0 0-15,-11 6 0 16,-1 4 0-16,-10 6 0 16,-5 4 0-16,-4 4 0 15,-3 5 0-15,0 1 0 16,0 3 0-16,0 0 0 16,0 0 0-16,0 0 0 0,0 0 0 15,-8 9 0-15,-4 5 0 16,-5 4 0-16,1 2 0 15,2 1 0-15,1 2 0 16,4 4 0-16,6-1 0 16,1 8 0-16,2 2 0 15,0 2 0-15,14-3 0 16,14-2 0-16,13-6-431 16,14-7-666-16,3-9 781 15,0-6 117-15</inkml:trace>
  <inkml:trace contextRef="#ctx0" brushRef="#br0" timeOffset="329.12">6105 1782 36 0,'0'0'200'16,"0"0"-17"-16,0 0 377 15,0 0 139-15,0 0-330 16,0 0-369-16,-27-20 0 15,15 46-94-15,-7 5 94 16,5 2 6-16,9-3-6 16,5-5 0-16,0-11-6 15,5-7-40-15,9-7 17 16,3 0 29-16,0 0 75 16,4-12-5-16,-4-1-46 15,-9 1-24-15,-2-1 0 0,-6 2 0 16,0-1 0-16,0-1 0 15,-9 1 0-15,-6-1 0 16,-1 2 0-16,1 1 0 16,4 0-175-16,8-3-1130 15,3-8 879-15</inkml:trace>
  <inkml:trace contextRef="#ctx0" brushRef="#br0" timeOffset="857.7">6861 1234 229 0,'0'0'277'16,"0"0"696"-16,0 0-405 15,0 0-568-15,0 0 0 16,0 0 0-16,0-39 0 15,-2 63 0-15,-1 21 0 16,2 28 0-16,1 22 0 16,0 20 0-16,1 21 0 15,13 9 0-15,4 15 0 16,-2 12 0-16,5 14 0 16,-4 12 0-16,-1 11 0 0,-4 11 0 15,1 10 0-15,-2 26 0 16,-2 13 0-16,4 17 0 15,-1 13 0-15,3 7 0 16,0 7 0-16,3 4 0 16,-3 6 0-16,-2-4 0 15,-4-3 0-15,-1-2 0 16,-1-12 0-16,2-7 0 16,-3-15 0-16,3-19 0 15,4-25 0-15,1-27 0 16,7-26 0-16,-2-28 0 15,2-33 0-15,-2-29 0 0,-7-25 0 16,-4-26 0-16,-5-21 0 16,-3-12 0-16,0-9 0 15,-6-5 0-15,-6-27 0 16,-3-27-1265-16,9-32 709 16</inkml:trace>
  <inkml:trace contextRef="#ctx0" brushRef="#br0" timeOffset="1855.3">7925 1525 105 0,'0'0'38'15,"0"0"27"-15,0 0 26 16,0 0 48-16,0 0 37 15,0 0 109-15,0-65 69 16,0 64-30-16,7 1-172 16,17 0-95-16,6 0 1 15,3 4 34-15,0 10-46 16,-6 7-5-16,-4 3-30 16,0 6 2-16,-8 5-13 15,-5 6 0-15,-7 1 0 16,-3 1 0-16,0-5 0 15,-3-8 0-15,-6-8 0 0,5-10 0 16,1-7 0-16,0-4 0 16,3-1 0-16,0 0 0 15,0 0 0-15,0 0 0 16,0 0 0-16,0 0 0 16,0 0 0-16,0 0 0 15,0 0 0-15,0 0 0 16,0 0 0-16,0 0 0 15,0 0 0-15,0 0 0 16,0 0 0-16,0 0 0 16,0 0 0-16,0 0 0 15,0 0 0-15,0 0 0 16,0 0 0-16,0 0 0 16,0 0 0-16,0 0 0 15,0 0 0-15,0 0 0 0,0 0 0 16,0 0 0-16,0 0 0 15,0 0 0-15,0 0 0 16,0 0 0-16,0 0 0 16,0 0 0-16,0 0 0 15,-2 0 0-15,-1 0-673 16,-6-9-257-16,-6-12 534 16</inkml:trace>
  <inkml:trace contextRef="#ctx0" brushRef="#br0" timeOffset="3996.43">6116 1834 89 0,'0'0'71'15,"0"0"11"-15,0 0 30 16,0 0 60-16,0 0 78 0,0 0 124 16,0 0 42-16,2-22-11 15,-2 20-329-15,0 0-76 16,1 0 0-16,1 1 0 16,-1-1 0-16,1 1 0 15,-2 0 0-15,0 1 0 16,0 0 0-16,0 0 0 15,0 0 0-15,0 0 0 16,0 12 0-16,0 10 0 16,0 10 0-16,0 4 0 15,0 3 0-15,-2 2 0 16,-1 1 0-16,2-2 0 16,-1 0 0-16,2-3 0 15,0-9 0-15,0-7 0 0,0-10 0 16,0-6 0-16,0-5 0 15,0 0 0-15,0 0 0 16,0 0 0-16,0 0 0 16,0-8 0-16,0-3 0 15,0-1 0-15,0 0 0 16,0 3 0-16,0 2 0 16,0 0 0-16,0 2 0 15,0 1 0-15,0 2 0 16,0 0 0-16,0 2 0 15,0 0 0-15,0 0 0 16,0 0 0-16,0 0 0 16,0 0 0-16,0 0 0 15,0 0 0-15,0 0 0 16,0 0 0-16,0 0 0 0,0 0 0 16,0 0-992-16,2-7 128 15</inkml:trace>
  <inkml:trace contextRef="#ctx0" brushRef="#br0" timeOffset="5120.96">7853 1508 153 0,'0'0'92'0,"0"0"56"16,0 0 119-16,0 0 45 15,0 0-16-15,0 0-41 16,12-11-55-16,-3 11-131 16,3 0-29-16,9 1-5 15,4 11 57-15,-1 5-4 16,0 5-88-16,-3 6 0 15,-3 5 0-15,-2 6 0 16,-7 1 0-16,-6-2 0 16,-3-2 0-16,0-3 0 15,0-6 0-15,-10-5 0 16,-1-5 0-16,4-5 0 0,2-6 0 16,4-4 0-1,-1-2 0-15,2 0 0 0,0 0 0 16,0-1 0-16,0-15 0 15,5-5 0-15,10-9 0 16,3-2 0-16,7-5 0 16,6-2 0-16,5-2 0 15,4-3 0-15,-1 3 0 16,-6-2 0-16,0 4 0 16,-9 8 0-16,-8 8 0 0,-4 4 0 15,-6 6 0-15,-6 6 0 16,0 4 0-16,0 3 0 15,0 0 0-15,0 0 0 16,0 0 0-16,-6 13 0 16,-9 7 0-16,-1 8 0 15,-4 3 0-15,4 0 0 16,-2 3 0-16,12 3 0 16,1 4 0-16,5 2 0 15,0-3 0-15,8-2 0 16,7-8 0-16,1-5 0 15,1-4 0-15,4-3 0 16,-2-3 0-16,-1-4 0 0,0-2 0 16,-6-4 0-16,-5-3 0 15,2-2 0-15,-6 0 0 16,3 0 0-16,3 0 0 16,0-3-658-16,-3-5-480 15</inkml:trace>
  <inkml:trace contextRef="#ctx0" brushRef="#br0" timeOffset="5438.11">8637 1753 78 0,'0'0'279'0,"0"0"203"0,0 0 505 16,0 0-766-16,0 0-221 15,0 0 0-15,88-9 0 16,-81 37 0-16,-7 8 0 16,0 4 0-16,-18 1 0 15,-7-4 0-15,-2-9 0 16,9-9 0-16,5-11 0 16,10-6 0-16,3-2 0 15,0 0 0-15,0 0 0 16,6 0 0-16,19-2 0 15,14-8 0-15,17-1 0 16,9-1-209-16,-6-5-1126 16,-7-2 956-16</inkml:trace>
  <inkml:trace contextRef="#ctx0" brushRef="#br0" timeOffset="6073.96">9436 1294 191 0,'0'0'221'0,"0"0"545"0,0 0 103 16,0-80-869 0,0 76 0-16,0 3 0 0,0 1 0 15,0 0 0-15,0 0 0 16,0 0 0-16,0 15 0 15,2 15 0-15,5 19 0 16,-4 18 0-16,3 10 0 16,0 14 0-1,0 10 0-15,0 8 0 0,-3 11 0 16,0 8 0-16,0 4 0 16,1 10 0-16,1 11 0 15,1 6 0-15,6 12 0 16,0 7 0-16,4 10 0 15,-4 16 0-15,4 8 0 16,-4 10 0-16,-1 6 0 0,4-4 0 16,-3 10 0-16,1-1 0 15,-4 11 0-15,0 6 0 16,-4 3 0-16,-2 12 0 16,-2-1 0-16,3-1 0 15,-2-5 0-15,-1-3 0 16,-1-9 0-16,0-8 0 15,0-11 0-15,0-15 0 16,0-9 0-16,2-10 0 16,5-11 0-16,4-12 0 15,1-19 0-15,1-23 0 16,2-18 0-16,0-24 0 16,0-20 0-16,-6-20 0 15,-2-21 0-15,-5-12 0 0,-2-12 0 16,0-1 0-16,0-6 0 15,0-18 0-15,0-9 0 16,0-10 0-16,-2-9 0 16,2-11-1244-16,2-16 516 15</inkml:trace>
  <inkml:trace contextRef="#ctx0" brushRef="#br0" timeOffset="7093.79">10239 1473 14 0,'0'0'154'16,"0"0"-35"-16,0-78 163 15,0 50 277-15,0 1 243 16,0 2-685-16,0 6-117 16,-3 7 0-16,3 4 0 15,0 3 0-15,0 5 0 16,0 0 0-16,0 0 0 16,0 23 0-16,0 16 0 15,0 20 0-15,0 12 0 16,7 3 0-16,2-1 0 15,0-6 0-15,4-2 0 0,-2-6 0 16,1-12 0-16,-5-7 0 16,-2-14 0-16,-4-10 0 15,-1-10 0-15,2-6 0 16,-2 0 0-16,1-6 0 16,1-14 0-16,-2-9 0 15,3-4 0-15,3-6 0 16,4 1 0-16,5 2 0 15,3 6 0-15,2 5 0 16,3 5 0-16,3 8 0 16,-1 2 0-16,2 6 0 0,-5 4 0 15,4 0 0 1,-4 3 0-16,3 17 0 0,-2 3 0 16,-2 6 0-16,-2 3 0 15,-10 0 0-15,-1 0 0 16,-7-4 0-16,-1-6 0 15,0-6 0-15,0-6 0 16,0-6 0-16,0-2 0 16,-1-2 0-16,1 0 0 15,0 0 0-15,0 1-1418 0,10 3 917 16</inkml:trace>
  <inkml:trace contextRef="#ctx0" brushRef="#br0" timeOffset="7403.96">11077 1796 276 0,'0'0'475'0,"0"0"821"16,0 0-1296-16,0 0 0 15,0 0 0-15,0 0 0 16,0-24 0-16,2 38 0 15,-1 8 0-15,2 8 0 16,0 6 0-16,-1 0 0 0,1-4 0 16,0-1 0-16,0-9 0 15,0-4 0-15,-2-4 0 16,-1-4 0-16,0-5 0 16,0-3 0-16,0-2 0 15,4 0 0-15,1 0 0 16,6-5-1185-16,5-21 494 15</inkml:trace>
  <inkml:trace contextRef="#ctx0" brushRef="#br0" timeOffset="8152.96">12001 1151 229 0,'0'0'201'0,"0"0"618"16,0 0-21-16,0 0-798 16,0 0 0-16,0 0 0 15,0-41 0-15,0 41 0 16,-2 16 0-16,1 12 0 15,1 15 0-15,0 16 0 16,0 17 0-16,3 14 0 16,12 12 0-16,4 13 0 15,6 12 0-15,1 14 0 16,2 12 0-16,1 15 0 16,-1 13 0-16,3 9 0 0,5 7 0 15,1 5 0-15,0-5 0 16,-1 13 0-16,0 1 0 15,-3 4 0-15,-2 0 0 16,-2-5 0-16,-7 5 0 16,0 6 0-16,-10 7 0 15,-6 7 0-15,-1 2 0 0,-5 5 0 16,0-5 0 0,0-4 0-16,0-11 0 0,0-22 0 15,10-11 0-15,5-9 0 16,4-14 0-16,1-5 0 15,-1-12 0-15,-1-11 0 16,-3-9 0-16,-4-10 0 16,-4-12 0-16,-3-7 0 15,-2-6 0-15,1-6 0 16,-1-7 0-16,-1-5 0 16,2-10 0-16,0-5 0 15,-1-3 0-15,-1-6 0 16,1-7 0-16,-2-10 0 15,1-11 0-15,-1-10 0 16,3-8 0-16,-2-5 0 0,-1-1 0 16,0 0 0-16,0 0 0 15,0-7 0-15,0-4 0 16,0 0 0-16,0 2 0 16,0 6 0-16,0 1 0 15,0 2 0-15,2-3-53 16,2-6-1329-16,2-14 909 15</inkml:trace>
  <inkml:trace contextRef="#ctx0" brushRef="#br0" timeOffset="9247.84">12775 1191 124 0,'0'0'102'0,"0"0"97"15,0 0 231-15,0 0 89 16,0 0 154-16,0 0-673 16,0-49 0-16,0 49 0 15,0 0 0-15,0 0 0 0,0 9 0 16,0 20 0-16,0 17 0 16,8 19 0-16,-1 9 0 15,5 6 0-15,-2-1 0 16,-1-7 0-16,0-5 0 15,-3-4 0-15,-1-8 0 16,-1-10 0-16,1-9 0 16,-2-11 0-16,-2-13 0 15,1-6 0-15,-1-4 0 16,2-2 0-16,-3 0 0 16,1 0 0-16,-1-4 0 15,2-8 0-15,-1-7 0 16,1-5 0-16,4-10 0 15,5-5 0-15,6-6 0 0,7 0 0 16,4 8 0-16,2 9 0 16,-1 9 0-16,-1 7 0 15,-2 4 0-15,-1 7 0 16,0 1 0-16,0 0 0 16,0 7 0-16,0 14 0 15,-3 8 0-15,-3 7 0 16,-2 8 0-16,-8 7 0 15,-3-2 0-15,-5-4 0 16,-1-11 0-16,0-11 0 16,0-9 0-16,0-9 0 0,0-3 0 15,0-2 0-15,0 0 0 16,2 0 0-16,-1-7-59 16,2-7-1439-16,0-3 1063 15</inkml:trace>
  <inkml:trace contextRef="#ctx0" brushRef="#br0" timeOffset="9642.76">13612 1823 42 0,'0'0'300'15,"0"0"-47"-15,0 0 280 16,0 0-5-16,0 0-265 16,0 0-135-16,11-10-128 15,-11 18 0-15,0 13-30 16,0 9 30-16,-8 5 30 15,-11-4-30-15,1-2 0 16,0-11 0-16,7-8 0 16,10-9 0-16,1-1 0 0,0 0 0 15,15 0 0-15,22 0 0 16,12 0 0-16,13-4 0 16,-3-5 0-16,-5 2 0 15,-15-4-946-15,-12 2 168 16,-18-6 490-16</inkml:trace>
  <inkml:trace contextRef="#ctx0" brushRef="#br0" timeOffset="10484.54">14410 1059 282 0,'0'0'298'0,"0"0"628"16,0 0-385-16,0 0-541 15,0 0 0-15,0 0 0 16,-9-57 0-16,8 68 0 15,-3 22 0-15,2 18 0 0,2 23 0 16,0 19 0 0,0 14 0-16,9 14 0 0,10 14 0 15,7 4 0-15,2 11 0 16,3 8 0 0,2 14 0-16,-2 10 0 0,2 9 0 15,0 6 0-15,-2 1 0 16,1 4 0-16,-4 12 0 15,0 9 0-15,-4 9 0 16,-3 7 0-16,-7 3 0 16,-7 10 0-16,-4 7 0 15,-1 1 0-15,-1 2 0 0,3 0 0 16,4-3 0 0,1-8 0-16,3-9 0 0,-5-10 0 15,1-5 0-15,-4-11 0 16,1-12 0-16,-1-16 0 15,6-19 0-15,1-15 0 16,5-11 0-16,1-14 0 16,-1-14 0-16,-2-19 0 15,-3-24 0-15,-3-23 0 16,-2-17 0-16,-3-14 0 16,-1-13 0-16,-2-2 0 15,0-3 0-15,0 0 0 16,0 0 0-16,0 0 0 15,0 0 0-15,0 0 0 16,0 2 0-16,3 7 0 16,-2 4 0-16,-1 4 0 15,0 5 0-15,0 7 0 0,0 3 0 16,0 6 0-16,0 4 0 16,0 1 0-16,6 3 0 15,3 0 0-15,1-4 0 16,4-4 0-16,-2-5 0 15,0-10 0-15,-4-7 0 16,-3-8 0-16,-4-3 0 16,-1-5 0-16,0 0 0 15,0 0 0-15,0-15 0 16,-4-15 0-16,2-22-1259 0,2-23 651 16</inkml:trace>
  <inkml:trace contextRef="#ctx0" brushRef="#br0" timeOffset="11624.3">15155 1195 142 0,'0'0'77'0,"0"0"74"16,0 0 194-16,0 0 248 16,-2-75 58-16,1 68-563 15,-1 3-88-15,2 4 0 16,0 0 0-16,-1 0 0 15,-1 0 0-15,1 6 0 16,-4 18 0-16,2 11 0 16,1 14 0-16,2 8 0 15,0 2 0-15,8 0 0 16,13-5 0-16,9-14 0 0,3-11 0 16,1-13 0-1,0-14 0-15,-1-2 0 16,0-8 0-16,0-16 0 0,-3-7 0 15,-4-7 0-15,0-8 0 16,-8-1 0-16,-2 0 0 16,-5 6 0-16,-5 7 0 15,-5 5 0-15,-1 6 0 16,0 7 0-16,0 6 0 16,0 6 0-16,0 4 0 15,0 0 0-15,0 23 0 16,6 16 0-16,11 18 0 15,-2 10 0-15,-1 11 0 16,-6 2 0-16,-8 1 0 16,0-1 0-16,-20-1 0 0,-17-2 0 15,-9-4 0-15,-11-6 0 16,-4-13 0-16,3-17-42 16,7-20-217-16,17-17 259 15,10-6 34-15,11-19 70 16,8-7 35-16,5 1-115 15,11 0-24-15,27 4 0 16,19 6 0-16,14 4 0 16,9 14 0-16,8 3 0 15,-5 5 0-15,-8 16 0 16,-12 5 0-16,-19 2 0 16,-14 0-668-16,-13-2-233 0,-14-7 622 15</inkml:trace>
  <inkml:trace contextRef="#ctx0" brushRef="#br0" timeOffset="12717.83">4325 2810 94 0,'0'0'81'0,"0"0"11"16,0 0 33-16,0 0 36 16,0 0 77-16,0 0 72 15,-3-8 41-15,3 8-23 16,-3 0-61-16,3 0-267 15,0 0 0-15,-3 0 0 16,3 0 0-16,0 0 0 16,0 0 0-16,0 0 0 15,0 0 0-15,0 0 0 16,0 0 0-16,6 0 0 16,15 0 0-16,13 0 0 0,24 6 0 15,14 2 0 1,13-1 0-16,15 5 0 0,19-1 0 15,29 0 0-15,40-2 0 16,52-6 0-16,58-3 0 16,50-6 0-16,41-11 0 15,22-4 0-15,15 2 0 16,10 6 0-16,9 3 0 16,10 7 0-16,13 1 0 15,23 2 0-15,16-1 0 16,20-2 0-16,16-2 0 15,3-4 0-15,-3-2 0 16,-13 2 0-16,-19 2 0 16,-20 6 0-16,-18 1 0 15,-10 0 0-15,-10 0 0 0,-5 0 0 16,1-4 0-16,-12-7 0 16,-15-7 0-16,-28-1 0 15,-42-3 0-15,-52 2 0 16,-67 3 0-16,-68 3 0 15,-63 6 0-15,-56 4 0 16,-29 3 0-16,-17 1 0 16,0 0-278-16,-15 0-419 15,-24 0 139-15,-22 9 375 16,-23 4 2-16</inkml:trace>
  <inkml:trace contextRef="#ctx0" brushRef="#br0" timeOffset="14197.96">5708 3519 44 0,'0'0'73'0,"0"0"-10"16,0 0 50 0,0 0 40-16,0 0 204 0,0 0 172 15,0-10 104-15,0 10-551 16,-3 0-82-16,3 0 0 15,0 0 0-15,-3 0 0 16,1 0 0-16,-2 0 0 16,-11 8 0-16,-9 17 0 15,-9 7 0-15,-5 10 0 16,5 3 0-16,10-4 0 16,10 2 0-16,10-4 0 15,3-4 0-15,9-2 0 16,19-5 0-16,14-5 0 15,4-8 0-15,5-8 0 16,-2-7 0-16,-1 0 0 16,-6-9 0-16,-6-12 0 15,-8-4 0-15,-4-3 0 0,-8-3 0 16,-10-1 0-16,-6-6 0 16,0-3 0-16,-6-2 0 15,-15 4 0-15,-6 3 0 16,2 10 0-16,2 7 0 15,1 7 0-15,6 6 0 16,2 6 0-16,4 0 0 16,4 11-1337-16,6 5 800 15</inkml:trace>
  <inkml:trace contextRef="#ctx0" brushRef="#br0" timeOffset="14806.62">8098 3453 175 0,'0'0'147'0,"0"0"213"0,0 0 192 16,0 0-29-16,-109-40-233 15,79 38-290-15,3 2 0 16,-3 8 0-16,0 22 0 16,-5 14 0-16,9 18 0 0,4 4 0 15,11 0 0 1,11-7 0-16,5-14 0 0,25-12 0 15,15-14 0 1,13-12 0-16,9-7 0 0,6-9 0 16,-4-16 0-1,-11-7 0-15,-16-4 0 0,-17-2 0 16,-14-4 0-16,-11-1 0 16,-2 0 0-16,-26 3 0 15,-11 3 0-15,-9 9 0 16,-1 10 0-16,-5 16 0 15,2 5 0-15,3 30-1435 16,-5 17 968-16</inkml:trace>
  <inkml:trace contextRef="#ctx0" brushRef="#br0" timeOffset="15567.17">5987 4895 80 0,'0'0'88'16,"0"0"27"-16,0 0 85 16,0 0 206-16,0 0 100 15,0 0 58-15,0 0-476 16,-70-58-88-16,46 61 0 16,1 20 0-16,-5 11 0 0,1 8 0 15,5 4 0-15,10 4 0 16,12-6 0-16,0-1 0 15,28-8 0-15,14-5 0 16,15-10 0-16,4-10 0 16,0-10 0-16,-6-2 0 15,-10-18 0-15,-12-7 0 16,-12-4 0-16,-11-2 0 16,-10-3 0-16,0 0 0 15,-10-1 0-15,-19-3 0 16,-10 2 0-16,-4 3 0 15,3 8 0-15,9 10 0 16,13 9 0-16,18 8 0 16,10 0-1041-16,35 13 189 15</inkml:trace>
  <inkml:trace contextRef="#ctx0" brushRef="#br0" timeOffset="15996.54">7953 4864 147 0,'0'0'115'0,"0"0"184"15,0 0 384-15,0 0 120 16,0 0-803-16,5-72 0 16,-5 64 0-16,0 3 0 15,0 4 0-15,0 1 0 16,0 0 0-16,0 0 0 16,0 0 0-16,0 13 0 15,0 13 0-15,0 12 0 16,0 7 0-16,0 4 0 15,0-1 0-15,0 1 0 0,0-3 0 16,7-3 0-16,-1-8 0 16,3-10 0-16,-3-7 0 15,1-8 0-15,-2-4 0 16,-1 0 0-16,-2-2 0 16,-2-1-1045-16,0-3 180 15</inkml:trace>
  <inkml:trace contextRef="#ctx0" brushRef="#br0" timeOffset="16617.39">6237 6110 190 0,'0'0'124'0,"0"0"142"16,0 0 259-16,-85-74 277 15,78 69-662-15,4 3-140 16,2 2 0-16,1 0 0 0,-2 6 0 16,1 15 0-16,1 12 0 15,0 7 0-15,0 6 0 16,0 3 0-16,0 4 0 15,3-3 0-15,5-5 0 16,-2-5 0-16,2-9 0 16,-2-11 0-16,-3-8 0 15,4-6 0-15,-4-4 0 16,8-2 0-16,14 0 0 16,12 0 0-16,11 0-1632 15</inkml:trace>
  <inkml:trace contextRef="#ctx0" brushRef="#br0" timeOffset="17037.41">8089 6240 190 0,'0'0'133'16,"0"0"350"-16,0 0 406 16,0 0-537-16,0 0-352 15,0 0 0-15,-88-43 0 16,55 61 0 0,2 11 0-16,2 12 0 0,7 12 0 0,8 2 0 15,13 4 0-15,1-9 0 16,12-7 0-16,19-11 0 15,8-14 0-15,6-9 0 16,3-9 0-16,1-5 0 16,-6-17 0-16,-7-9 0 15,-9-4 0-15,-8-4 0 16,-14-1 0-16,-5-6 0 16,-11 1 0-16,-25 3 0 15,-16 8 0-15,-9 14 0 16,-3 20 0-16,-5 2-99 15,5 28-1436-15,0 8 1132 16</inkml:trace>
  <inkml:trace contextRef="#ctx0" brushRef="#br0" timeOffset="17595.45">6106 7463 267 0,'0'0'308'15,"0"0"728"1,0 0-600-16,0 0-436 16,0 0 0-16,0 0 0 0,0-55 0 15,0 55 0-15,0 10 0 16,2 11 0-16,2 8 0 16,2 9 0-16,-3 2 0 15,0 3 0-15,-3 0 0 16,0 0 0-16,0-1 0 15,0-5 0-15,0-3 0 16,0-6 0-16,0-5 0 16,6-5 0-16,12-3 0 15,13-1 0-15,17-5-605 16,15-9-544-16</inkml:trace>
  <inkml:trace contextRef="#ctx0" brushRef="#br0" timeOffset="18013.32">8253 7535 375 0,'0'0'627'0,"0"0"418"16,0 0-1045-1,0 0 0-15,0 0 0 0,0 0 0 16,0-68 0-16,0 68 0 16,0 1 0-16,0 17 0 15,0 17 0-15,9 13 0 16,6 11 0-16,-2 8 0 15,2 0 0-15,-3 0 0 16,0-4 0-16,0-8 0 16,-1-10 0-16,-5-13 0 15,-1-14 0-15,-2-11 0 16,-3-7 0-16,0 0 0 0,0 0 0 16,0 0 0-1,0 0 0-15,-13 0-157 0,-8-4-1563 16</inkml:trace>
  <inkml:trace contextRef="#ctx0" brushRef="#br0" timeOffset="26869.67">10800 3398 167 0,'0'0'132'0,"0"0"198"15,0 0 304 1,0 0 51-16,0 0-586 0,0 0-99 16,0 0 0-16,-60-31 0 15,30 56 0-15,-1 10 0 16,1 11 0-16,3 8 0 15,6 8 0-15,11 0 0 16,10-5 0-16,3-9 0 16,25-8 0-16,14-11 0 15,6-9 0-15,3-10 0 16,-2-10 0-16,-2 0 0 16,0-21 0-16,-4-6 0 0,-6-6 0 15,-9 0 0 1,-9-3 0-16,-12-2 0 0,-7-3 0 15,0-1 0-15,-9 1 0 16,-16 1 0-16,-8 5 0 16,-3 7 0-16,3 7 0 15,9 8 0-15,6 10 0 16,4 3 0-16,3 27-198 16,3 12-1223-16,5 9 1119 15</inkml:trace>
  <inkml:trace contextRef="#ctx0" brushRef="#br0" timeOffset="32458.59">10946 4779 164 0,'0'0'112'0,"0"0"107"16,0 0 168-16,0 0 167 16,0 0-37-16,0 0-423 15,0 0-94-15,-36-30 0 16,15 45 0-16,-13 13 0 0,-2 11 0 16,-1 10 0-16,-2 3 0 15,11 2 0-15,7 2 0 16,13-4 0-16,8-4 0 15,8-9 0-15,22-7 0 16,9-10 0-16,5-9 0 16,0-12 0-16,-1-1 0 15,-1-10 0-15,-2-14 0 16,1-3 0-16,-9-6 0 16,-11 0 0-16,-8-2 0 15,-7-2 0-15,-6 0 0 16,0-2 0-16,-22 1 0 15,-2 1 0-15,-8 6 0 16,3 10 0-16,3 9 0 16,1 12 0-16,6 5 0 15,1 28-1121-15,-2 8 443 0</inkml:trace>
  <inkml:trace contextRef="#ctx0" brushRef="#br0" timeOffset="33051.61">11013 6129 7 0,'0'0'224'0,"0"0"9"16,0 0 472-16,-21-77 160 16,5 71-852-16,-1 6-13 15,-8 0 0-15,-5 24 0 16,-3 13 0-16,2 14 0 16,3 9 0-16,7 4 0 15,10-2 0-15,11-6 0 16,0-10 0-16,29-11 0 15,10-10 0-15,13-15 0 16,9-10 0-16,0-4 0 16,-1-22 0-16,-8-4 0 15,-15-6 0-15,-10-1 0 16,-12-3 0-16,-12-1 0 16,-3-2 0-16,-6 4 0 0,-21 1 0 15,-6 5 0-15,-6 6 0 16,4 12 0-16,-1 15 0 15,9 11 0-15,5 33-823 16,4 14-149-16</inkml:trace>
  <inkml:trace contextRef="#ctx0" brushRef="#br0" timeOffset="33570.5">11171 8061 187 0,'0'0'147'0,"0"0"381"15,14-97 482-15,-10 78-835 16,-1 6-175-16,-1 8 0 15,-2 5 0-15,0 0 0 16,0 2 0-16,0 16 0 16,0 12 0-16,0 14 0 15,0 12 0-15,0 12 0 16,0 5 0-16,0-2 0 16,0-7 0-16,0-10 0 15,0-13 0-15,0-15 0 16,0-15 0-16,0-11 0 15,0-2 0-15,4-19 0 0,8-4 0 16,0-4 0-16,-5 3-1138 16,-7-4 305-16</inkml:trace>
  <inkml:trace contextRef="#ctx0" brushRef="#br0" timeOffset="34289.87">13563 3419 203 0,'0'0'182'0,"0"0"459"0,0 0 380 16,-18-76-1021-16,15 70 0 15,0 4 0-15,3 2 0 16,-2 0 0-16,1 9 0 15,1 19 0-15,0 14 0 16,0 18 0-16,0 3 0 16,4 5 0-16,7-2 0 15,-2-6 0-15,1-12 0 16,-2-13 0-16,-4-11 0 16,1-12 0-16,-5-6 0 15,0-3 0-15,0 1 0 16,0 6 0-16,0 7-18 15,0 10-1528-15,0 8 1141 0</inkml:trace>
  <inkml:trace contextRef="#ctx0" brushRef="#br0" timeOffset="34853.67">13722 4592 240 0,'0'0'212'0,"0"0"550"16,0 0 71-16,0 0-833 16,0 0 0-16,0 0 0 15,-91-53 0-15,47 81 0 16,0 15 0-16,3 10 0 0,8 13 0 15,15 3 0-15,8-3 0 16,10-4 0-16,4-13 0 16,23-11 0-1,16-9 0-15,11-16 0 0,7-11 0 16,1-2 0-16,-2-12 0 16,-12-15 0-16,-11-2 0 15,-11-5 0-15,-12-1 0 16,-8-5 0-16,-6-9 0 15,0-1 0-15,-20-4 0 16,-9 6 0-16,-3 7 0 16,0 13 0-16,2 12 0 15,7 12 0-15,1 4 0 16,6 29-996-16,4 18 202 0</inkml:trace>
  <inkml:trace contextRef="#ctx0" brushRef="#br0" timeOffset="35421.64">13709 6041 139 0,'0'0'110'0,"0"0"142"16,0 0 290-16,0 0 93 15,-102-50-266-15,65 70-369 16,-4 15 0-16,2 15 0 16,6 10 0-16,9 8 0 0,15-1 0 15,9-8 0-15,22-10 0 16,20-12 0-16,12-16 0 15,5-11 0-15,-3-10 0 16,-5-4 0-16,-9-19 0 16,-9-5 0-16,-11-7 0 15,-9-6 0-15,-9-7 0 16,-4-5 0-16,-10-1 0 16,-14 4 0-16,-4 11 0 15,1 12 0-15,6 14 0 16,4 13 0-16,4 8 0 0,3 32 0 15,1 13-1325-15,-2 10 814 16</inkml:trace>
  <inkml:trace contextRef="#ctx0" brushRef="#br0" timeOffset="40841.03">15811 3498 144 0,'0'0'62'0,"0"0"65"16,-6-100 80-16,2 70 300 15,-1 6 215-15,1 4-444 16,-1 8-278-16,1 5 0 0,3 3 0 15,1 4 0-15,-4 0 0 16,4 0 0-16,0 13 0 16,0 14 0-16,0 12 0 15,0 11 0-15,0 8 0 16,5 0 0-16,4 4 0 16,-2-7 0-16,2-10 0 15,1-5 0-15,-2-9 0 16,-2-7 0-16,-1-9 0 15,-4-6 0-15,1-4 0 16,-1-3 0-16,-1-2 0 16,0 0 0-16,2 3 0 15,2 3 0-15,0 6-1461 16,1 3 1021-16</inkml:trace>
  <inkml:trace contextRef="#ctx0" brushRef="#br0" timeOffset="41420.11">15934 4625 159 0,'0'0'116'0,"0"0"151"15,0 0 435-15,-3-76 83 16,-3 69-767-16,0 4-18 16,-9 3 0-16,-6 3 0 15,-12 24 0-15,-9 17 0 0,0 13 0 16,5 8 0-16,6 0 0 16,10-7 0-1,16-13 0-15,5-9 0 16,23-9 0-16,19-12 0 0,10-5 0 15,0-10 0-15,-1 0 0 16,-11-12 0-16,-5-8 0 16,-7-9 0-16,-4-3 0 15,-8-5 0-15,-10-6 0 16,-6 0 0-16,0-2 0 16,-19 2 0-16,-8 5 0 15,-3 6 0-15,0 9 0 16,4 11 0-16,6 12 0 15,4 8 0-15,6 20-1423 0,3 10 989 16</inkml:trace>
  <inkml:trace contextRef="#ctx0" brushRef="#br0" timeOffset="42103.3">15971 6109 159 0,'0'0'94'0,"0"0"89"15,4-73 270-15,-4 54 219 16,0 0-186-16,-1 5-486 16,-10 4 0-16,-2 6 0 15,-8 4 0-15,-7 0 0 16,-8 16 0-16,-6 15 0 15,1 11 0-15,2 8 0 16,9 4 0-16,12 1 0 0,11-5 0 16,7-5 0-1,11-11 0-15,19-9 0 16,6-9 0-16,7-12 0 0,3-4 0 16,-1-7 0-1,-3-15 0-15,-6-8 0 0,-8-4 0 16,-8-7 0-16,-9-4 0 15,-11 0 0-15,0-5 0 16,-10 5 0-16,-11 6 0 16,-3 8 0-16,3 16 0 15,5 15 0-15,0 20 0 16,2 22-1454-16,-2 12 1022 16</inkml:trace>
  <inkml:trace contextRef="#ctx0" brushRef="#br0" timeOffset="42650.83">16139 7656 32 0,'0'0'267'0,"0"0"56"16,0 0 750-16,3-79-721 15,-1 76-352-15,-2 1 0 16,0 2 0-16,1 2 0 16,4 24 0-16,4 16 0 15,0 18 0-15,0 12 0 16,-3 4 0-16,-2 6 0 15,-4 4 0-15,0-7 0 16,-2-10 0-16,-5-17 0 0,4-23 0 16,3-16 0-16,0-10 0 15,0-3 0-15,0 0 0 16,2-10 0-16,11-12 0 16,1-8 0-16,3-7 0 15,0 2 0-15,1 0 0 16,-3-1 0-16,-4 0-1595 15</inkml:trace>
  <inkml:trace contextRef="#ctx0" brushRef="#br0" timeOffset="45119.23">407 2046 99 0,'0'0'64'0,"0"0"49"0,0 0 257 15,0 0 545-15,0 0-429 16,0 0-486-16,0 0 0 15,-45-10 0-15,45 9 0 16,0 1 0-16,0 0 0 0,0 0 0 16,0 0 0-1,0 0 0-15,9 1 0 0,15 12 0 16,16 3 0-16,23 4 0 16,6 1 0-1,5-1 0-15,-2 0 0 16,-11-1 0-16,-9 1 0 0,-7-3 0 15,-15-2 0-15,-6-5 0 16,-14-6 0-16,-7-4 0 16,0 0 0-16,-3-4 0 15,0-21 0-15,0-7 0 16,-3-8-1531-16,-12-1 1042 16</inkml:trace>
  <inkml:trace contextRef="#ctx0" brushRef="#br0" timeOffset="45399.02">925 1746 186 0,'0'0'122'0,"0"0"262"15,-18-83 785-15,10 77-983 0,5 4-186 16,2 2 0-16,-2 10 0 16,-2 28 0-16,-5 21 0 15,-2 21 0-15,1 11 0 16,-2-2 0-16,3-6 0 15,-1-10 0-15,1-10 0 16,1-13 0-16,1-11 0 16,4-16 0-16,1-10 0 15,0-7 0-15,0-6 0 16,3 0 0-16,-3 0 0 0,3 0 0 16,0 0 0-16,0-8 0 15,0-11-221-15,0-11-1202 16,3-9 1020-16</inkml:trace>
  <inkml:trace contextRef="#ctx0" brushRef="#br0" timeOffset="46285.23">1141 1830 106 0,'0'0'212'16,"0"0"-70"-16,0 0 445 15,0 0 342-15,0 0-858 0,-49-79-71 16,43 72 0-16,3 2 0 16,0 4 0-16,3 1 0 15,0 0 0-15,0 0 0 16,0 0 0-16,0 0 0 15,0 0 0-15,0 14 0 16,6 15 0-16,16 11 0 16,2 13 0-16,6 6 0 15,-2-1 0-15,5-3 0 16,-3-7 0-16,-6-10 0 16,-2-10 0-16,-6-11 0 15,-8-9 0-15,-5-5 0 16,-3-3 0-16,0 0 0 0,0 0 0 15,0-7 0-15,-3-18 0 16,-13-13 0-16,-10-15 0 16,-1-3 0-16,-1 1 0 15,3 4 0-15,1 12 0 16,9 6 0-16,0 7 0 16,9 6 0-1,3 3 0-15,0 7 0 0,3 4 0 16,0 6 0-16,0 0 0 15,6 0 0-15,25 6 0 16,18 12 0-16,11 9 0 16,6 5 0-16,-2 3 0 15,-3 0 0-15,-4-7 0 16,-9-7 0-16,-14-8 0 0,-10-6 0 16,-15-5 0-1,-2-2 0-15,-7 0 0 0,0-12 0 16,0-15 0-16,-7-9 0 15,-8-13 0-15,-9-4 0 16,-3-4 0-16,-1 2 0 16,5 7 0-16,-2 8 0 15,7 5 0-15,3 9 0 16,5 8 0 0,4 6 0-16,6 6 0 0,0 6 0 15,1 5 0-15,25 18-869 16,-1 4-21-16</inkml:trace>
  <inkml:trace contextRef="#ctx0" brushRef="#br0" timeOffset="46674.34">1899 1353 319 0,'0'0'145'0,"0"0"496"16,0 0 301-16,0 0-942 15,0 0 0-15,0 0 0 16,-88-36 0-16,70 84 0 16,9 23 0-16,6 10 0 15,3-2 0-15,22-13 0 0,11-15 0 16,6-18 0-16,1-13 0 16,-5-14 0-16,-4-6 0 15,-1-4 0 1,-8-20 0-16,-3-5 0 15,-8-4 0-15,-8-5 0 16,-3-3 0-16,0-5 0 0,-14-4 0 16,-14-2 0-16,-3 2 0 15,-5 8 0-15,-4 9 0 16,10 12 0-16,0 4 0 16,6 9 0-16,9 1 0 15,11 4 0-15,4 3 0 16,28 0-1598-16,14 0 1255 0</inkml:trace>
  <inkml:trace contextRef="#ctx0" brushRef="#br0" timeOffset="47280.7">2097 1131 222 0,'0'0'180'16,"0"0"337"-16,0 0 611 15,0 0-1128-15,0 0 0 16,0 0 0-16,-42-69 0 16,42 69 0-16,0 3 0 15,8 23 0-15,20 14 0 16,14 18 0-16,9 12 0 0,-1 6 0 16,-2 3 0-16,-6-3 0 15,-3-7 0-15,-11-14 0 16,-5-16 0-1,-10-15 0-15,-4-11 0 0,-6-8 0 16,0-5 0-16,-3 0 0 16,0 0 0-16,0-22 0 15,-12-10 0-15,-13-19 0 16,-10-14 0-16,-2-13 0 16,-6-4 0-16,1 5 0 15,9 6 0-15,5 8 0 16,7 1 0-16,9 3 0 15,9 0 0-15,3 8 0 16,3 7 0-16,25 6 0 16,8 9 0-16,6 7 0 0,1 10 0 15,-1 12 0-15,-3 5 0 16,-6 25 0-16,-8 15 0 16,-7 17 0-16,-18 15 0 15,-11 15 0-15,-33 4 0 16,-8-7 0-16,7-23 0 15,13-22 0-15,19-26 0 16,13-16 0-16,6-2 0 16,37-13 0-16,36-22 0 15,42-14 0-15,24-12 0 0,17 4 0 16,-14 15 0 0,-33 23 0-16,-45 19-906 0,-61 37 98 15,-46 28 595-15</inkml:trace>
  <inkml:trace contextRef="#ctx0" brushRef="#br0" timeOffset="47604.87">185 3763 396 0,'0'0'201'15,"0"0"-127"-15,0 0 410 16,0 0 297-16,149-154-670 16,61 1-111-16,89-47 0 15,66-31 0-15,59-37 0 16,25-14 0-16,3-2 0 16,-25 16 0-16,-74 37 0 15,-90 49 0 1,-100 59 0-16,-83 55 0 0,-56 44 0 15,-34 24 0-15,-61 22 0 16,-36 37 0-16,-30 25 0 16,-4 19 0-16,14-4-1637 15</inkml:trace>
  <inkml:trace contextRef="#ctx0" brushRef="#br0" timeOffset="56428.75">13697 7717 25 0,'0'0'26'16,"0"0"9"-1,0 0 1-15,0 0-4 0,0 0 0 16,0 0-6-16,0 0-5 16,1-4 2-16,-1 4-2 15,0-2 13-15,0 2-2 16,0 0 12-16,0 0 15 16,0 0 16-16,0 0 3 15,0 0 50-15,0 0 20 16,0 0-21-16,0 0-24 15,0 0 26-15,0 0 21 16,-4 0 27-16,-15-3-20 0,-4 2-123 16,1 1-29-1,-2 0 47-15,-1 0-35 0,2 0 12 16,2 4-6 0,2 5 0-16,3 1 0 0,-1 4-11 15,-2 3-6-15,2 3 52 16,3 2-29-16,1 4-11 15,4-1-18-15,2 3 0 16,4 0 0-16,3 1 0 16,0 2 0-16,0 1 0 15,0 1 0-15,15-3 0 16,3 2 0-16,7-5 0 16,5-5 0-16,5-4 0 0,4-6 0 15,3-7 0 1,-1-5 0-16,-1 0 0 0,-1-10 0 15,-6-7 0-15,-4-5 0 16,0-3 0-16,-2-4 0 16,-5 0 0-16,-4-1 0 15,-1 0 0-15,-7-1 0 16,-6 2 0-16,-4-1 0 16,0-1 0-16,-1-1 0 15,-15-2 0-15,-6 3 0 16,-6 0 0-16,-3 4 0 15,-6 7 0-15,1 9 0 16,-1 8-798-16,-2 3-230 0</inkml:trace>
  <inkml:trace contextRef="#ctx0" brushRef="#br0" timeOffset="108166.61">5390 13006 54 0,'0'0'56'15,"0"0"-7"-15,0 0 25 16,0 0-6-16,0 0 13 15,0 0 9-15,0 0 43 16,12-56 2-16,-3 49 4 16,0 1-16-16,6 1-61 15,7 0-29-15,5 5-16 0,7 0 15 16,2 5 14 0,6 10-19-16,-2 7 7 0,1 5 1 15,-3 6 4-15,-4 2-29 16,-4 3 27-16,-7-1-16 15,-4 1 5-15,-7-1-5 16,-3-3 5-16,-6 1-9 16,-3-6-12-16,0-2 0 15,0-4 1-15,-12 0 43 16,-3-3 0-16,-4-2 36 16,1-2 34-16,-6-2-44 15,3-5-29-15,-4 1 6 16,2-6 19-16,-2-4-71 15,0 0 0-15,-1 0 0 16,1-11 0-16,2-6 0 0,-2-4 0 16,3-5 0-1,0-2 0-15,2-3 0 0,7-3 0 16,1-1 0-16,4 1 0 16,1-1 0-16,1 0 0 15,4 5 0-15,2 0 0 16,0 4 0-16,0 4 0 15,0 1 0-15,2 4 0 16,8 0 0-16,-2 3 0 16,1 0 0-16,2 0 0 15,3 0 0-15,4 1 0 16,1 2 0-16,7 1 0 16,2 2 0-16,11 1 0 15,5 2 0-15,9-1 0 0,5-1 0 16,11-1 0-16,5-2 0 15,1 2 0-15,5 1 0 16,-8 1 0-16,-9 3 0 16,-14 1 0-16,-13 2 0 15,-16 0 0-15,-12 0 0 16,-5 0 0-16,-3 0 0 16,0 0 0-16,0 0 0 15,0-1 0-15,-14 1 0 16,-5 0 0-16,-3 0 0 15,5 1-1094-15,1 5 347 0</inkml:trace>
  <inkml:trace contextRef="#ctx0" brushRef="#br0" timeOffset="110168.57">7164 12529 101 0,'0'0'37'0,"0"0"13"16,0 0 8-16,0 0 17 15,0 0 12-15,0 0 44 16,0 0-10-16,-6-28-54 16,-9 41-41-16,-9 16-9 15,-10 19 65-15,-5 11 0 16,3 7-7-16,3 9 5 16,6 6 9-16,10 8-33 15,12 3-12-15,5 1-10 16,19-7-9-16,17-7 1 15,6-11 0-15,6-11 37 16,0-13-58-16,1-12 33 16,-3-9 33-16,-4-8 52 15,-9-7 20-15,-11-5 19 0,-7-3-109 16,-9 0-53-16,-6 0 0 16,0 0 0-16,0 0 0 15,0 0 0-15,0-3 0 16,-3-4 0-16,-3 1 0 15,-7-1-1256-15,-2-2 634 16</inkml:trace>
  <inkml:trace contextRef="#ctx0" brushRef="#br0" timeOffset="113787.02">7401 13034 28 0,'0'0'25'0,"0"0"7"16,0 0 4-16,0 0-7 15,0 0-5-15,0 0 3 16,0 0 2-16,-7 0 8 16,7 0-8-16,0 0-1 0,0 0 0 15,0 0-2-15,4 0-19 16,20 0-3-16,18 0 5 15,16 0 29-15,3 0-14 16,-4 0 3-16,-10 0 8 16,-11 0 19-16,-9-1-6 15,-13 0-6-15,-10 1 9 16,-2 0 20-16,-2 0 30 16,0 0-26-16,0 0 8 15,-8 0-83-15,-7 0-9 16,-6 2 9-16,-4 10-420 15,4-5 120-15,6-7 87 16</inkml:trace>
  <inkml:trace contextRef="#ctx0" brushRef="#br0" timeOffset="118147.09">8316 12828 49 0,'0'0'31'15,"0"0"7"-15,0 0-6 16,0 0 8-16,0 0 14 0,0 0-9 16,0 0 30-16,-14-23 3 15,14 23 9-15,0 0 2 16,0 0-41-16,15 0-28 15,6 7-20-15,6 13 36 16,-3 6 9-16,-2 6-9 16,-9 8 26-16,-10 7-15 15,-3 5 20-15,0-1-8 16,-13 2-21-16,-3-8 0 16,-2-5 8-16,3-12-28 15,5-10 14-15,5-9 2 16,2-7-25-16,3-2 36 15,0-4 163-15,21-20 268 0,13-12-411 16,11-10-65 0,4-4 0-16,2-3 0 0,-8 3 0 15,-2 2 0-15,-10 7 0 16,-9 8 0-16,-8 9 0 16,-7 8 0-16,-6 4 0 15,-1 6 0-15,0 3 0 16,0 3 0-16,0 0 0 15,-8 10 0-15,-9 20 0 16,-4 12 0-16,3 11 0 16,7 0 0-16,9-1 0 15,2-6 0-15,9-7 0 16,13-6 0-16,5-9 0 16,3-7 0-16,3-10 0 0,4-3-352 15,6-4-417-15,4-6 200 16,-1-18 346-16</inkml:trace>
  <inkml:trace contextRef="#ctx0" brushRef="#br0" timeOffset="118397.13">9156 12571 40 0,'0'0'182'0,"0"0"-145"15,119-9 60-15,-61 52 44 16,0 19 56-16,-7 19 47 16,-12 21 67-16,-12 7-21 15,-14 9-20-15,-5-3-103 0,-7-13-114 16,-1-16-35-16,0-16-18 16,-12-22 0-16,-7-12-192 15,-2-12-331-15,-9-13-251 16,-1-9 443-16</inkml:trace>
  <inkml:trace contextRef="#ctx0" brushRef="#br0" timeOffset="119353.1">10743 12716 24 0,'0'0'50'0,"0"0"-19"16,0 0 14-16,0 0 3 16,0 0-1-16,0 0 4 15,0 0 9-15,0 0-1 16,0 0 13-16,0-2 17 16,0-3 6-16,0-1-8 15,0-4 0-15,0-3-46 16,0-3 15-16,0 2 28 0,0-4-30 15,3 0 35 1,6-3 0-16,-1 1-25 16,5 0 45-16,2 2-72 15,7 0 12-15,5 8-49 0,1 1-5 16,1 8-6-16,-3 1 5 16,4 3-21-16,0 16 16 15,3 8 11-15,0 3-5 16,0 1 5-16,-2-1 16 15,-3-5-16-15,-2-3 17 16,-5-5-28-16,-2-7 16 16,3-9-5-16,-1-1 27 15,5 0 6-15,2-18 11 16,2-7 136-16,0-7 16 0,-5-4-108 16,0-1-88-16,-7 2 0 15,-1 0 0-15,-8 8 0 16,-2 3 0-16,-4 6 0 15,-1 5 0-15,-1 6 0 16,-1 3 0-16,0 4 0 16,0 0 0-16,0 8-324 15,0 16-719-15,-12 13 740 16,-10 10 123-16,-6 6 51 16</inkml:trace>
  <inkml:trace contextRef="#ctx0" brushRef="#br0" timeOffset="119833">10910 13168 86 0,'0'0'49'0,"0"0"17"15,0 0-3-15,0 0 12 16,0 0 33-16,0 0 37 16,-37-21 42-16,34 11 68 15,3-1-45-15,0-3 20 16,0-3-9-16,0 0-78 16,3 0 24-16,6 2-125 0,10 2-42 15,8 3 0-15,9 4 0 16,11 5 0-16,4 1 0 15,0 0 0-15,3 14 0 16,-6 3 0-16,-8 2 0 16,1 1 0-16,-6-3 0 15,-4-4 0-15,-1-4 0 16,-2-6 0-16,1-3 0 16,-1 0 0-16,2-5 0 15,-2-9 0-15,-5-5 0 16,-4 1 0-16,0-1 0 15,-5-1 0-15,-2-1 0 16,-2 2 0-16,-1 1 0 16,2 0 0-16,3 4-448 15,3 1-598-15,4 3 681 0</inkml:trace>
  <inkml:trace contextRef="#ctx0" brushRef="#br0" timeOffset="122177.36">13952 12320 28 0,'0'0'63'16,"0"0"-26"-16,0 0 11 15,0 0 11-15,0 0 9 16,-17-77 30-16,6 66 43 16,2 2 19-16,-3 2 110 15,3 2-8-15,-2 3 38 0,-2 0-122 16,-2 2 46-16,-6 0-131 15,-4 7-75-15,-5 13-18 16,-4 10 0-16,1 9 0 16,3 9 0-16,5 4 0 15,10 6 0-15,10 2 0 16,5-4 0-16,11-8 0 16,20-11 0-16,8-10 0 15,9-15 0-15,4-12 0 16,3 0 0-16,2-21 0 15,-3-15 0-15,-4-4 0 0,-9-8 0 16,-12 1 0 0,-9 2 0-16,-13-2 0 15,-7 1 0-15,-3-2 0 0,-21 3 0 16,-10 3 0-16,-5 5 0 16,-2 7 0-16,3 5 0 15,7 11 0-15,6 6 0 16,2 8 0-16,7 0 0 15,4 18-915-15,6 3 101 16,6 0 570-16</inkml:trace>
  <inkml:trace contextRef="#ctx0" brushRef="#br0" timeOffset="126038.67">5660 15125 52 0,'0'0'62'0,"0"0"0"15,0 0 0-15,0 0 10 16,0 0-6-16,20-81 4 15,-12 71 8-15,6 3 5 16,5 1 4-16,6 4-46 16,8 2 15-16,2 0-5 15,-1 6 16-15,5 11-23 16,-3 4 12-16,1 4-14 16,-6 5-17-16,2 6 4 15,-6 0-2-15,-3 4 1 16,-5-1-6-16,-8 0 6 15,-5-4-4-15,-5-1-5 16,-1-3 6-16,0-6 9 0,-13-3-14 16,-8-4 22-16,3-3 26 15,-6-5 2-15,-1-3 17 16,-2-5 9-16,-1-2 47 16,2 0-39-16,-1-13-29 15,0-7-45-15,2-3-30 16,4-2 0-16,0-3 0 15,-1-1 0-15,1-2 0 16,3-1 0-16,0-4 0 16,3-1 0-16,8 0 0 15,2 0 0-15,5 3 0 0,0 2 0 16,0 4 0 0,12 1 0-16,8 4 0 15,8 3 0-15,15 2 0 16,13 4 0-16,13 3 0 0,8 4 0 15,3 4 0-15,-1 2 0 16,-4 1 0-16,-8 0 0 16,-15 0 0-16,-10 4 0 15,-17-1 0-15,-14 1 0 16,-7-1 0-16,-4-2 0 16,0-1 0-16,0 3 0 15,-6 1 0-15,-14 2 0 0,-3 1-255 16,2 1-764-1,9-5 550-15,12-3 208 0</inkml:trace>
  <inkml:trace contextRef="#ctx0" brushRef="#br0" timeOffset="126413.48">7495 14688 103 0,'0'0'91'0,"0"0"-32"16,0 0 49-16,0 0 63 15,0 0 146-15,0 0-29 16,-31-52-142-16,1 91-112 15,-13 27 172-15,-2 22 51 16,0 15-55-16,14 4-137 16,17-5-65-16,14-9 0 15,18-11 0-15,25-10 0 16,8-11 0-16,6-12 0 16,4-8 0-16,-1-10 0 15,-2-6 0-15,-6-7 0 16,-7-5-128-16,1-6-889 15,-7-7 405-15,-6 0 340 16</inkml:trace>
  <inkml:trace contextRef="#ctx0" brushRef="#br0" timeOffset="126872.53">8065 14739 207 0,'0'0'45'0,"0"0"34"16,-15-79 112-16,14 69 206 15,1 7 141-15,-2 3 52 16,2 0-590-16,0 13 0 16,0 16 0-16,0 19 0 15,2 17 0-15,11 9 0 0,7 2 0 16,3-3 0-1,9-8 0-15,-2-7 0 0,-2-9 0 16,-4-7 0-16,-11-11 0 16,-1-9 0-16,-9-9 0 15,0-8 0-15,-3-3 0 16,0-2 0-16,0 0-215 16,-9 0-933-16,-16-8 701 15</inkml:trace>
  <inkml:trace contextRef="#ctx0" brushRef="#br0" timeOffset="127028.07">7969 15104 201 0,'0'0'50'0,"83"-39"20"16,-12 22 11-16,17 3-37 15,14 5-36-15,5 3-8 16,-1 3-121-16,-15-1-69 15</inkml:trace>
  <inkml:trace contextRef="#ctx0" brushRef="#br0" timeOffset="127540.31">8800 14886 267 0,'0'0'80'0,"0"0"146"15,107-57 219 1,-66 57 54-16,-2 3-103 0,0 19-262 16,-8 10-134-16,-7 7 0 15,-6 5 0-15,-8 5 0 16,-10 1 0-16,0 0 0 16,-22-2 0-16,-5-7 0 15,-1-10 0-15,11-11 0 16,7-12 0-16,9-6 0 15,1-2 0-15,0-13 0 16,3-13 0-16,17-11 0 16,6-4 0-16,2-4 0 15,3-4 0-15,-4-7 0 16,-3-2 0-16,-4 2 0 16,-6 6 0-16,-3 13 0 0,-5 8 0 15,-3 9 0 1,-3 9 0-16,0 7 0 0,0 2 0 15,0 2 0-15,0 3 0 16,-6 23 0-16,-6 16 0 16,-3 15 0-16,3 4 0 15,9 2 0-15,3-8 0 16,0-6 0-16,3-3 0 16,14-9 0-16,3-3 0 15,7-5 0-15,1-7 0 0,2-7 0 16,2-2-408-1,-4-7-726-15,-7-6 754 0</inkml:trace>
  <inkml:trace contextRef="#ctx0" brushRef="#br0" timeOffset="128454.26">10160 14437 118 0,'0'0'43'0,"0"0"21"0,0 0 44 16,0 0 49-16,0 0 88 16,0 0-151-16,-60 32 26 15,14 40 219-15,-2 19 17 16,-3 18-87-16,3 9-135 16,1 0-134-16,5-5 0 15,8-11 0-15,4-18 0 16,9-16 0-16,12-21 0 15,6-22 0-15,3-14 0 16,0-11 0-16,21 0 0 16,24-18-146-16,16-12-810 15,9-11 297-15</inkml:trace>
  <inkml:trace contextRef="#ctx0" brushRef="#br0" timeOffset="128821.55">10740 14731 189 0,'0'0'94'15,"0"0"41"-15,0 0 159 16,0 0 117-16,-85-36-186 16,46 66-94-16,-5 16-33 15,5 12 65-15,10 6-59 16,13 1-12-16,9-8-28 15,7-7-30-15,3-11-21 16,19-10-13-16,9-10 0 0,8-9 0 16,6-10 0-16,1 0 0 15,-3-15 0-15,-7-11 0 16,-9-2 0-16,-12-2 0 16,-5-1 0-16,-10 0 0 15,0 0 0-15,-13 2 0 16,-17-3 0-16,-6 6 0 15,-4 5 0-15,4 7 0 16,12 8 0-16,14 6-128 16,10 0-1215-16,16 0 877 15</inkml:trace>
  <inkml:trace contextRef="#ctx0" brushRef="#br0" timeOffset="129194.66">11033 14330 63 0,'0'0'87'0,"0"0"-21"0,0-72 43 16,3 65 56-16,20 7 83 16,18 18-177-16,12 26 29 15,6 22 169-15,-6 21 81 16,-14 18-75-16,-17 15-78 16,-16 3-150-16,-6-5-47 15,-4-8 0-15,-18-15 0 16,-8-18 0-16,-5-12 0 15,-2-14 0-15,3-13 0 16,1-9 0-16,4-11-329 16,7-13-697-16,13-5 553 15</inkml:trace>
  <inkml:trace contextRef="#ctx0" brushRef="#br0" timeOffset="129737.52">12101 14674 150 0,'0'0'66'0,"0"0"48"0,-9-82 83 16,9 55 121-16,0 3 19 15,0 3-67-15,3 3-33 16,7 2-71-16,5 5 13 16,-3 2-166-16,9 4-13 15,0 5 0-15,12 0 0 16,4 4 0-16,2 17 0 15,1 3 0-15,-6 5 0 16,-4-2 0-16,-4-1 0 16,-6-7 0-16,-5-7 0 15,0-6 0-15,0-6 0 16,6 0 0-16,6-10 0 16,3-11 0-16,-2-2 0 15,-7-2 0-15,0-2 0 16,-6 0 0-16,-3 1 0 0,-3 3 0 15,-3 2 0-15,-2 3 0 16,0 8 0-16,-2 5 0 16,-2 5 0-16,0 0 0 15,0 17-99-15,-6 16-836 16,-13 13 364-16,-14 8 353 16,-9 5 62-16</inkml:trace>
  <inkml:trace contextRef="#ctx0" brushRef="#br0" timeOffset="130125.82">12195 15022 177 0,'0'0'74'16,"0"0"46"-16,0 0 82 15,0 0 42-15,12-76-59 16,10 52 37-16,5 0-20 15,0 0 5-15,2 6-14 16,-2 5-60-16,3 7-45 16,3 6-88-16,4 3 0 15,10 17 0-15,3 4 0 16,4-1 0-16,0-2 0 16,-8-4 0-16,-4-4 0 0,-5-5 0 15,-6-8 0-15,-2 0 0 16,-8 0 0-16,-2-15 0 15,-2-4 0-15,-4 0 0 16,-4-6 0-16,0 3 0 16,-3 0 0-16,-2 4 0 15,-2 6 0-15,-1 2 0 16,1 4 0-16,-2 5 0 16,3 1-906-16,0-6 98 15,7-7 502-15</inkml:trace>
  <inkml:trace contextRef="#ctx0" brushRef="#br0" timeOffset="130828.73">14719 14279 146 0,'0'0'79'0,"0"0"34"16,0 0 79-16,-11-84 204 15,7 73 47-15,3 4 159 16,-1 6-526-16,2 1-76 15,0 0 0-15,0 17 0 16,0 15 0-16,3 18 0 16,7 12 0-16,0 5 0 15,-1 4 0-15,2-2 0 16,0-7 0-16,-2-8 0 0,-2-10 0 16,-1-11 0-16,-1-9 0 15,-4-8 0-15,1-9 0 16,-2-4 0-16,0-3 0 15,0 0 0-15,0 0 0 16,0 0 0-16,0 0-111 16,-9-9-1205-16,-6-6 925 15,4-5 205-15</inkml:trace>
  <inkml:trace contextRef="#ctx0" brushRef="#br0" timeOffset="131074.6">14733 14253 106 0,'0'0'46'0,"0"0"17"16,5-90 38-1,-5 74 41-15,0 8 62 0,0 5 156 16,0 0 13-16,0 3-22 16,0 0-190-16,-16 0-63 15,-18 15-98-15,-20 8 12 16,-18 7-6-16,-8 5 5 15,4 0-11-15,11 5-40 16,15 0-632-16,23 2-83 16,21-4 443-16,6-3 128 15</inkml:trace>
  <inkml:trace contextRef="#ctx0" brushRef="#br0" timeOffset="131342.51">14548 14948 87 0,'0'0'161'0,"0"0"-97"16,0 0 185-16,0 0 258 16,0 0-170-16,85-26-268 15,-10 13 12-15,12 4-37 0,3-4-4 16,-8 3-18-16,-17 2-10 15,-20 1-12-15,-22 4 0 16,-13 1-62-16,-10 2-212 16,0 0-69-16,-10 0-143 15,-12 0 257-15,-3-9 58 16</inkml:trace>
  <inkml:trace contextRef="#ctx0" brushRef="#br0" timeOffset="132675.26">15276 11628 113 0,'0'0'53'16,"0"0"32"-16,0 0-8 15,-7-87 30-15,18 62 19 16,14 2 48-16,8 3-27 16,9 9-20-16,9 7 24 15,4 4 1-15,3 0-7 0,2 17-14 16,-8 7-24-1,-3 7-73-15,-7 3 0 0,-7 5-11 16,-6 6-6-16,-5 6-5 16,-3 10-6-16,-6 9 17 15,-2 9-6-15,-4 2 6 16,0 1-12-16,0-3 1 16,-3-3-6-16,-3-3 0 15,0-4 5-15,-3-2-11 16,0 1 12-16,0 1-1 15,0 1 1-15,0 2-6 16,0-3 23-16,3-6-29 16,10-6 0-16,5-4 5 15,11-10 7-15,7-4-12 16,10-12 6-16,10-5 18 0,8-8-24 16,7-4 0-1,0-7 0-15,-5-2 0 0,-9-1 0 16,-14 0 0-16,-13 0 0 15,-15 0 0-15,-9 0 0 16,-5 0 0-16,-1 0 0 16,0 0 0-16,-3 0-24 15,-20 7-5-15,-15 5 6 16,-10 10 23-16,-7 6-6 16,-3 8 6-16,-3 5 0 15,1 9 0-15,5 4 11 16,12 5-11-16,10 1-5 15,13 5-13-15,14 5 13 16,6 5-1-16,8 6 6 0,17 6 0 16,8-2 17-16,3 4 18 15,2 4 5-15,0 5-27 16,-2 4-13-16,-2 2 0 16,-1 5 0-16,-5 3 0 15,-1 9 0-15,-3 1 0 16,-9-2 0-16,-7-4 0 15,-8-7 0-15,0-8 0 16,-17-2 0-16,-18-3 0 16,-15 1 0-16,-17 1 0 15,-17 2 0-15,-10 7 0 0,-4-5 0 16,1-8 0 0,7-13 0-16,13-19 0 0,17-16 0 15,18-16 0 1,18-14 0-16,14-13 0 0,2-3 0 15,7-18-82-15,-4-17-1340 16,-5-4 960-16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9:01:35.2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474 1815 194 0,'0'0'93'0,"0"0"206"0,0 0 256 16,0 0-7-16,0 0-190 15,0 0-358-15,0 0 0 16,0-6 0-16,24 6 0 16,19 14 0-16,16 7 0 15,6 5 0-15,-4 3 0 16,-10 0 0-16,-8 0 0 15,-7-4 0-15,-3-2 0 0,-11-6 0 16,-5-7 0 0,-7-6 0-16,-3-4 0 15,-2 0-123-15,1-9-704 16,-3-11 198-16,-3-4 340 16,0-2 126-16</inkml:trace>
  <inkml:trace contextRef="#ctx0" brushRef="#br0" timeOffset="254.31">895 1653 229 0,'0'0'120'0,"0"0"238"15,0 0 169-15,0 0-195 16,0 0-248-16,0 0-73 16,-8 81 46-16,4-23 272 15,-8 12-329-15,0 5 0 0,-4-2 0 16,-4-5 0-16,2-11 0 15,3-14 0-15,2-14 0 16,4-14 0-16,6-9 0 16,3-6 0-16,0 0 0 15,3-11-261-15,21-18-1019 16,4-10 863-16</inkml:trace>
  <inkml:trace contextRef="#ctx0" brushRef="#br0" timeOffset="603.7">1207 1586 386 0,'0'0'169'0,"0"0"671"16,0 0-188-16,0 0-652 16,0 0 0-16,0 0 0 15,-20 20 0-15,10 31 0 16,1 13 0-16,4 4 0 15,5-7 0-15,0-9 0 16,6-13 0-16,15-10 0 16,0-12 0-16,6-12 0 15,-2-5 0-15,2-1 0 16,-2-19 0-16,-5-5 0 16,-4-4 0-16,-7-3 0 15,-7-1 0-15,-2 0 0 16,0-1 0-16,-14 1 0 0,-11 1 0 15,0 4 0-15,-2 5 0 16,4 6 0-16,4 4 0 16,7 4 0-16,8 3 0 15,4 0 0-15,16-2-958 16,20 2-4-16</inkml:trace>
  <inkml:trace contextRef="#ctx0" brushRef="#br0" timeOffset="1223.05">1560 1470 193 0,'0'0'767'0,"0"0"94"0,0 0-635 16,0 0-226-16,0 0 0 15,0 0 0-15,0-26 0 16,0 63 0-16,14 19 0 15,5 17 0-15,-1 4 0 16,1 1 0-16,-2-8 0 16,-1-6 0-16,-2-15 0 15,-1-9 0-15,-7-15 0 16,0-12 0-16,-6-9 0 16,0-4 0-16,0 0 0 15,0-18 0-15,0-17 0 0,-15-17 0 16,-7-16 0-16,-2-7 0 15,-1 2 0-15,0 5 0 16,0 7 0-16,4 3 0 16,5 3 0-1,1-3 0-15,9 1 0 16,6 3 0-16,0 6 0 0,6 12 0 16,13 11 0-16,-2 10 0 15,-4 8 0-15,-1 7 0 16,1 0 0-16,1 10 0 15,8 16 0-15,-2 12 0 16,-4 15 0-16,-8 12 0 0,-8 6 0 16,0-1 0-16,-21-8 0 15,3-14 0-15,0-9 0 32,9-13 0-32,6-11 0 0,3-6 0 0,6-5 0 15,30-4 0-15,25 0 0 16,38-17 0-16,15-10 0 15,6-1 0-15,-13 1 0 16,-32 9 0-16,-25 7 0 16,-30 11 0-16,-20 0-892 15,-12 15 184-15,-40 16 505 16,-17 8 26-16</inkml:trace>
  <inkml:trace contextRef="#ctx0" brushRef="#br0" timeOffset="1585.51">244 3221 207 0,'0'0'153'16,"0"0"-130"-16,0 0 355 15,0 0 245-15,0 0 40 0,0 0-663 16,47-58 0-16,79-22 0 16,76-39 0-16,69-37 0 15,46-32 0 1,21-13 0-16,1-6 0 0,-29 18 0 16,-50 30 0-1,-74 32 0-15,-78 41 0 0,-53 34 0 16,-36 29 0-1,-19 18 0-15,-10 7 0 0,-38 35 0 16,-18 28 0-16,-22 17-1541 16,-6 9 1115-16</inkml:trace>
  <inkml:trace contextRef="#ctx0" brushRef="#br1" timeOffset="7911.03">5371 2423 195 0,'0'0'65'16,"0"0"32"-16,0 0 132 0,0 0 64 15,0 0 191-15,0 0-49 16,0 0-186-16,0-30-249 15,0 29 0-15,0 1 0 16,1 0 0-16,2 0 0 16,4 0 0-16,7 2 0 15,7 14 0-15,4 5 0 16,-2 7 0-16,-4 6 0 16,-3 7 0-16,-7 2 0 15,-4 0 0-15,-5-3 0 16,0-2 0-16,-3-6 0 15,-6-9 0-15,0-7 0 16,3-11 0-16,3-2 0 16,3-3 0-16,0 0 0 0,0 0 0 15,0-13 0-15,0-9 0 16,9-10 0-16,10-4 0 16,7-7 0-16,5-1 0 15,3-2 0-15,-2 4 0 16,-7 5 0-16,-4 6 0 15,-5 7 0-15,-5 3 0 16,-1 7 0-16,-4 2 0 16,-4 5 0-16,-1 2 0 15,-1 3 0-15,0 2 0 16,0 0 0-16,0 0 0 0,0 0 0 16,0 0 0-1,-3 9 0-15,-10 6 0 0,1 8 0 16,-2 3 0-16,1 0 0 15,4 4 0-15,3 1 0 16,1 1 0-16,5 1 0 16,0 1 0-16,0-5 0 15,0 0 0-15,0-7 0 16,8-2 0-16,-2-3 0 16,0-6 0-16,0-5 0 15,0-2 0-15,-3-4 0 16,1 0 0-16,8 0 0 15,8 0-1280-15,2 0 744 16</inkml:trace>
  <inkml:trace contextRef="#ctx0" brushRef="#br1" timeOffset="8336.7">6060 2399 140 0,'0'0'150'0,"0"0"-21"15,0 0 341-15,0 0 280 16,0 0-342-16,0 0-408 16,1-69 0-16,-1 69 0 0,0 0 0 15,0 0 0-15,0 0 0 16,0 0 0-16,0 0 0 15,0 5 0-15,0 16 0 16,0 10 0-16,0 10 0 16,0 6 0-16,0 4 0 15,0 0 0-15,8-1 0 16,4-2 0-16,0-1 0 16,-3-5 0-16,0-4 0 15,-2-7 0-15,-3-7 0 16,-2-10 0-16,1-7 0 15,-3-5 0-15,0-2 0 16,0 0 0-16,0 0 0 16,0-7 0-16,0-6 0 0,0 3 0 15,-12 6-1244-15,-7 4 587 16</inkml:trace>
  <inkml:trace contextRef="#ctx0" brushRef="#br1" timeOffset="9362.36">7368 2189 102 0,'0'0'159'16,"0"0"104"-16,0-76 373 15,0 61 157-15,0 6-699 16,0 7-94-16,0 2 0 16,0 0 0-16,-1 21 0 15,-2 22 0-15,0 23 0 16,3 20 0-16,0 24 0 15,0 15 0-15,1 11 0 16,14 10 0-16,0 4 0 16,3 10 0-16,-6 8 0 15,0 15 0-15,-6 7 0 0,-6 14 0 16,0 6 0-16,-6 0 0 16,-9 13 0-16,2-2 0 15,2 1 0-15,5-3 0 16,5-10 0-16,1-3 0 15,0 1 0-15,9 1 0 16,4 0 0-16,-1 1 0 16,0-5 0-16,-2 0 0 0,-1-6 0 15,-1-7 0 1,5-12 0-16,-1-23 0 0,4-18 0 16,3-24 0-1,0-23 0-15,-1-22 0 16,1-19 0-16,-7-17 0 0,-2-10 0 15,-5-8 0-15,-5-9 0 16,3-3 0-16,-3-3 0 16,0 0 0-16,0 0 0 15,0-6 0-15,3-14 0 16,3-16 0-16,4-21-221 16,-1-24-1175-16,-1-30 1021 15</inkml:trace>
  <inkml:trace contextRef="#ctx0" brushRef="#br1" timeOffset="10274.71">8019 2549 37 0,'0'0'98'0,"0"0"-7"16,0 0 55-16,-6-80 104 16,6 64 171-16,0 4 70 15,0 4-83-15,0 6-303 16,6 2-105-16,9 1 0 15,8 22 0-15,3 11 0 16,1 12 0-16,-6 7 0 16,-11 2 0-16,-4-4 0 15,-6-5 0-15,0-6 0 16,-10-4 0-16,-2-13 0 0,0-7 0 16,9-11 0-16,3-5 0 15,0 0 0-15,0-14 0 16,0-13 0-1,7-11 0-15,14-7 0 0,8-2 0 16,5-2 0-16,-1-2 0 16,-2 5 0-16,-6 3 0 15,-5 9 0-15,-8 6 0 16,-5 10 0-16,-3 5 0 16,-4 6 0-16,0 5 0 15,0 2 0-15,0 0 0 16,0 0 0-16,-4 12 0 15,-9 13 0-15,-5 13 0 0,1 8 0 16,4-1 0-16,4-2 0 16,3-2 0-16,6-7 0 15,0-3 0-15,0-5 0 16,12-3 0-16,3-7 0 16,0-3 0-16,4-5 0 15,5-4 0-15,7-4-18 16,5 0-1247-16,3-7 707 15</inkml:trace>
  <inkml:trace contextRef="#ctx0" brushRef="#br1" timeOffset="10653.7">8699 2372 210 0,'0'0'179'16,"0"0"232"-16,0 0 147 16,0 0-238-16,0 0-223 15,0 0-23-15,95 1 25 16,-73 24 0-16,-8 7-99 0,-9 10 0 15,-5 7 0 1,-9 2 0-16,-20-3 0 16,0-11 0-16,2-12 0 0,9-11 0 15,9-10 0-15,9-4 0 16,0 0 0-16,0 0 0 16,21-5 0-16,19-8 0 15,21-2 0-15,17-4 0 16,7 4-111-16,-8 1-1133 15,-14 1 738-15</inkml:trace>
  <inkml:trace contextRef="#ctx0" brushRef="#br1" timeOffset="11158.85">9784 2077 78 0,'0'0'307'16,"0"0"472"-16,0 0 104 15,0 0-883-15,0 0 0 16,0 0 0-16,0-41 0 16,0 61 0-16,0 16 0 15,0 24 0-15,-2 19 0 16,-1 21 0-16,-1 24 0 15,4 16 0-15,0 16 0 0,0 9 0 16,0 8 0 0,18 14 0-16,4 19 0 0,6 13 0 15,2 14 0-15,-4 8 0 16,-1 9 0-16,-7 11 0 16,-6 10 0-16,-2 7 0 15,-2 7 0-15,1 3 0 16,3 3 0-16,1 2 0 15,-1 1 0-15,3-2 0 16,0-6 0-16,3-10 0 16,-2-20 0-16,2-21 0 15,3-31 0-15,-3-31 0 16,3-35 0-16,-5-42 0 16,-1-37 0-16,-7-31 0 0,-5-24 0 15,-3-15 0-15,0-36 0 16,0-31 0-16,-3-30-134 15,3-29-1508-15</inkml:trace>
  <inkml:trace contextRef="#ctx0" brushRef="#br1" timeOffset="11801.14">10470 2516 86 0,'0'0'87'0,"0"0"38"15,-12-79 124-15,6 61 297 16,2 5 205-16,2 6-548 0,2 4-203 15,0 3 0-15,0 0 0 16,0 0 0-16,0 20 0 16,15 19 0-16,12 13 0 15,6 8 0-15,4 1 0 16,3-7 0-16,-4-4 0 16,-3-8 0-16,-6-7 0 15,-8-8 0-15,-7-8 0 16,-6-10 0-16,-2-6 0 15,-4-3 0-15,2 0 0 16,-2-5-1090-16,0-14 290 16</inkml:trace>
  <inkml:trace contextRef="#ctx0" brushRef="#br1" timeOffset="12064.44">10776 2438 201 0,'0'0'113'16,"0"0"255"-16,0 0 355 16,0 0-250-16,0 0-304 15,0 0-169-15,-33 44 0 16,3 2 0-16,-7 8 0 16,-6-1 0-16,4 0 0 15,1-8 0-15,10-9 0 16,9-11 0-16,7-7 0 15,7-10 0-15,5-5 0 0,0-3-47 16,20 0-1011 0,18-14 408-16,9-7 369 0</inkml:trace>
  <inkml:trace contextRef="#ctx0" brushRef="#br1" timeOffset="12477.33">11131 2402 310 0,'0'0'187'0,"0"0"540"15,0 0 37-15,0 0-705 16,0 0-59-16,0 0 0 0,-46 19 0 16,20 26 0-16,3 8 0 15,6 6 0-15,4 0 0 16,8-3 0-16,5-7 0 15,0-9 0-15,13-6 0 16,10-14 0-16,2-8 0 16,4-12 0-16,-1 0 0 15,-3-6 0-15,-1-13 0 16,-3-1 0-16,-6-3 0 16,-1-4 0-16,-7-4 0 15,-3-3 0-15,-4-6 0 16,0-1 0-16,-14 1 0 0,-5 0 0 15,-1 5 0-15,-3 2 0 16,1 7 0 0,2 6 0-16,3 5 0 0,6 7 0 15,8 5 0-15,3 3 0 16,2 0-1405-16,17 6 901 16</inkml:trace>
  <inkml:trace contextRef="#ctx0" brushRef="#br1" timeOffset="13134.44">11434 2348 35 0,'0'0'236'0,"0"0"187"16,0 0 912-16,0 0-1317 0,0 0-18 15,0-72 0-15,0 72 0 16,0 0 0-16,0 4 0 15,0 24 0-15,0 17 0 16,1 22 0-16,4 12 0 16,1 5 0-16,-3-3 0 15,0-9 0-15,0-9 0 16,0-7 0-16,1-13 0 16,-1-13 0-16,-1-12 0 15,-1-11 0-15,-1-7 0 16,2 0 0-16,-2-4 0 15,0-17 0-15,0-12 0 0,0-9 0 16,0-12 0 0,0-11 0-16,-11-11 0 0,1-10 0 15,1 2 0-15,1 5 0 16,5 11 0-16,3 11 0 16,0 10 0-16,0 8 0 15,0 6 0-15,11 10 0 16,1 9 0-16,0 2 0 15,5 6 0-15,7 6 0 16,8 0 0-16,3 13 0 16,4 15 0-16,-1 6 0 15,-7 11 0-15,-9 2 0 16,-11 7 0-16,-11 1 0 0,0 2 0 16,-18-2 0-16,-17-5 0 15,-9-10 0-15,-3-12 0 16,3-9 0-16,10-6 0 15,13-10 0-15,12 0 0 16,9-3 0-16,0 0 0 16,7 0 0-16,33 0 0 15,24 1 0-15,24 2 0 16,17 2 0-16,-3 2 0 16,-11 4 0-16,-14 6-307 15,-22 4-706-15,-24 2 567 16,-28-2 254-16</inkml:trace>
  <inkml:trace contextRef="#ctx0" brushRef="#br1" timeOffset="13930.37">5114 3655 36 0,'0'0'38'16,"-88"7"13"-16,43-5-1 0,1 1 6 16,0-2 18-16,-8 4 11 15,-3 2 31-15,-1 1 20 16,3 0 48-16,10 3 62 15,14-4-50-15,16-4-75 16,7-1-84-16,6-2-37 16,0 0-10-16,0 0 4 15,7 5-30-15,26 2 36 16,30 0 42-16,49-6 37 16,50-1-2-16,58-7-72 0,64-17 34 15,58-7-11-15,46-7-28 16,45-3-11-16,29 0 11 15,28 3 0-15,26 3 11 16,21 5-11-16,15 0 17 16,13 1-28-16,5 2 22 15,0-1-5-15,-7 5-6 16,-19 4 6-16,-36-1 22 16,-55 8-6-16,-68-2 12 15,-84 3-16-15,-87 1-13 16,-86 3-10-16,-67 3-18 0,-46 3 0 15,-15 1-39-15,-48 0-347 16,-38-5-421-16,-44-2 492 16</inkml:trace>
  <inkml:trace contextRef="#ctx0" brushRef="#br1" timeOffset="15492.32">6109 4232 58 0,'0'0'82'0,"0"0"-1"15,0 0 33-15,0 0 86 16,0 0 147-16,0 0 74 0,-36-29-136 16,10 29-41-16,-6 3-146 15,-2 17-5-15,-2 7-69 16,5 8-24-16,4 5 0 15,6 5 0-15,9 3 0 16,9-3 0-16,3-5 0 16,6-7 0-16,22-9 0 15,11-7 0-15,6-10 0 16,0-7-71-16,-4 0 66 16,-8-11 5-16,-3-13 34 15,-3-7 8-15,-8-6-42 16,-1-2 0-16,-10-4 0 0,-8 1 0 15,0 4 0-15,-5 5 0 16,-11 7 0-16,-2 5 0 16,0 6 0-16,1 5 0 15,3 4 0-15,5 1 0 16,1 5 0-16,8 0 0 16,0 3-1247-16,17 7 652 15</inkml:trace>
  <inkml:trace contextRef="#ctx0" brushRef="#br1" timeOffset="16098.7">8774 4161 123 0,'0'0'82'15,"0"0"73"-15,0 0 174 16,0 0 265-16,0 0 157 16,-57-74-738-16,24 68-13 15,-6 6 0-15,-5 0 0 16,-3 10 0-16,0 17 0 15,5 11 0-15,7 6 0 16,7 8 0-16,12-2 0 16,14-4 0-16,2-7 0 15,9-7 0-15,18-6 0 16,9-8 0-16,9-10 0 0,5-8 0 16,1-1 0-16,-2-17 0 15,-10-7 0-15,-9-6 0 16,-6-1 0-16,-12-4 0 15,-5-3 0-15,-7 2 0 16,0 2 0-16,-15 9 0 16,-5 3 0-16,-3 9 0 15,-1 8 0-15,0 6 0 16,2 5-828-16,2 11-119 16</inkml:trace>
  <inkml:trace contextRef="#ctx0" brushRef="#br1" timeOffset="18311.05">11240 3924 67 0,'0'0'77'16,"0"0"-28"-16,0 0 45 15,0 0 21-15,0 0 105 0,0 0 126 16,-33-48 18-16,24 48-18 16,-6 0-105-16,-7 0-113 15,1 14-128 1,-9 9 0-16,0 9 0 0,-1 8 0 16,1 5 0-16,6 6 0 15,5-2 0-15,10-2 0 16,7-5 0-16,2-7 0 15,8-8 0-15,19-6 0 16,7-10 0-16,8-5 0 16,4-6 0-16,2 0 0 15,-6-11 0-15,-10-11 0 16,-5-4 0-16,-9-4 0 0,-9-4 0 16,-9-5 0-1,0-2 0-15,-13-4 0 0,-20-2 0 16,-4 5 0-16,-5 8 0 15,-1 15 0-15,-1 15 0 16,-8 4-616-16,-11 24-430 16,-17 8 764-16</inkml:trace>
  <inkml:trace contextRef="#ctx0" brushRef="#br1" timeOffset="19072.62">6212 5335 167 0,'0'0'120'16,"0"0"144"-16,0 0 322 16,0 0 230-16,0 0-722 15,-46-72-94-15,26 72 0 16,-10 0 0-16,-8 13 0 16,-4 15 0-16,5 7 0 15,2 11 0-15,8 1 0 16,11 3 0-16,13-2 0 15,3-7 0-15,18-6 0 16,18-10 0-16,6-6 0 16,4-14 0-16,0-5 0 15,-1-5 0-15,-6-19 0 16,-8-5 0-16,-4-4 0 0,-12-1 0 16,-8 2 0-16,-7 0 0 15,0 1 0-15,-19 5 0 16,-11 2 0-16,-3 7 0 15,-1 4 0-15,4 8 0 16,8 5 0-16,8 0-436 16,14 12-832-16,6-2 929 15</inkml:trace>
  <inkml:trace contextRef="#ctx0" brushRef="#br1" timeOffset="19593.75">8736 5254 102 0,'0'0'208'0,"0"0"240"15,-22-73 713-15,13 59-1033 16,2 8-128-16,5 4 0 16,2 2 0-16,0 0 0 15,0 12 0-15,0 17 0 16,0 12 0-16,0 11 0 16,7 3 0-16,4-1 0 15,4-6 0-15,0-3 0 0,-3-10 0 16,-2-11 0-1,-5-8 0-15,-4-9 0 0,-1-7 0 16,0 0 0-16,0 0 0 16,0 0 0-16,5 0 0 15,7-2 0-15,7-15-759 16,14-7-456-16</inkml:trace>
  <inkml:trace contextRef="#ctx0" brushRef="#br1" timeOffset="20133.3">11158 5067 165 0,'0'0'157'0,"0"0"370"0,0 0 577 16,0 0-1010-16,0 0-94 15,0 0 0-15,3-70 0 16,-3 70 0-16,0 0 0 16,0 11 0-16,0 20 0 15,0 19 0-15,0 14 0 16,0 4 0-16,0 0 0 15,0-8 0-15,0-7 0 16,0-11 0-16,7-10 0 16,-1-9 0-16,-3-11 0 15,-1-6 0-15,-2-6 0 0,0 0 0 16,0 0 0 0,0 1 0-16,0 5 0 0,0 2 0 15,-14 0-1450 1,-11-3 932-16</inkml:trace>
  <inkml:trace contextRef="#ctx0" brushRef="#br1" timeOffset="20748.66">6188 6552 246 0,'0'0'260'0,"0"0"592"16,0 0-163-16,0 0-689 16,0 0 0-16,0 0 0 15,-33-67 0-15,33 67 0 16,0 21 0-16,0 12 0 0,0 13 0 15,0 8 0 1,0 4 0-16,0-2 0 0,0-6 0 16,0-11 0-16,5-11 0 15,-1-9 0-15,1-9 0 16,5-5 0-16,11-3 0 16,18 1 0-16,9-2 0 15,5-1-1606-15</inkml:trace>
  <inkml:trace contextRef="#ctx0" brushRef="#br1" timeOffset="21211.84">8650 6488 239 0,'0'0'155'16,"0"0"326"-16,0 0 339 16,0 0-468-16,-97-62-352 15,61 63 0-15,-1 22 0 16,10 10 0-16,4 7 0 15,10 7 0-15,9 5 0 0,4-3 0 16,7-2 0-16,23-9 0 16,10-8 0-16,8-10 0 15,3-9 0-15,2-10 0 16,-5-1 0-16,-2-9 0 16,-10-14 0-16,-9-7 0 15,-12-4 0-15,-10-2 0 16,-5-3 0-16,-6-1 0 15,-18-2 0-15,-9-1 0 16,0 5 0-16,0 7 0 16,8 10 0-16,8 12 0 15,10 9 0-15,3 7-869 16,4 16-87-16</inkml:trace>
  <inkml:trace contextRef="#ctx0" brushRef="#br1" timeOffset="21730.6">11434 6532 300 0,'0'0'410'16,"0"0"927"-16,0 0-1337 15,6-86 0-15,-6 74 0 0,0 7 0 16,0 5 0-16,0 0 0 16,0 3 0-1,0 24 0-15,0 13 0 16,0 18 0-16,0 6 0 0,12 3 0 15,1-8 0-15,5-3 0 16,-4-13 0-16,-3-10 0 16,-5-10 0-16,-4-8 0 15,-2-3 0-15,0 3 0 16,-8 2 0-16,-20-1-552 16,-18-8-723-16</inkml:trace>
  <inkml:trace contextRef="#ctx0" brushRef="#br1" timeOffset="22660.2">6373 7765 131 0,'0'0'75'16,"0"0"83"-16,0 0 188 15,0 0 401-15,0 0-157 16,0 0-590-16,0-30 0 16,0 30 0-16,0 9 0 15,0 8 0-15,3 7 0 16,0 7 0-16,2 6 0 15,2 5 0-15,-3 6 0 0,1 3 0 16,1 0 0-16,-3-1 0 16,3-3 0-16,-4-9 0 15,-1-12 0-15,1-14 0 16,-2-8 0-16,0-4 0 16,0 0 0-16,2 0 0 15,1 0 0-15,0 0 0 16,8 0 0-16,16-1 0 15,15-14-1205-15,20-8 441 16</inkml:trace>
  <inkml:trace contextRef="#ctx0" brushRef="#br1" timeOffset="23155.56">9211 7809 231 0,'0'0'181'16,"0"0"557"-16,0 0 159 16,0-88-897-16,0 75 0 15,0 7 0-15,0 1 0 16,0 5 0-16,0 0 0 16,0 0 0-16,0 0 0 15,0 14 0-15,0 9 0 16,0 11 0-16,0 7 0 15,0 1 0-15,0 3 0 16,0-1 0-16,0-3 0 16,3 0 0-16,3-3 0 15,3-1 0-15,-2-3 0 16,1-11 0-16,-2-6 0 16,-2-8 0-16,-1-8 0 0,0 4 0 15,3 3 0 1,8 7 0-16,5 9 0 0,11 0-99 15,13-6-1577-15</inkml:trace>
  <inkml:trace contextRef="#ctx0" brushRef="#br1" timeOffset="23628.3">11660 7809 134 0,'0'0'252'16,"0"0"268"-16,0 0 516 15,0 0-931-15,-25-75-105 16,22 75 0-16,-10 0 0 16,-7 11 0-16,-7 19 0 15,-7 11 0-15,7 8 0 16,8 6 0-16,10 0 0 0,9-3 0 16,11-7 0-16,18-9 0 15,10-11 0-15,7-13 0 16,1-11 0-16,-3-1 0 15,-6-11 0-15,-8-16 0 16,-8-6 0-16,-9-4 0 16,-11-6 0-16,-2-2 0 15,-12-3 0-15,-21-1 0 16,-6 2 0-16,-10 11 0 16,6 10 0-16,1 16 0 15,6 7 0-15,5 2-1733 16</inkml:trace>
  <inkml:trace contextRef="#ctx0" brushRef="#br1" timeOffset="27768.95">12362 5188 123 0,'0'0'62'0,"0"0"36"16,0 0 33-16,-94 0 50 15,85 0 73-15,3 0 43 16,6 0 4-16,0 0 4 16,0 0-81-16,0 0-153 15,4 0-71-15,37 0 0 0,35-4 0 16,36-3 0-1,29-3 0-15,2 0 0 0,-10-1 0 16,-16 1 0-16,-23 0 0 16,-20 2 0-16,-20-1 0 15,-20 2 0-15,-17 2 0 16,-13-1 0-16,-4 2 0 16,-19-1 0-16,-26 4-117 15,-23 1-690-15,-16 0 140 16,-7 0 441-16,0 0 77 15</inkml:trace>
  <inkml:trace contextRef="#ctx0" brushRef="#br1" timeOffset="28151.62">12462 4929 182 0,'0'0'58'16,"0"0"65"-16,0 0 106 15,0 0 151-15,0 0-113 16,0 0-75-16,-17 8-117 16,-5 15-31-16,-8 6 22 0,-4 7 133 15,1 0-43-15,-3-2-80 16,0-3-76-16,3-7 0 15,8-8 0-15,10-7 0 16,6-4 0-16,8-4 0 16,1 0 0-16,0 4 0 15,19 5 0-15,22 4 0 16,15 2 0-16,13-2 0 16,0-1 0-16,-4 3 0 15,-8 5 0-15,-8 9 0 16,-13 5-663-16,-11 4-258 15,-10 1 647-15</inkml:trace>
  <inkml:trace contextRef="#ctx0" brushRef="#br1" timeOffset="28766.03">12448 6492 146 0,'0'0'52'0,"0"0"74"16,0 0 4-16,0 0 110 16,0 0 84-16,0 0-64 15,3-4-81-15,62 4-75 16,36 0-71-16,26 0 217 15,12-9-77-15,4-2-143 16,-10 0-30-16,-16-2 0 16,-18 3 0-16,-26 0 0 15,-24 3 0-15,-19 3 0 16,-18 1 0-16,-12 2 0 16,0 1 0-16,-19 0 0 0,-25 0-318 15,-17 0-339-15,-19 6-1 16,-11-3 424-16</inkml:trace>
  <inkml:trace contextRef="#ctx0" brushRef="#br1" timeOffset="29150.77">12578 6320 125 0,'0'0'96'0,"0"0"-7"16,0 0 88-16,0 0 127 16,0 0 188-16,0 0-136 0,-13-36-140 15,2 45-147 1,-10 14-69-16,-8 8 0 16,-10 6 81-16,-6-1-39 0,3 1-42 15,5-3 0-15,7-7 0 16,11-5 0-16,11-8 0 15,8-1 0-15,12-2 0 16,36 2 0-16,21 0 0 16,17 0 0-16,11-2 0 15,-3 0 0-15,-9-1 0 16,-18-2 0-16,-18 1 0 16,-17-2 0-16,-14 1 0 15,-5 2 0-15,-9 3 0 0,-4 3-769 16,0-1-108-16,-6 1 613 15</inkml:trace>
  <inkml:trace contextRef="#ctx0" brushRef="#br1" timeOffset="31092.29">4577 11204 128 0,'0'0'81'16,"0"0"30"-16,0 0 101 15,0 0 135-15,0 0 195 16,0 0 19-16,-32-48-496 16,32 48-65-16,0 0 0 15,0 11 0-15,2 14 0 16,10 8 0-16,6 6 0 16,3 1 0-16,3 2 0 15,1-2 0-15,3 0 0 16,-1 1 0-16,0-5 0 0,-6-7 0 15,-3-8 0-15,-8-10 0 16,-5-7 0-16,-2-4 0 16,1 0-408-16,-4-3-389 15,0-18 392-15,0-12 215 16,0-7 62-16</inkml:trace>
  <inkml:trace contextRef="#ctx0" brushRef="#br1" timeOffset="31340.31">4832 11167 111 0,'0'0'55'0,"0"0"41"16,0 0 63-16,0 0 145 15,0 0 14-15,0 0-183 0,-49 51-112 16,19-11 160 0,-9 9 16-16,-7 6 44 0,-8 4-22 15,-1-1-221-15,6-8 0 16,13-14 0-16,11-15 0 15,13-13 0-15,7-6 0 16,5-2 0-16,0 0 0 16,8 0 0-16,23-3-30 15,20-10-996-15,13-6 365 16,9-5 467-16</inkml:trace>
  <inkml:trace contextRef="#ctx0" brushRef="#br1" timeOffset="31722.75">5363 11221 181 0,'0'0'96'16,"0"0"119"-16,0 0 212 16,0 0 28-16,0 0 3 15,0 0-243-15,-88 1-215 16,67 23 0-16,3 6 0 15,3 4 0-15,5 4 0 16,7 3 0-16,3 1 0 16,0-1 0-16,18-7 0 0,3-8 0 15,3-12 0-15,-2-13 0 16,3-1 0-16,-5-11 0 16,-2-14 0-16,-5-3 0 15,-4-1 0-15,-8 0 0 16,-1-2 0-16,0 3 0 15,-14 0 0-15,-6 1 0 16,1 6 0-16,3 6 0 16,5 6 0-16,8 7 0 15,3 2 0-15,21 1-198 16,15 9-1156-16,7 1 1015 16</inkml:trace>
  <inkml:trace contextRef="#ctx0" brushRef="#br1" timeOffset="32383.99">5806 11253 178 0,'0'0'165'0,"0"0"217"16,0 0 470-16,0 0-382 16,0 0-470-16,0 0 0 15,-9-17 0-15,9 49 0 16,0 10 0-16,-1 9 0 15,-2 2 0-15,0 4 0 16,0-4 0-16,0-6 0 0,3-9 0 16,-2-12 0-1,1-13 0-15,1-7 0 0,-2-6 0 16,2 0 0 0,-1-7 0-16,-2-17 0 0,0-16 0 15,3-10 0-15,0-11 0 16,0-2 0-16,7 0 0 15,4 4 0-15,1 5 0 16,1 8 0-16,2 5 0 16,3 6 0-16,6 5 0 15,4 4 0-15,5 8 0 16,1 6 0-16,1 8 0 16,-7 4 0-16,-3 0 0 15,-10 18 0-15,-10 10 0 0,-5 9 0 16,-11 6 0-16,-23 7 0 15,-9-1 0-15,-5-8 0 16,5-7 0-16,4-13 0 16,14-8 0-16,11-6 0 15,5-4 0-15,9 1 0 16,0 3 0-16,9 4 0 16,18 5 0-16,18 1 0 15,13 0 0-15,6-1 0 16,-1-1 0-16,-8-1 0 15,-16-2 0-15,-12 0 0 16,-14-4 0-16,-7-3 0 16,-6-3 0-16,0-2 0 0,0 0 0 15,0 0 0-15,0 0 0 16,0 0 0-16,6 3 0 16,15-3-403-16,7 0-683 15,11-3 737-15,3-21 168 16</inkml:trace>
  <inkml:trace contextRef="#ctx0" brushRef="#br1" timeOffset="32716.1">6973 11217 124 0,'0'0'105'0,"0"0"94"15,0 0 199-15,0 0 44 16,0 0-127-16,113-12-135 15,-61 8-42-15,-2 1-39 16,-4 1-52-16,-7 2-47 0,-12 0 0 16,-11 7-464-1,-16 13-490-15,-18 10 604 0,-31 9 184 16</inkml:trace>
  <inkml:trace contextRef="#ctx0" brushRef="#br1" timeOffset="32897.61">7003 11507 58 0,'0'0'76'0,"0"0"66"16,131-15 39-16,-73 1 224 16,1-2 117-16,-9 2-171 15,-14 1-98-15,-14 4-194 16,-13 4-59-16,-7 4 0 0,-2 1 0 16,0 0 0-1,0 0-513-15,-8 10-448 0,-4 3 635 16,-4-2 147-16</inkml:trace>
  <inkml:trace contextRef="#ctx0" brushRef="#br1" timeOffset="34624.51">8381 11164 96 0,'0'0'56'0,"0"0"40"15,0 0 21-15,0 0 71 0,0 0 41 16,0 0 32 0,21-12-55-16,9 12-102 0,9 10-94 15,4 7 63-15,5 3 14 16,-8 7-27-16,-7 2-15 15,-11 6-12-15,-14 3 1 16,-8 6-6-16,-3 5-11 16,-15 1 29-16,-6-7 12 15,3-11-18-15,8-13 0 16,5-13-16-16,4-6-7 16,4 0 6-16,0-20 36 15,10-14-59-15,11-14 0 0,15-6 0 16,3 3 0-16,4-4 0 15,-3 2 0-15,-1 4 0 16,-6 6 0-16,-6 8 0 16,-11 10 0-16,-6 9 0 15,-5 9 0-15,-5 6 0 16,0 1 0-16,0 0 0 16,0 3 0-16,-3 13 0 15,-12 13 0-15,-3 10 0 16,0 6 0-16,5 3 0 15,3-3 0-15,7-4 0 16,3-8 0-16,0-8 0 16,14-5 0-16,3-4 0 0,4-5 0 15,-2-4 0-15,4-4 0 16,3-2 0-16,3-1 0 16,2 0-163-16,-1 0-1079 15,-8 0 798-15</inkml:trace>
  <inkml:trace contextRef="#ctx0" brushRef="#br1" timeOffset="35216.51">9232 11194 76 0,'0'0'101'16,"0"0"40"-16,0 0 174 15,0 0 345-15,0 0 64 16,0 0-694-16,0-53-30 15,-3 53 0-15,3 5 0 16,-2 13 0-16,2 10 0 16,0 5 0-16,0 0 0 15,0 2 0-15,0-4 0 16,3-1 0-16,5-5 0 16,-4-1 0-16,2-4 0 15,0-5 0-15,-2 0 0 0,-1-7 0 16,-1-5 0-16,-2 0 0 15,0-3 0-15,0 0 0 16,0 0 0-16,0 0 0 16,0-9 0-16,3-5 0 15,0-4 0-15,3-1-851 16,-6-7-110-16</inkml:trace>
  <inkml:trace contextRef="#ctx0" brushRef="#br1" timeOffset="35473.9">9542 10634 182 0,'0'0'115'15,"0"0"183"-15,0 0 549 16,0 0-242-16,0 0-605 15,0 0 0-15,-28 23 0 16,7 6 0-16,0 3 0 16,-3 0 0-16,8-3 0 15,8 2 0-15,8-5-290 16,2-5-911-16,23-10 809 16</inkml:trace>
  <inkml:trace contextRef="#ctx0" brushRef="#br1" timeOffset="36181.47">9982 11407 79 0,'0'0'98'0,"0"0"1"16,0 0 75-16,0 0 121 15,0 0 129-15,0 0-65 16,5 0 20-16,-5 0-239 16,0 0-140-16,0 0 0 0,0 0 0 15,0 0 0-15,0 0 0 16,0 0 0-16,0 0 0 16,0 0 0-16,0 0 0 15,0 0 0-15,-3-3 0 16,3 0 0-16,0-2 0 15,0 0 0-15,14-3 0 16,19-2-590-16,5-1-658 16</inkml:trace>
  <inkml:trace contextRef="#ctx0" brushRef="#br1" timeOffset="36739.51">10330 11143 237 0,'0'0'169'16,"0"0"359"-16,0 0 177 16,0 0-297-16,0 0-408 15,0 0 0-15,94 6 0 16,-60 11 0-16,-11 6 0 15,-6 6 0-15,-9 6 0 16,-8 4 0-16,0 1 0 16,-8 1 0-16,-9-3 0 15,1-6 0-15,3-11 0 0,6-13 0 16,4-7 0 0,3-1 0-16,0-1 0 0,0-16 0 15,10-7 0 1,8-9 0-16,10 0 0 0,4-4 0 15,4-4 0-15,1 0 0 16,1-1 0-16,-6 2 0 16,-10 8 0-16,-5 7 0 15,-11 6 0-15,-3 6 0 16,-3 6 0-16,0 4 0 16,0 3 0-16,-6 0 0 15,-12 15 0-15,-3 13 0 0,-6 13 0 16,2 8 0-16,4 3 0 15,12-3 0-15,6-4 0 16,3-10 0-16,6-9 0 16,16-6 0-16,11-8 0 15,6-6 0-15,1-5 0 16,2-1-386-16,-8 0-622 16,-7-1 617-16,-3-11 189 15</inkml:trace>
  <inkml:trace contextRef="#ctx0" brushRef="#br1" timeOffset="37095.58">11074 11099 162 0,'0'0'116'0,"0"0"141"15,0 0 97-15,0 0-106 16,82 5-42-16,-77 24 6 16,-5 10-49-16,-5 4 49 15,-16 2-95-15,-4-4-117 16,9-13 0-16,7-11 0 16,9-12 0-16,19-5 0 15,30 0 0-15,19-5 0 16,7-9 0-16,-10 4 0 0,-22 5 0 15,-18 0 0-15,-17 5 0 16,-8 0 0-16,0 0 0 16,-17 0 0-16,-8 2 0 15,-5 8-689-15,2-2-264 16,1-1 683-16</inkml:trace>
  <inkml:trace contextRef="#ctx0" brushRef="#br1" timeOffset="38046.21">12172 10962 164 0,'0'0'66'0,"0"0"99"15,0 0 193-15,0 0 157 16,0 0-65-16,0 0-168 15,0 30-235-15,0 0-47 0,0 6 0 16,0 5 0-16,0 4 0 16,0 3 0-16,5-1 0 15,2-5 0-15,-1-1 0 16,2-8 0-16,-2-8 0 16,-2-7 0-16,0-5 0 15,-1-7 0 1,0-3 0-16,-1-2 0 0,1-1 0 15,-3 0-448-15,0-4-633 16,-3-9 684-16</inkml:trace>
  <inkml:trace contextRef="#ctx0" brushRef="#br1" timeOffset="38265.68">11971 11286 23 0,'0'0'252'16,"0"0"-158"-16,0 0 153 16,101-24-21-16,-27 11-96 15,15-3 3-15,4 0-106 16,-5 3-27-16,-23 3-263 16,-22 8-98-16,-26 2 166 15,-16 0 70-15,-1 1 46 16,0 4 9-16</inkml:trace>
  <inkml:trace contextRef="#ctx0" brushRef="#br1" timeOffset="40047.6">13018 11019 119 0,'0'0'61'16,"0"0"26"-16,0 0 6 15,0 0 8-15,0 0-9 16,0 0-10-16,102 14 44 0,-63 1 15 16,-5 5 12-16,-3 2-12 15,-4 2 0-15,-8 3-73 16,-8 2-16-16,-8 4-14 15,-3 0 1-15,-2 1 10 16,-14-3 12-16,-6-4-16 16,-1-4 1-16,7-8 22 15,1-8-45-15,10-4 35 16,5-3-58-16,0 0 29 16,0-15 105-16,3-11-134 15,14-6 0-15,4-6 0 16,9-5 0-16,4 1 0 15,0-1 0-15,-1 5 0 16,-5 3 0-16,-4 6 0 16,-4 5 0-16,-7 5 0 15,-4 6 0-15,-6 7 0 0,-2 1 0 16,-1 5 0-16,0 0 0 16,0 0 0-16,0 0 0 15,-3 7 0-15,-10 15 0 16,-2 9 0-16,-1 5 0 15,5-1 0-15,5 2 0 16,5-4 0-16,1-3 0 16,0-4 0-16,0-3 0 15,4-6 0-15,4-3 0 16,3-3 0-16,0-3 0 16,1-1 0-16,3-1 0 0,1-2 0 15,2-2 0 1,0-2 0-16,2 0 0 0,-1 0-600 15,-1 0-194-15,4 0 447 16,-3-14 164-16</inkml:trace>
  <inkml:trace contextRef="#ctx0" brushRef="#br1" timeOffset="40410.18">13824 10991 105 0,'0'0'110'0,"0"0"95"0,0 0 366 15,0 0 276-15,0 0-638 16,0 0-209-16,0 0 0 16,0 24 0-16,0 7 0 15,4 3 0-15,-1 4 0 16,0 0 0-16,0 3 0 15,-1-2 0-15,4-2 0 16,-3-5 0-16,0-6 0 16,0-11 0-16,-2-3 0 15,1-8 0-15,-2-2 0 16,0-2 0-16,0 0 0 16,0 0 0-16,0 0 0 15,0 0 0-15,3-8 0 0,4-2 0 16,6-2 0-16,3-3-1541 15,3 1 1141-15</inkml:trace>
  <inkml:trace contextRef="#ctx0" brushRef="#br1" timeOffset="40948.98">14379 11199 246 0,'0'0'131'0,"0"0"321"15,0 0 129 1,0 0-159-16,0 0-207 0,0 0-215 16,-5 29 0-16,4-28 0 15,1 0 0-15,-2-1 0 16,2 0 0-16,-1 0 0 16,1 0 0-16,0 0 0 15,-4 0 0-15,1 0 0 16,-3-9 0-16,1-1 0 15,2-2 0-15,3 6 0 16,0-1 0-16,8 1 0 0,11 0-71 16,1-2-1551-16,0-4 1295 15</inkml:trace>
  <inkml:trace contextRef="#ctx0" brushRef="#br1" timeOffset="41496.36">14620 10923 198 0,'0'0'153'0,"0"0"263"16,0 0 264-16,118-3-162 0,-79 23-436 16,-1 5-82-1,-6 6 0-15,-5 2 0 0,-9 5 0 16,-9 5 0-16,-9-1 0 15,0 0 0-15,-6-1 0 16,-12-7 0-16,2-9 0 16,2-10 0-16,7-12 0 15,5-3 0-15,2 0 0 16,0-14 0-16,3-8 0 16,13-8 0-16,6-5 0 15,8-2 0-15,1 0 0 16,2 1 0-16,-3 0 0 15,-4 1 0-15,-3 2 0 16,-5 1 0-16,-4 6 0 16,-3 5 0-16,-5 5 0 15,0 7 0-15,-6 7 0 0,0 2 0 16,0 0 0-16,0 0 0 16,0 5 0-16,-7 17 0 15,-7 9 0-15,-1 8 0 16,5 4 0-16,4 1 0 15,4-1 0-15,2-5 0 16,0-4 0-16,6-5 0 16,12-2 0-16,5-7 0 15,8-1 0-15,5-7 0 16,4-2 0-16,-1-3 0 16,-3-6-983-16,-7-1 321 0,-5 0 428 15</inkml:trace>
  <inkml:trace contextRef="#ctx0" brushRef="#br1" timeOffset="41811.25">15538 10908 64 0,'0'0'169'0,"0"0"19"15,0 0 359-15,0 0 101 16,0 0-311-16,0 0-243 15,64 59-94-15,-64-21 0 0,0 7 0 16,-16 4 0 0,-15-1 0-16,-1-5 0 0,4-8 0 15,11-12 0-15,10-11 0 16,7-7 0-16,0-4 0 16,7-1 0-16,22 0 0 15,14 0 0-15,17-14 0 16,5-5 0-1,-2 0 0-15,-9-1 0 0,-14-4-53 16,-13-4-1201-16,-9-7 757 16,-6-8 254-16</inkml:trace>
  <inkml:trace contextRef="#ctx0" brushRef="#br1" timeOffset="42036.07">16066 10404 218 0,'0'0'235'15,"0"0"675"-15,0 0-226 16,0 0-684-16,0 0 0 16,0 0 0-16,6 82 0 15,-27-30 0-15,-10 10 0 16,-6 3 0-16,-5-4-352 15,-9-11-946-15,-4-12 927 16</inkml:trace>
  <inkml:trace contextRef="#ctx0" brushRef="#br1" timeOffset="44941.99">7565 13483 154 0,'0'0'36'16,"0"0"37"-16,0 0 48 15,0 0 56-15,0 0 47 16,0 0 29-16,0 0 21 16,-3-1 25-16,3-1-61 15,3-1-87-15,20-4-151 16,17-1-35-16,8 4-6 0,5 4-333 15,-11 0-359-15,-15 17 342 16,-19 12 193-16,-8 9 95 16,-20 5 33-16</inkml:trace>
  <inkml:trace contextRef="#ctx0" brushRef="#br1" timeOffset="45060.63">7615 13744 55 0,'0'0'46'0,"0"0"-7"15,0 0 43-15,0 0 16 16,0 0 11-16,0 0 42 15,34-30-87-15,3 16-64 16,6 1-6-16,-4-1-309 16,-15 0 30-16</inkml:trace>
  <inkml:trace contextRef="#ctx0" brushRef="#br1" timeOffset="69232.62">13378 11923 23 0,'0'0'58'16,"0"0"-35"-16,0 0 21 16,0 0 5-16,0 0-2 15,0 0 3-15,0 0 3 0,-78 23 14 16,75-20 2-16,2-2-2 15,-2-1-24-15,3 0-3 16,0 2-18-16,0-2 7 16,0 0-21-16,0 0 12 15,0 1-5-15,21 1-4 16,23-2 18-16,30 0 30 16,26 0-10-16,19-6-28 15,13-8-8-15,6-2-3 16,3 1 9-16,3-3-8 0,5 1-3 15,-4-2 18 1,-2 1-26-16,-1 0-23 0,-8-2 16 16,-4 6 7-16,-10-1 0 15,-13 3 4-15,-18 3-1 16,-17 0 9-16,-16 2 7 16,-11 1-16-16,-11-1 1 15,-4 3-4-15,-6 1 4 16,0 0-4-16,-3 3 0 15,-4 0-4-15,-1 0-15 16,-7 0 12-16,-3 0 3 16,-2 0 4-16,-3 0-4 15,-1 0-3-15,0 0 14 16,0 0 1-16,0 0-1 0,0 0 8 16,0 0-11-16,0 0 7 15,0 0-11-15,0 0 0 16,0 0 9-16,0 0-5 15,0 0 0-15,0 0 29 16,0-1-33-16,0 1 21 16,0 0-4-16,0 0-34 15,0 0 13-15,-1 0-160 16,-11 0-216-16,-7 0 153 16,-7 0 49-16</inkml:trace>
  <inkml:trace contextRef="#ctx0" brushRef="#br1" timeOffset="73430.67">8768 12069 43 0,'0'0'21'0,"0"0"15"16,0 0-12-16,0 0 13 15,0 0 3-15,0 0 6 0,0 0-1 16,-15 11 2 0,15-9 1-16,0-2 0 0,0 0 20 15,0 0 19-15,0 0 7 16,25 0 13-1,36-6-12-15,39-9 10 0,42-5-16 16,28-3-14-16,11 1-11 16,7-1-39-16,-2 3-25 15,-10 2-25-15,-9 2 25 16,-26 4 0-16,-22-2 5 16,-22 3 34-16,-28 0-34 15,-25 6 5-15,-20 3-10 16,-18 2-5-16,-6 0-19 0,-16 0-102 15,-25 15-115-15,-14 4-53 16,-12 4 21-16,-3-1 97 16</inkml:trace>
  <inkml:trace contextRef="#ctx0" brushRef="#br1" timeOffset="74396.92">9084 13352 73 0,'0'0'64'0,"0"0"0"16,0 0 17-16,0 0 13 0,0 0 9 16,0 0-23-1,42 0-1-15,-9 0 77 0,7 0-54 16,3 8 36-16,3 8-12 16,-5 5-42-16,-7 10-11 15,-10 7 5-15,-17 5-57 16,-7 6 20-16,-6 0 14 15,-22 1-39-15,-2-4 1 16,-1-6 4-16,4-12-4 16,9-13-6-16,11-9 28 15,7-6 6-15,0 0 132 16,0-21 15-16,16-11-192 16,11-11 0-16,9-2 0 15,9-3 0-15,4-3 0 16,-4 1 0-16,-1 4 0 0,-8 4 0 15,-9 7 0-15,-9 8 0 16,-3 4 0-16,-9 6 0 16,-3 5 0-16,-2 5 0 15,-1 2 0-15,0 4 0 16,0 1 0-16,0 0 0 16,0 1 0-16,-13 18 0 15,-5 7 0-15,-2 7 0 16,4 3 0-16,4 1 0 15,6 0 0-15,6-2 0 16,0-2 0-16,6-4 0 16,6-2 0-16,6-4 0 15,-5-3 0-15,2-6 0 0,-1-3 0 16,-5-4 0-16,1-3 0 16,-4-1 0-16,3-1 0 15,3 3 0-15,6 1-470 16,3-1-677-16,-2-1 817 15</inkml:trace>
  <inkml:trace contextRef="#ctx0" brushRef="#br1" timeOffset="74684.14">10020 13652 241 0,'0'0'154'15,"0"0"423"-15,0 0 456 0,0 0-991 16,0 0-42 0,0 0 0-16,7-22 0 0,-4 40 0 15,1 6 0-15,2 7 0 16,-1 1 0-16,-1 1 0 16,1-3 0-16,1-2 0 15,-2-7 0-15,-1-4 0 16,-1-3 0-16,-2-4 0 15,0-2 0-15,0-2 0 16,0-2-470-16,0-4-643 0,0-4 793 16</inkml:trace>
  <inkml:trace contextRef="#ctx0" brushRef="#br1" timeOffset="74984.62">10154 12978 93 0,'0'0'140'15,"0"0"-3"-15,0 0 260 16,0 0 199-16,0 0-224 0,0 0-194 15,9-6-161 1,-14 31 100-16,-8 5-117 0,1 2 0 16,-6 1 0-16,3 0 0 15,3 0 0-15,3 1-221 16,6 1-817-16,2-8 539 16,-2-4 244-16</inkml:trace>
  <inkml:trace contextRef="#ctx0" brushRef="#br1" timeOffset="75501.1">10603 13647 99 0,'0'0'125'0,"0"0"15"15,0 0 131-15,0 0 128 16,0 0-2-16,0 0-82 15,0-32-67-15,0 32-195 16,0 0-53-16,0-1 0 16,0-3 0-16,0-1 0 0,0 0 0 15,0 2 0-15,0 2 0 16,3 0 0-16,-3 1 0 16,0 0 0-16,0 0 0 15,3 0 0-15,1 9 0 16,-2 5 0-16,-2-4 0 15,0 2 0-15,0-5 0 16,0-4 0-16,-2-2 0 0,2-1 0 16,0 0 0-1,-4 0 0-15,1 0 0 0,-2 0 0 16,2-1 0-16,3-4 0 16,0 0 0-16,18-2-1525 15,12-6 1071-15</inkml:trace>
  <inkml:trace contextRef="#ctx0" brushRef="#br1" timeOffset="76094.5">11167 13460 104 0,'0'0'79'0,"0"0"54"16,0 0 64-16,0 0 209 16,0 0 132-16,0 0-1 15,-2-73-484-15,2 71-53 16,9 2 0-16,9 0 0 16,8 2 0-16,3 13 0 15,0 8 0-15,-7 7 0 16,-8 4 0-16,-7 3 0 15,-7 3 0-15,0-2 0 16,-12-4 0-16,-2-7 0 16,3-9 0-16,5-8 0 15,3-8 0-15,3-2 0 16,0 0 0-16,0-2 0 0,1-18 0 16,14-6 0-16,6-7 0 15,9-4 0-15,3 1 0 16,1-1 0-16,-4 1 0 15,1 1 0-15,-7 4 0 16,-5 6 0-16,-7 4 0 16,-4 7 0-16,-4 5 0 15,-4 6 0-15,0 3 0 16,0 0 0-16,-7 13 0 16,-10 18 0-16,-8 13 0 15,3 7 0-15,2 2 0 16,5-2 0-16,11-4 0 15,4-6 0-15,0-6 0 16,12-5 0-16,12-6 0 16,-2-6 0-16,8-4 0 0,0-4 0 15,1-2 0-15,3-6-1457 16,-4-2 1019-16</inkml:trace>
  <inkml:trace contextRef="#ctx0" brushRef="#br1" timeOffset="76445.38">11802 13294 120 0,'0'0'67'16,"85"-37"60"-16,-34 30 61 16,-3 7 89-16,-1 0 67 15,-9 21 50-15,-11 11-113 16,-14 8-32-16,-13 13-249 15,-7 7 0-15,-29 5 0 16,-10-2 0-16,2-7 0 16,13-16 0-16,13-16 0 15,14-14 0-15,4-10 0 16,27 0 0-16,13-4 0 16,14-9 0-16,1-2 0 15,-9-1 0-15,-7 3 0 16,-11 4 0-16,-14 2 0 0,-8 4 0 15,-5 2 0-15,-1 1 0 16,0 0 0-16,0 0 0 16,0 5-1574-16,-9-2 1235 15</inkml:trace>
  <inkml:trace contextRef="#ctx0" brushRef="#br1" timeOffset="80576.7">13466 13248 5 0,'0'0'54'0,"0"0"-17"16,0 0 2-16,0 0-4 16,0 0 1-16,0 0-2 15,0 0 1-15,-2-64-2 16,1 58 2-16,-1 2 5 15,1-1 5-15,-1 4 26 16,2 1-1-16,-1-3 36 16,1 3-23-16,0 0 45 15,0 0 24-15,0 0-17 16,0 0-20-16,0 0-29 0,0 0-24 16,0 0-24-16,-2 0-33 15,2 0-10-15,0 13-12 16,-1 7 17-16,1 7 22 15,0 3 0-15,0 8 49 16,0 2 58-16,0 7 31 16,0 3 13-16,0 4-160 15,3-3-13-15,6-4 0 16,4-8 0-16,1-3 0 16,-1-7 0-16,1-2 0 15,-5-5 0-15,-1-6 0 0,-3-6 0 16,-2-6 0-1,-2-4 0-15,1 0 0 16,-1 0 0-16,1-7 0 16,-1-8 0-16,-1-5 0 0,0 0-1161 15,0 3 476-15</inkml:trace>
  <inkml:trace contextRef="#ctx0" brushRef="#br1" timeOffset="80826.72">13200 13634 135 0,'0'0'60'16,"0"0"2"-16,0 0 21 16,99-41-40-16,-23 28 1 15,16-1-4-15,8 0-13 16,-4 1-13-16,-14 3-9 15,-21 5-5-15,-21 2 0 16,-20 3-38-16,-16 0-72 16,-4 1-21-16,0 9 36 15,-7-3-23-15</inkml:trace>
  <inkml:trace contextRef="#ctx0" brushRef="#br1" timeOffset="81757.87">14619 13288 104 0,'0'0'66'0,"0"0"19"15,0 0 17-15,0 0 39 0,0 0 101 16,24-76 52-16,-3 69 35 15,7 4-64-15,5 3-72 16,3 0-49-16,2 16-62 16,-5 11-82-16,-4 8 0 15,-11 12 0-15,-9 5 0 16,-9 4 0-16,0-1 0 16,-9-6 0-16,-9-5 0 15,-3-9 0-15,5-10 0 16,4-10 0-16,5-9 0 15,6-6 0-15,1 0 0 16,0-9 0-16,0-16 0 16,1-8 0-16,21-8 0 15,13-7 0-15,7-4 0 0,3-3 0 16,-1 0 0-16,-5 4 0 16,-9 6 0-16,-8 7 0 15,-6 6 0-15,-6 6 0 16,-4 4 0-16,-3 5 0 15,-2 5 0-15,-1 7 0 16,0 3 0-16,0 2 0 16,0 0 0-16,0 4 0 15,-7 14 0-15,-9 10 0 16,-1 5 0-16,1 3 0 16,5 3 0-16,5 1 0 15,6 0 0-15,0 3 0 16,3-2 0-16,14 0 0 0,0-4 0 15,-1-5 0 1,-3-5 0-16,-3-6 0 0,-2-6 0 16,-3-5 0-16,0-4 0 15,-3-5 0-15,1 1 0 16,1-1 0-16,4 2 0 16,3 1 0-16,5 3-123 15,1 1-1104-15,-2-4 737 16</inkml:trace>
  <inkml:trace contextRef="#ctx0" brushRef="#br1" timeOffset="82377.22">15720 13158 87 0,'0'0'85'15,"0"0"35"-15,0 0 72 16,0-81 206-16,0 72 275 0,0 6-181 16,0 3-492-16,0 0 0 15,0 8 0-15,0 19 0 16,6 10 0-16,8 8 0 16,2 5 0-16,2 1 0 15,-2-5 0-15,-1-2 0 16,-2-8 0-16,-5-3 0 15,0-7 0-15,-4-7 0 16,-1-8 0-16,-1-5 0 16,-2-3 0-16,1-3 0 15,-1 0 0-15,0 0 0 16,0 0 0-16,0-2 0 16,0-8 0-16,0-6 0 15,3-4-1262-15,-2 1 601 16</inkml:trace>
  <inkml:trace contextRef="#ctx0" brushRef="#br1" timeOffset="86624.89">16393 13552 30 0,'0'0'56'15,"0"0"-12"1,0 0 4-16,0 0-8 16,0 0 6-16,0 0 0 0,0 0-6 15,0 0-2-15,0 0 2 16,0 0-3-16,0 0 8 15,0 0 4-15,0 0 8 16,0 0 16-16,0 0 2 16,0 0 16-16,0 0 92 15,0 0 122-15,0-7-109 16,0 1-91-16,0 2-26 16,0 1-45-16,0 3-28 15,0 0-6-15,3 0-11 0,1 0-52 16,-1 0 7-1,-1 6 28-15,-2 2 17 0,0-1 11 16,0 1 5-16,0-1 46 16,-5-2 11-16,-5-1 35 15,1-1-28-15,3-1 1 16,1-2-65-16,3 1-10 16,2-1-270-16,4 0-492 15,17 0 122-15</inkml:trace>
  <inkml:trace contextRef="#ctx0" brushRef="#br1" timeOffset="87239.45">16751 13253 123 0,'0'0'94'15,"0"0"63"-15,0 0 115 16,0 0 150-16,0 0-54 16,0 0-81-16,40-62-172 15,-8 62-52-15,2 3 30 16,2 12-40-16,-5 8-53 16,-7 3 0-16,-6 10 0 15,-11 6 0-15,-7 6 0 16,0 3 0-16,-18-3 0 15,-6-7 0-15,5-13 0 16,9-9 0-16,4-11 0 0,4-7 0 16,2-1 0-16,0 0 0 15,2-11 0-15,16-12 0 16,9-9 0-16,7-6 0 16,3-2 0-16,0-3 0 15,-4 0 0-15,-3 1 0 16,-7 2 0-16,-3 5 0 15,-5 4 0-15,-6 6 0 16,-4 5 0-16,-4 4 0 16,-1 7 0-16,0 3 0 0,0 5 0 15,0 1 0 1,0 0 0-16,-7 8 0 0,-5 13 0 16,-2 10 0-16,2 7 0 15,1 7 0-15,2-1 0 16,7 1 0-16,2-2 0 15,0-5 0-15,3-6 0 16,11-5 0-16,6-6 0 16,3-5 0-16,3-5 0 15,3-4 0-15,1-3 0 16,2 1-157-16,0-2-861 16,-4-3 490-16,-2 0 316 15</inkml:trace>
  <inkml:trace contextRef="#ctx0" brushRef="#br1" timeOffset="88289.14">17510 13197 37 0,'0'0'40'0,"0"0"0"16,0 0-4-16,0 0 3 16,0 0 1-16,0 0 11 15,-10-43 2-15,10 37 8 0,0 3 29 16,0-5 26-16,2 3 16 15,8 1 12-15,2-1-44 16,4 5-7-16,2 0-28 16,5 0 12-16,2 6-28 15,2 10-9-15,-5 4 15 16,-2 9 13-16,-11 5-26 16,-9 6-9-16,0 0-6 15,-26 4 22-15,-6-2-21 16,-6-4 11-16,2-8-10 15,5-9 10-15,12-8 24 16,8-9 17-16,8-3 41 16,3-1-50-16,0 0-71 15,11 0 0-15,21-6 0 0,13-6 0 16,8 1 0-16,3-1 0 16,-5 2 0-16,-8 0 0 15,-10 3 0-15,-14 3 0 16,-10 2 0-16,-9 2-621 15,0-2-297-15,-4-4 596 16</inkml:trace>
  <inkml:trace contextRef="#ctx0" brushRef="#br1" timeOffset="88595.32">18054 12689 192 0,'0'0'151'15,"0"0"170"-15,0 0 268 16,0 0 65-16,0 0-514 15,0 0-140-15,1-16 0 16,-1 47 0-16,-4 8 0 16,-7 8 0-16,-1 4 0 0,3 6-152 15,3 3-713-15,-4-4 226 16,-4-8 382-16</inkml:trace>
  <inkml:trace contextRef="#ctx0" brushRef="#br1" timeOffset="89508.39">19437 13089 102 0,'0'0'66'0,"0"0"13"15,0 0 30-15,0 0 38 16,0 0 108-16,0 0 42 16,4-12-64-16,-4 12-36 0,0 0-99 15,0 11-53 1,0 11-34-16,3 9 159 0,3 10 26 16,1 5-154-16,1 4-42 15,3 2 0-15,-1-2 0 16,-1-1 0-16,0-2 0 15,2-5 0-15,-1-2 0 16,0-5 0-16,-3-8 0 16,1-10 0-16,-5-10 0 15,0-6 0-15,-2-1 0 16,2 0 0-16,1-5 0 16,0-8 0-16,-1-1 0 0,-3-1-878 15,0 1 62-15,-6 3 539 16</inkml:trace>
  <inkml:trace contextRef="#ctx0" brushRef="#br1" timeOffset="89728.34">19205 13495 22 0,'0'0'145'15,"0"0"-81"-15,0 0 22 16,127-36 20-16,-46 27 40 15,13-2 23-15,-3 0-58 16,-12-2-26-16,-20 1-62 16,-18 3-23-16,-19 4 0 15,-16 1-65-15,-6 4-194 0,0 0-21 16,-6 0 83-16,-15 9 66 16</inkml:trace>
  <inkml:trace contextRef="#ctx0" brushRef="#br1" timeOffset="92494.73">20503 13078 84 0,'0'0'50'0,"0"0"16"16,0 0 15-16,0 0 6 15,0 0 27-15,0 0 31 16,97-34-2-16,-56 34-4 16,6 0 16-16,-2 10-18 0,-3 8-60 15,-11 5-18 1,-11 4-43-16,-7 4-11 15,-13 7 0-15,0 3 1 16,-18 4 9-16,-12-1 17 16,-4-5-17-16,3-6 11 0,5-11-26 15,11-10 28-15,11-11-18 16,4-1-10-16,0-1 127 16,4-19 141-16,16-8-182 15,10-9-86-15,7-5-5 16,8-4-7-16,-3 1 6 15,-1-2 6-15,-4 4-5 16,-7 3 10-16,-5 5 1 16,-8 5 0-16,-4 9 5 0,-10 7 1 15,-1 8 5-15,-2 6-17 16,0 0-5-16,-6 11-146 16,-12 15 123-1,-7 8 28-15,-2 7 5 0,-1 6 18 16,3 0 29-16,5 2 47 15,8-9-52-15,6-3-47 16,6-6 0-16,0-5 0 16,18-8 0-16,7 2 0 15,6-5 0-15,4-2 0 16,-2-3 0-16,-1-5-198 16,1 0-587-16,-1-5 121 15,-3 0 389-15</inkml:trace>
  <inkml:trace contextRef="#ctx0" brushRef="#br1" timeOffset="92851.4">21449 12982 216 0,'0'0'108'15,"0"0"267"-15,0 0 289 16,0 0 20-16,0 0-684 16,0 0 0-16,0 0 0 15,6 18 0-15,-1 25 0 0,-2 7 0 16,0 7 0-16,-2-2 0 16,1-2 0-16,1-4 0 15,1-11 0-15,2-10 0 16,-2-7 0-16,1-7 0 15,-2-6 0-15,-2-2 0 16,-1-6 0-16,0 0 0 16,0 0 0-16,0 0 0 15,0 0 0-15,0 0 0 16,0-4-1450-16,0-16 927 0</inkml:trace>
  <inkml:trace contextRef="#ctx0" brushRef="#br1" timeOffset="94370.82">21861 12540 102 0,'0'0'47'0,"0"0"54"16,0 0 12-16,0 0 114 15,0 0 109-15,0 0 16 16,-6-24-156-16,-7 41-158 16,-2 6-11-16,-3 6 0 15,3 2-27-15,3 5 11 16,6 5-11-16,4 5-476 0,2 9-78 16,0 2 281-16,7-5 79 15</inkml:trace>
  <inkml:trace contextRef="#ctx0" brushRef="#br1" timeOffset="94802.67">22110 13312 100 0,'0'0'89'16,"0"0"42"-16,0 0 125 0,0 0 57 15,0 0 51-15,0 0-34 16,17-22-167-16,-17 22-163 16,0 4-68-16,0 0 68 15,-2 1 28-15,2-5 12 16,-1 0 17-16,1 0 140 15,0-5-150-15,0-9-47 16,0-2 0-16,5 2 0 16,1 6 0-16,-1 2 0 15,-4 6 0-15,-1 0 0 16,0 0 0-16,0 3 0 16,0 8 0-16,0 3 0 0,-3-2 0 15,-4-2 0 1,-2-2 0-16,5-3 0 0,2-3 0 15,2 1-209-15,0-3-1102 16,16 0 950-16</inkml:trace>
  <inkml:trace contextRef="#ctx0" brushRef="#br1" timeOffset="95306.4">22420 13003 106 0,'0'0'89'16,"0"0"76"-16,0 0 177 16,0 0 293-16,49-76-36 15,-24 75-488-15,8 1-111 16,5 7 0-16,1 15 0 0,-6 10 0 16,-11 10 0-16,-13 6 0 15,-9 5 0-15,-4 2 0 16,-22-5 0-16,-2-5 0 15,1-11 0-15,9-15 0 16,6-9 0-16,9-10 0 16,3 0 0-16,0-11 0 15,15-16 0-15,12-8 0 16,9-6 0-16,4-1 0 16,2-5 0-16,0-1 0 15,-8 4 0-15,-9 3 0 0,-8 6 0 16,-5 7 0-16,-8 7 0 15,-2 6 0-15,-2 8 0 16,0 7 0 0,0 0 0-16,-6 20 0 0,-15 17 0 15,-1 8 0-15,2 7 0 16,5 1 0-16,11-3 0 16,4-4 0-16,1-7 0 15,17-4 0-15,0-4 0 16,1-4 0-16,-2-7 0 15,-1-3 0-15,-1-5 0 16,1-1-769-16,1-6-130 16,2-5 649-16</inkml:trace>
  <inkml:trace contextRef="#ctx0" brushRef="#br1" timeOffset="95570.46">23210 12937 35 0,'0'0'197'0,"0"0"42"16,16-78 578-16,-11 71-58 15,2 7-759-15,-1 2 0 16,5 24 0-16,2 17 0 16,-3 14 0-16,-2 9 0 0,-7 0 0 15,-1-1 0 1,0-8 0-16,0-8 0 0,-1-13 0 15,-2-10 0-15,0-11 0 16,0-5 0-16,-5 0 0 16,-10-1-431-16,-13-5-808 15</inkml:trace>
  <inkml:trace contextRef="#ctx0" brushRef="#br1" timeOffset="97783.36">20827 13921 12 0,'0'0'47'16,"0"0"2"-16,0 0-6 0,0 0 11 15,0 0 9-15,-45-75 8 16,38 65 25-16,1 3 79 15,5 5 50-15,1 1 122 16,0 1-155-16,0 0-71 16,16 0-121-16,20 1 6 15,17 12-6-15,11-1 76 16,2 4-25-16,-3 0-1 16,-4 1-22-16,1-3-16 15,3-3-1-15,4-7 12 0,5-4-6 16,4 0 17-16,-5-4-28 15,-8-11 23-15,-9-4 0 16,-11-4-1-16,-3-1 48 16,-6-3 0-16,2-1-76 15,-1 4 0-15,-2 4 0 16,1 4 0-16,-1 12 0 16,1 4 0-16,0 3 0 15,-1 15 0-15,-5 3 0 16,-4 0 0-16,-1-1 0 15,-1-4 0-15,2-8 0 16,5-7 0-16,13-1 0 16,14-12 0-16,8-15 0 0,6-9 0 15,0-2 0 1,-2-1 0-16,-2 5 0 0,-8 7 0 16,-5 9 0-16,-6 8 0 15,-5 7 0-15,1 3 0 16,-1 0 0-16,3 6 0 15,4 5 0-15,6-3 0 16,5 0 0-16,4-3 0 16,0-3 0-16,-2-2 0 15,-9 0 0-15,-9 0 0 16,-8-7 0-16,-8-5 0 16,-6 1 0-16,-8 0 0 15,-3 1 0-15,-6 4 0 16,-5 4 0-16,0 2-436 0,-8 2-625 15,-18 15 678-15</inkml:trace>
  <inkml:trace contextRef="#ctx0" brushRef="#br1" timeOffset="98238.13">22021 14291 125 0,'0'0'121'0,"0"0"38"15,0 0 215-15,0 0 210 16,0 0 12-16,0 0-508 16,16-69-88-16,-19 88 0 15,-10 9 0-15,-4 11 0 16,4 5 0-16,7 0 0 16,6-4 0-16,9-8 0 15,25-11 0-15,11-8 0 0,3-12 0 16,1-1 0-16,-6-14 0 15,-7-10 0-15,-11-3 0 16,-8-3 0-16,-14-1 0 16,-3-1 0-16,-15 0 0 15,-18-2 0-15,-10 1 0 16,-9 5 0-16,-5 5-324 16,-6 8-775-16,-5 5 700 15</inkml:trace>
  <inkml:trace contextRef="#ctx0" brushRef="#br1" timeOffset="100378.92">24602 12910 41 0,'0'0'80'0,"0"0"-10"16,0 0 18-16,0 0 25 15,0-72 64-15,-2 58 103 16,-1 4 81-16,0 3 57 15,-1 3-46-15,4 2-325 16,0 2-47-16,0 0 0 16,0 0 0-16,-2 4 0 15,1 16 0-15,-1 13 0 16,2 10 0-16,0 11 0 16,0 7 0-16,9 1 0 0,0-1 0 15,0-5 0-15,0-6 0 16,1-8 0-16,-2-7 0 15,-2-7 0-15,0-5 0 16,0-11 0-16,-3-4 0 16,-2-7 0-16,1-1 0 15,-2 0 0-15,0 0 0 16,0 0 0-16,0-1 0 0,-5-8-524 16,-8-1-377-1,-1-4 557-15,-6-6 150 0</inkml:trace>
  <inkml:trace contextRef="#ctx0" brushRef="#br1" timeOffset="100608.37">24148 13237 39 0,'0'0'147'15,"0"0"-98"-15,151-19 74 16,-51 10 29-16,18-2 68 15,2 0 7-15,-5-2-108 16,-12 0-76-16,-16 0-21 16,-23 4-8-16,-24 3-14 0,-19 3-41 15,-15 3-218-15,-6 0-56 16,0 0 100-16,-3 7 63 16,-10 1 57-16</inkml:trace>
  <inkml:trace contextRef="#ctx0" brushRef="#br1" timeOffset="102168.75">26180 12829 15 0,'0'0'46'0,"0"0"-2"16,0 0-3-1,0 0 8-15,0 0 5 0,0 0 6 16,2-38-3-16,11 31 8 16,7 2 7-16,9 2 9 15,4 3-5-15,10 0 2 16,1 8-19-16,3 12-4 15,-2 8 2-15,-4 4 17 16,-10 5-10-16,-9 7-22 16,-13 3-42-16,-7 2 25 15,-2 0-16-15,-9 0 23 16,-13-4-18-16,-4-10 9 16,2-8-1-16,6-11-2 15,9-10 19-15,5-6 51 0,4 0 356 16,0-17-208-16,0-9-238 15,7-8 0-15,14-4 0 16,7-3 0-16,2 0 0 16,0 0 0-16,-3 1 0 15,0 3 0-15,0 1 0 16,-5 5 0-16,-3 4 0 16,-5 6 0-16,-5 5 0 15,-4 6 0-15,-4 6 0 16,-1 3 0-16,0 1 0 15,0 0 0-15,-1 5 0 16,-16 17 0-16,-7 11 0 16,-3 8 0-16,5 5 0 0,2 0 0 15,11-2 0-15,8-5 0 16,1 0 0-16,3-4 0 16,19-4 0-16,10-1 0 15,5-7 0-15,2-3 0 16,-2-3 0-16,3-4-391 15,5-4-426-15,-2-6 271 16,-1-3 338-16</inkml:trace>
  <inkml:trace contextRef="#ctx0" brushRef="#br1" timeOffset="102453.99">27092 13146 114 0,'0'0'80'16,"0"0"25"-16,0 0 4 16,80 5 46-16,-66 13 43 15,-8 5-6-15,-6 3 10 16,0 3-20-16,-15 2 53 16,-5-2 8-16,1-7-29 15,5-6-196-15,8-11-18 16,6-3 0-16,0-2 0 15,9 0 0-15,21 0 0 16,11-9 0-16,6-5 0 0,-5-1 0 16,-6-5-919-1,-9-6 115-15,-9-9 500 0</inkml:trace>
  <inkml:trace contextRef="#ctx0" brushRef="#br1" timeOffset="102682.38">27491 12375 188 0,'0'0'153'16,"0"0"262"-16,0 0 314 16,0 0-167-16,0 0-562 15,0 0 0-15,16-27 0 0,-24 61 0 16,-8 9 0-16,1 9 0 15,2 7 0-15,6 5-180 16,4 0-842-16,2-7 456 16</inkml:trace>
  <inkml:trace contextRef="#ctx0" brushRef="#br1" timeOffset="102967.61">27832 13026 149 0,'0'0'85'16,"0"0"179"-16,0 0 260 0,0 0 42 16,0 0-149-16,0 0-375 15,13 0-42-15,-13 0 0 16,0 0 0-16,0 0 0 15,0 0 0-15,0 0 0 16,0 0 0-16,0 0 0 16,0 0 0-16,0 0 0 15,0 4-459-15,0-2-696 16,0-2 827-16</inkml:trace>
  <inkml:trace contextRef="#ctx0" brushRef="#br1" timeOffset="103519.5">28221 12835 118 0,'0'0'130'0,"0"0"109"15,0 0 265-15,0 0 116 16,0 0-202-16,91-55-400 15,-51 55-18-15,1 7 0 16,-2 10 0-16,-8 6 0 0,-7 4 0 16,-9 6 0-1,-11 8 0-15,-4 6 0 0,-10 2 0 16,-17-4 0 0,0-6 0-16,3-13 0 0,8-10 0 15,10-11 0 1,6-5 0-16,0 0 0 0,0-8 0 15,10-14 0-15,11-8 0 16,6-4 0-16,4-4 0 16,2-6 0-16,1-2 0 15,-1-1 0-15,-3 0 0 16,-5 6 0-16,-5 8 0 16,-7 6 0-16,-5 8 0 15,-4 9 0-15,-4 6 0 0,0 3 0 16,0 1 0-16,0 8 0 15,-15 21 0-15,-7 10 0 16,-5 10 0-16,3 8 0 16,5 0 0-16,10-4 0 15,7-3 0-15,2-10 0 16,8-3 0-16,11-9 0 16,8-5 0-16,3-9 0 15,-2-5 0-15,1-4-546 16,-3-3-471-16,0-2 692 15</inkml:trace>
  <inkml:trace contextRef="#ctx0" brushRef="#br1" timeOffset="103886.38">29052 12906 48 0,'0'0'140'15,"0"0"-5"-15,0 0 117 16,0 0 32-16,82-26-75 16,-70 47 6-16,-5 11-24 15,-7 8 24-15,-8 9 9 16,-25 1-90-16,-6 0-134 16,0-7 0-16,9-10 0 15,13-13 0-15,12-10 0 16,5-8 0-16,6-2 0 0,19 0 0 15,7 0 0-15,-1 0 0 16,-7 0 0-16,-10 0 0 16,-4 0 0-16,-4-1 0 15,-3 0 0-15,-3 1 0 16,0 0 0-16,0 0 0 16,0 0 0-16,0 0-391 15,-3 4-804-15,-6 4 961 16,-5-1 78-16</inkml:trace>
  <inkml:trace contextRef="#ctx0" brushRef="#br1" timeOffset="105128.51">26458 13846 85 0,'0'0'45'0,"0"0"21"15,-23-81 13-15,19 57 26 16,4 3 29-16,0 5 46 16,0 7 45-16,0 3 16 15,9 4 4-15,10 2-111 16,13 0-107-16,11 6 23 16,8 12 12-16,5 5-11 15,4 1 18-15,1 3-12 16,-1-3-28-16,1-1 6 15,-6-7-18-15,-6-5 12 16,-6-6-23-16,-4-5 5 0,-1 0-11 16,-1-9 18-1,2-7 11-15,-1-3-11 0,1-3-18 16,4-3 0 0,1 0 0-16,-1 1 0 0,0 4 0 15,-4 5 0-15,-3 5 0 16,-5 6 0-16,-1 4 0 15,0 0 0-15,1 11 0 16,5 9 0-16,3 1 0 16,3 0 0-16,0-4 0 15,2-4 0-15,-2-11 0 16,0-2 0-16,3-2 0 16,-2-19 0-16,3-7 0 15,2-6 0-15,3 0 0 0,2-2 0 16,-2 6 0-16,-5 4 0 15,-7 5 0-15,-9 8 0 16,-5 7 0-16,-1 6 0 16,1 0 0-16,1 7 0 15,4 10 0-15,4 2 0 16,5 0 0-16,3-2 0 16,4-4 0-16,2-4 0 15,4-9 0-15,1 0 0 16,1-3 0-16,4-17 0 15,2-4 0-15,1 0 0 16,-1-1 0-16,-7 2 0 16,-6 3 0-16,-7 6 0 0,-10 5 0 15,-4 6 0 1,-7 3 0-16,-7 0 0 0,-8 14-573 16,-4 7-237-16,-10 3 440 15,-25 4 145-15</inkml:trace>
  <inkml:trace contextRef="#ctx0" brushRef="#br1" timeOffset="105604.22">27900 14232 201 0,'0'0'54'0,"0"0"57"15,6-79 156-15,-6 62 60 16,0 8 92-16,0 8-58 15,-9 1-153-15,-11 3-151 16,-9 18-51-16,-5 12 0 16,1 6 24-16,8 5-30 15,10 0 0-15,12-3 0 0,3-8 0 16,24-4 0 0,17-11 0-16,9-8 0 0,3-10 0 15,-1 0 0 1,-5-14 0-16,-9-10 0 0,-10-6 0 15,-9-1 0-15,-10-4 0 16,-9-2 0-16,0 3 0 16,-12-2 0-16,-15 2 0 15,-6 5 0-15,-4 7 0 16,-6 12-59-16,-2 10-1141 16,-3 0 627-16</inkml:trace>
  <inkml:trace contextRef="#ctx0" brushRef="#br1" timeOffset="114127.4">8250 15437 65 0,'0'0'45'16,"0"0"15"-16,0 0-11 15,0 0 2-15,0 0-1 16,0 0 12-16,0 0 8 16,0 0 13-16,0 0-2 15,0 0 25-15,0 0 4 0,0 0-33 16,0 0-3-16,0 0-44 16,0 0 25-16,0 0-13 15,0 0 3-15,0 0 1 16,0 0 46-16,0 0 10 15,0 0 26-15,6 0-46 16,15-4-20-16,9-2-45 16,7-1-34-16,2 3 6 15,-3 3-287-15,-6 1-122 16,-5 0 62-16,-6 0 150 16,-8 7 90-16,-7 5 36 15,-4 1 8-15,0 3-4 0</inkml:trace>
  <inkml:trace contextRef="#ctx0" brushRef="#br1" timeOffset="114327.88">8347 15602 28 0,'0'0'44'15,"0"0"2"-15,0 0 5 16,0 0-3-16,0 0 24 16,0 0 33-16,9 7 41 15,15-7-11-15,7-2-13 16,-1-3-50-16,1 3-22 15,-7-1-50-15,-9 1 0 16,-3 2-57-16,-6 0-249 16,-3 0 73-16,-3 0 82 0,0 0 3 15</inkml:trace>
  <inkml:trace contextRef="#ctx0" brushRef="#br1" timeOffset="122024.47">14704 14361 143 0,'0'0'35'0,"0"0"27"15,0 0-5-15,0 0 28 16,0 0 51-16,0 0 43 15,0 0-7-15,-6-46-58 16,6 46-67-16,0 3-47 16,-1 15-28-16,-1 7 28 15,1 5 16-15,-2 6-4 16,1 5-4-16,-1 3 1 16,0 1 16-16,2 0-17 15,1-2-4-15,0 0 5 16,0-2-1-16,0-4 1 15,0-1-5-15,0-7 14 16,0-8-9-16,0-7-9 0,0-4 0 16,0-6 0-16,0-2 0 15,0-2 14-15,0 0 0 16,0 0-10-16,0 0 10 16,0 0-14-16,9 0-18 15,10 0 18-15,11 0 32 16,9-2-32-16,3-5-9 15,5 0-5-15,0 1 5 16,3 3-55-16,-2 0 2 16,1-1-13-16,-1 4 13 15,1-3-9-15,6-1 3 16,5 0 18-16,6-2-12 16,4 0 56-16,3 2-8 15,-1 0-12-15,2-1-3 16,-1 0-4-16,-6 0 8 15,-4-1-6-15,-3 1 12 0,-2 0 8 16,5 0 4-16,5 0-9 16,7 0 1-16,4 2-3 15,4-1 17-15,1 4 0 16,-2 0 1-16,-1 0 3 16,-7 0-3-16,1 0 0 15,-1 0-1-15,5 0-7 16,5 0-3-16,4 0 0 15,2 0 3-15,2 0-2 16,1 0 6-16,2 0 0 16,-1 0 1-16,-4 0 3 0,-2 0 0 15,-5 0 1 1,-2 0 1-16,-1 0-2 0,-1 0 0 16,2 0 3-16,4 0-3 15,0 0 4-15,-1 0-4 16,-1 0-3-16,-4-2 3 15,-1 1 2-15,-4-1-2 16,-2 2 0-16,0-1 2 16,5-1-3-16,6 0 3 15,3 2 0-15,5-2-2 16,1 2 2-16,5 0-1 16,4 0 2-16,-3 0 7 0,-3 0-6 15,-2 0-1-15,1 0 4 16,4 0-6-16,8 0 1 15,6 0 1-15,4 0-1 16,2 0 0-16,0 0-2 16,-4 0 2-16,-7 0 1 15,-6 0 0-15,-5 2-1 16,1-1-1-16,6 2 5 16,3 0-6-16,5 0 1 15,0 1-1-15,-5 0 0 16,-11-4 5-16,-11 2-5 15,-13-2 3-15,-5 0-3 16,0 0 1-16,0 0 0 16,3 0-1-16,0 1 0 0,3 3 0 15,1 1 0-15,0-2 0 16,0 2-1-16,-3-2 0 16,-3-3-2-16,-1 0 3 15,0 0 2-15,1 0-1 16,6 0 1-16,-2 0 0 15,1 0-2-15,0 0 0 16,-5 0 3-16,-5 0 1 16,-5 0-3-16,-7 0-1 15,-6 0-1-15,-5 0-5 16,-2 0 6-16,-1-2 0 16,0 1 2-16,-3-2-2 15,-2 1-2-15,-1 2 1 16,-6 0 0-16,1-1-1 15,-3 0 2-15,2 0 0 0,3-1 0 16,-1 1 0-16,1-1 1 16,-4 2-1-16,0 0 0 15,-7 0 1-15,-3 0-1 16,-4-1 0-16,-2-1 0 16,-3 2 1-16,-1-2 0 15,0 2 3-15,-2-2 3 16,-1 1 16-16,2-1-2 15,-2 1 6-15,3-3-5 16,-2 2 12-16,1-2 9 16,-1-5 11-16,2 1 0 0,0-6 32 15,3-4-33-15,-1-5 22 16,4-2 38-16,-2-6 13 16,-1-3 13-1,2-1 6-15,-1-3 9 0,-1-1-8 16,0 4 33-16,-1 2-68 15,1 4-111-15,-1 5 0 16,0 3 0-16,-2 2 0 16,0 7 0-16,-2 4 0 15,1 4 0-15,-2 4 0 16,0 0 0-16,0 0 0 16,0 0 0-16,0 1 0 0,-2 15 0 15,-14 8-255 1,-7 7-857-16,-9-3 717 0,-14-3 166 15</inkml:trace>
  <inkml:trace contextRef="#ctx0" brushRef="#br1" timeOffset="123204.14">9642 15608 64 0,'0'0'73'0,"0"0"4"16,0 0 16-16,0 0 8 0,0 0 41 15,0 0 20 1,0 0-9-16,36-31-42 0,-14 28-61 15,5 3-17-15,3 0 13 16,-5 0-1-16,-4 10 19 16,-3 8-34-16,-4 6-21 15,-7 6 21-15,-7 5-15 16,0 2 19-16,-12 0-3 16,-6-3-5-16,-4-6 16 15,1-4-26-15,6-7 11 16,2-8-11-16,8-5-5 15,5-4 0-15,0 0 11 16,0 0 77-16,0-6 250 16,13-14-284-16,10-8-65 15,13-8 0-15,4-1 0 0,-1-1 0 16,-3 5 0-16,-7 4 0 16,-5 1 0-16,-3 6 0 15,-9 1 0-15,-1 4 0 16,-6 7 0-16,-2 4 0 15,-3 5 0-15,0 1 0 16,0 0 0-16,0 0 0 16,0 0 0-16,0 8 0 15,-10 11 0-15,-2 4 0 16,3 1 0-16,0 3 0 16,5 4 0-16,2 0 0 15,2 1 0-15,0-4 0 16,0-3 0-16,6-4 0 15,9-5 0-15,5-2 0 0,5-7 0 16,5-3 0-16,3-4-152 16,-2 0-801-16,-1 0 316 15,-11-5 390-15</inkml:trace>
  <inkml:trace contextRef="#ctx0" brushRef="#br1" timeOffset="123562.2">10424 15591 206 0,'0'0'188'15,"0"0"334"-15,0 0 314 16,0 0-541 0,0 0-295-16,0 0 0 15,0-28 0-15,0 28 0 0,0 14 0 16,0 6 0-16,0 5 0 15,0 5 0-15,0 4 0 16,7-1 0-16,-2 4 0 16,-4 1 0-16,2 1 0 15,-1 0 0-15,-1-1 0 16,2-4 0-16,-1-9 0 16,-1-8 0-16,1-10 0 0,-1-7 0 15,1 0 0 1,-2 0 0-16,0 0 0 0,1 0 0 15,-1-4 0-15,3-7 0 16,0-5-720-16,1-1-274 16,4-2 687-16</inkml:trace>
  <inkml:trace contextRef="#ctx0" brushRef="#br1" timeOffset="123928.22">11014 15384 124 0,'0'0'87'0,"0"0"73"16,0 0 146-16,0 0 136 16,0 0 27-16,0 0-271 15,3-25-152-15,-13 63 23 16,-3 15 77-16,-5 10-146 15,7 10 0-15,4 1 0 16,7 0 0-16,0-4 0 16,10-6 0-16,16-3 0 15,5-10 0-15,3-5 0 16,4-11 0-16,-1-8 0 16,-1-9 0-16,-7-4 0 15,-3-7 0-15,-8-3 0 16,-9-4 0-16,-2 0 0 15,-7 0 0-15,0 0 0 0,2 0-335 16,-2 0-804-16,0-2 768 16</inkml:trace>
  <inkml:trace contextRef="#ctx0" brushRef="#br1" timeOffset="131802.84">11552 15584 119 0,'0'0'104'15,"0"0"63"-15,0 0 170 16,0 0 170-16,0 0 45 15,0 0-291-15,0 0-261 16,-17-27 0-16,19 27 0 16,16 9 0-16,12 4 0 15,5 3 0-15,1 2 0 16,-6 5 0-16,-5 3 0 16,-4 3 0-16,-6 2 0 15,-8 2 0-15,-7 0 0 16,0 1 0-16,-4-5 0 0,-11-7 0 15,3-6 0-15,2-8 0 16,5-6 0-16,4-2 0 16,-1 0 0-16,2-19 0 15,0-6 0-15,3-8 0 16,21-8 0-16,6-2 0 16,9-4 0-16,2 5 0 15,0 2 0-15,-8 10 0 16,-8 5 0-16,-8 7 0 15,-7 8 0-15,-7 6 0 16,-3 4 0-16,0 0 0 16,0 0 0-16,0 12 0 15,-7 15 0-15,-10 9 0 16,-4 3 0-16,3 2 0 16,2-3 0-16,10-7 0 0,6-4 0 15,0-3 0-15,7-3 0 16,14-2 0-16,6-4 0 15,9-6 0-15,1-7-954 16,5-2 142-16,1 0 531 16</inkml:trace>
  <inkml:trace contextRef="#ctx0" brushRef="#br1" timeOffset="132072.66">12325 15560 129 0,'0'0'144'15,"0"0"93"-15,0 0 135 16,0 0-44 0,94-21-15-16,-78 38-79 0,-6 6-61 15,-10 7-56-15,0 6-117 16,-13 3 0-16,-11-5 0 16,8-10 0-16,5-9 0 15,8-10 0-15,3-2 0 16,0-2 0-16,3 1 0 15,19 0 0-15,10 1 0 16,4-1 0-16,-2-1 0 16,-1-1-855-16,-3 0 7 0,-5-6 586 15</inkml:trace>
  <inkml:trace contextRef="#ctx0" brushRef="#br1" timeOffset="132344.93">12830 15252 178 0,'0'0'152'0,"0"0"279"15,0 0 380-15,0 0-336 16,0 0-475-16,0 0 0 0,8-36 0 15,-8 63 0-15,0 11 0 16,-5 7 0-16,-8 3 0 16,2 0 0-16,4 0 0 15,4-3 0-15,3-8-1286 16,0-8 728-16</inkml:trace>
  <inkml:trace contextRef="#ctx0" brushRef="#br1" timeOffset="132785.75">13466 15643 216 0,'0'0'249'16,"0"0"496"-16,0 0 92 15,0 0-837-15,0 0 0 16,0 0 0-16,3-32 0 16,-3 59 0-16,3 12 0 15,3 9 0-15,1 3 0 16,2 1 0-16,3-4 0 16,0-4 0-16,0-8 0 15,0-10 0-15,-5-11 0 16,-2-6 0-16,-4-6 0 0,-1-3-1332 15,-1 0 806 1</inkml:trace>
  <inkml:trace contextRef="#ctx0" brushRef="#br1" timeOffset="132936.34">13312 15825 174 0,'0'0'120'16,"0"0"35"-16,120-15 5 15,-45 15-87-15,14 0-73 16,9 0-96-16,-1 0-179 16,-6-2 65-16</inkml:trace>
  <inkml:trace contextRef="#ctx0" brushRef="#br1" timeOffset="134051.34">14455 15628 81 0,'0'0'60'15,"0"0"18"-15,0 0 12 16,0 0 26-16,0 0 73 16,0 0 56-16,0-65 83 15,18 59-36-15,7 5-138 16,6 1-12-16,5 0-16 15,0 10 20-15,-3 7-146 16,-3 5 0-16,-3 4 0 16,-4 2 0-16,-6 2 0 15,-4 5 0-15,-5-2 0 16,-8 3 0-16,0-4 0 16,0 0 0-16,-14-3 0 15,-2-6 0-15,5-9 0 16,3-7 0-16,5-6 0 0,1-1 0 15,1-2 0-15,1-17 0 16,0-7 0-16,0-4 0 16,10-4 0-16,13-5 0 15,8-1 0-15,3-1 0 16,3 1 0-16,-5 5 0 16,-7 5 0-16,-4 5 0 15,-6 5 0-15,-5 4 0 16,-5 7 0-16,-4 3 0 15,-1 5 0-15,0 1 0 16,0 0 0-16,0 4 0 16,-3 17 0-16,-12 10 0 0,-7 10 0 15,4 4 0 1,3 0 0-16,5-5 0 0,9-6 0 16,1-5 0-16,0-4 0 15,16-6 0-15,6-3 0 16,6-4 0-16,2-5 0 15,3-1 0-15,3 0-552 16,-2-4-529-16,-4 1 765 16</inkml:trace>
  <inkml:trace contextRef="#ctx0" brushRef="#br1" timeOffset="134650.76">15350 15605 5 0,'0'0'138'0,"0"0"-24"16,0 0 51-16,0 0 180 16,0 0 196-16,0 0 23 15,13-51-389-15,-13 51-175 16,2 5 0-16,3 15 0 0,-1 8 0 15,2 10 0-15,0 4 0 16,-3 0 0-16,-2 2 0 16,1-4 0-16,-1-8 0 15,1-5 0-15,-1-9 0 16,1-4 0-16,1-9 0 16,-2-3 0-16,1 0 0 15,2-2 0-15,4 0 0 16,-1 0-453-16,2 0-627 15,-4 0 719-15</inkml:trace>
  <inkml:trace contextRef="#ctx0" brushRef="#br1" timeOffset="134950.04">15652 15190 182 0,'0'0'132'16,"0"0"164"-16,0 0 166 15,0 0 71-15,0 0-225 0,0 0-210 16,7-22-98-16,-7 38-11 15,0 10 11-15,0 5 5 16,-9 7-5-16,-2 2-406 16,0-1-575-16,-3-5 580 15</inkml:trace>
  <inkml:trace contextRef="#ctx0" brushRef="#br1" timeOffset="135537.04">16191 15465 51 0,'0'0'142'16,"0"0"-32"-16,0 0 103 15,0 0 1-15,0 0-112 16,94 32 100-16,-31 13 254 15,3 10-33-15,-6 10-289 16,-15 4-134-16,-14 0 0 16,-15 0 0-16,-11-7 0 15,-5-9 0-15,0-8 0 16,-6-13 0-16,-4-11 0 16,2-8 0-16,2-4 0 15,-2-2 0-15,-3 1 0 0,-2 2 0 16,0 4 0-16,-5 1-1075 15,0-1 375-15,0-2 429 16</inkml:trace>
  <inkml:trace contextRef="#ctx0" brushRef="#br1" timeOffset="138347.1">17269 15650 113 0,'0'0'73'16,"0"0"61"-16,0 0 65 16,0 0 7-16,0 0-42 15,0 0-51-15,0 0-56 16,0 0 162-16,18 79 9 16,-7-38 6-16,2 4-44 15,-3 5-73-15,2 4-117 16,-2-1 0-16,0-3 0 15,-3-11 0-15,-1-12 0 0,0-11 0 16,-3-11 0 0,0-3 0-16,-2-2-180 0,1 0-313 15,-2 0-151-15,-5-10 196 16,-21-10 170-16</inkml:trace>
  <inkml:trace contextRef="#ctx0" brushRef="#br1" timeOffset="138524.63">17145 15883 150 0,'0'0'63'0,"82"-21"39"16,-9 13 29-16,15 1 61 16,6-1-87-16,-3 2-87 0,-9-2-18 15,-7 3-59-15,-19-2-206 16,-20-2 73-16,-22-4 56 15</inkml:trace>
  <inkml:trace contextRef="#ctx0" brushRef="#br1" timeOffset="139415.25">9296 14479 144 0,'0'0'68'0,"0"0"-10"0,0 0 55 16,0 0 25-16,0 0 132 15,0 0 131-15,-38-3-70 16,40 0-68 0,40-2-171-16,43-6-80 0,57-5 86 15,56-2-39 1,32-1-59-16,12 2 0 0,-5 6 0 15,-18 3 0-15,-16 1 0 16,-14 1 0-16,-15-1 0 16,-12-1 0-16,-22-1 0 15,-22 0 0-15,-33 5 0 16,-34-1 0-16,-26 2 0 16,-17 1 0-16,-8 1 0 15,0 1 0-15,0 0 0 16,-11 0 0-16,-5 14-267 0,-5 7-363 15,12-1-133-15,7-3 517 16</inkml:trace>
  <inkml:trace contextRef="#ctx0" brushRef="#br1" timeOffset="140392.99">26030 14489 36 0,'0'0'81'0,"0"0"-63"15,0 0 47 1,-97 0 5-16,79 0 12 0,9 0 33 15,6 0 53-15,3 0 9 16,0 0 29-16,0 0-42 16,20-3-29-16,42-1 0 15,42 1 46-15,45 0-57 16,30 3-14 0,26 0-35-16,24 0 12 0,38 0-69 15,41-1-18-15,28-1 0 16,14-2 0-16,-7-1 0 15,-22-2 0-15,-25-3 0 16,-31-1 0-16,-35-1 0 16,-36 1 0-16,-45-5 0 0,-50 2 0 15,-46 1 0-15,-32 7 0 16,-21 1 0-16,0 5 0 16,-27 0 0-16,-23 6-431 15,-19 8-359-15,-11-2 254 16,-7-5 318-16</inkml:trace>
  <inkml:trace contextRef="#ctx0" brushRef="#br1" timeOffset="141612.62">18334 15668 46 0,'0'0'93'0,"0"0"-11"15,0 0 36-15,0 0 72 16,39-74 104-16,-21 59 127 16,4 2-21-16,3 4-108 15,2 6-181-15,0 3-111 16,-1 0 0-16,-3 19 0 15,-3 12 0-15,-10 10 0 0,-8 9 0 16,-2 6 0 0,-11-2 0-16,-13-2 0 0,1-5 0 15,3-13 0-15,4-13 0 16,8-8 0-16,7-12 0 16,1-1 0-16,0-5 0 15,7-20 0-15,19-9 0 16,9-8 0-16,9-2 0 15,3 1 0-15,0 1 0 16,-7 3 0-16,-7 3 0 0,-8 6 0 16,-10 6 0-1,-3 8 0-15,-6 4 0 0,-2 5 0 16,-4 6 0-16,0 1 0 16,0 0 0-16,0 7 0 15,-4 20 0-15,-11 11 0 16,1 10 0-16,4 3 0 15,7-4 0-15,3 0 0 16,12-5 0-16,16-5 0 16,8-5 0-16,3-9 0 15,3-9 0-15,1-8-117 16,-4-5-787-16,-3-1 304 16,-8-10 374-16,-7-14 70 15</inkml:trace>
  <inkml:trace contextRef="#ctx0" brushRef="#br1" timeOffset="141867.94">19247 15591 112 0,'0'0'86'0,"0"0"71"16,0 0 93-16,0 0-67 16,99-10 80-16,-74 38 143 15,-11 13-140-15,-14 10-30 16,-5 7-148-16,-26 3-88 15,-5-9 0-15,7-13 0 16,13-14 0-16,7-16 0 16,9-5 0-16,0-4 0 15,24 0 0-15,25-6 0 0,20-3 0 16,7 1 0-16,0-1-492 16,-6-2-581-16,-1-8 737 15</inkml:trace>
  <inkml:trace contextRef="#ctx0" brushRef="#br1" timeOffset="142153.17">20266 15365 134 0,'0'0'109'0,"0"0"108"15,0 0 345-15,0 0-94 16,0 0-392-16,0 0-20 16,-56 128 275-16,27-47-237 0,8 8-94 15,15-1 0-15,8-5 0 16,38-6 0-16,20-9 0 16,13-10 0-16,10-13 0 15,8-9 0-15,3-7 0 16,-4-6-238-16,-17-9-918 15,-21-8 702-15</inkml:trace>
  <inkml:trace contextRef="#ctx0" brushRef="#br1" timeOffset="143451.37">21199 15557 52 0,'0'0'62'15,"0"0"-4"-15,0 0 18 16,0 0 15-16,0 0 34 16,0 0 25-16,91-48-3 15,-58 48 26-15,5 4 43 16,-2 12 23-16,-2 2-73 16,-5 8-82-16,-7 3-22 15,-12 9-17-15,-10 9-11 16,0 2-5-16,-23 1 6 15,-7-5 16-15,2-9-45 0,5-14 23 16,11-11-23-16,8-10 11 16,4-1 47-16,0-11-34 15,7-12-30-15,21-11 0 16,13-5 0-16,8-1 0 16,3-2 0-16,-5 3 0 15,-9 0 0-15,-8 5 0 16,-7 4 0-16,-7 7 0 15,-6 5 0-15,-4 7 0 16,-4 4 0-16,-2 3 0 16,0 4 0-16,0 0 0 15,0 0 0-15,0 11 0 16,-9 11 0-16,-3 10 0 0,-1 4 0 16,2 5 0-16,6 1 0 15,2-2 0-15,3-3 0 16,0-6 0-16,0-6 0 15,17-4 0-15,8-4 0 16,10-2 0-16,5 1-678 16,2 2-183-16,-4 1 569 15,-5-4 93-15</inkml:trace>
  <inkml:trace contextRef="#ctx0" brushRef="#br1" timeOffset="143746.2">22259 15841 140 0,'0'0'119'0,"0"0"187"16,0 0 334-16,0 0 202 15,0 0-842-15,0 0 0 16,-1-16 0-16,1 34 0 15,9 8 0-15,0 4 0 16,1 5 0-16,-4 1 0 16,0-1 0-16,-3-6 0 15,0-7 0-15,-3-6 0 0,0-6 0 16,0-4 0-16,0-3-186 16,0-3-1031-16,0 0 805 15</inkml:trace>
  <inkml:trace contextRef="#ctx0" brushRef="#br1" timeOffset="144028.2">22571 15288 124 0,'0'0'103'15,"0"0"120"-15,0 0 325 16,6-74 246-16,-6 72-539 16,2 0-255-16,-2 2 0 15,0 0 0-15,0 19 0 16,0 9 0-16,-3 10 0 16,-13 4 0-16,-4 5 0 15,-1 2 0-15,3 1 0 16,6-4-967-16,8-5 247 15,4-12 475-15</inkml:trace>
  <inkml:trace contextRef="#ctx0" brushRef="#br1" timeOffset="144447.07">23353 15628 125 0,'0'0'111'0,"0"0"106"16,0 0 336-16,42-74 279 15,-36 69-623-15,-5 3-209 16,-1 2 0-16,0 3 0 16,0 20 0-16,2 13 0 15,1 15 0-15,1 5 0 16,4 5 0-16,0 0 0 15,5-9 0-15,-3-5 0 16,0-11 0-16,-1-9 0 0,-1-7-579 16,-8-11-482-1,0-9 776-15</inkml:trace>
  <inkml:trace contextRef="#ctx0" brushRef="#br1" timeOffset="144598.34">23210 15801 150 0,'0'0'92'0,"83"-18"-9"16,-21 16-15-16,13 2-30 15,15 0-28-15,16 0-10 16,13 0-97-16,7 0-73 16</inkml:trace>
  <inkml:trace contextRef="#ctx0" brushRef="#br1" timeOffset="145281.84">24673 15574 95 0,'0'0'78'16,"0"0"36"-16,0 0 49 15,0 0 81-15,81-55 0 16,-50 55-41-16,3 0 4 16,-1 14-5-16,-1 7-74 15,-7 6-14-15,-10 5 13 16,-6 9-29-16,-9 2-68 16,0-1-30-16,-9-4 0 15,-5-7 0-15,1-9 0 0,4-9 0 16,6-8 0-1,3-5 0-15,0 0 0 16,0 0 0-16,0-10 0 16,11-10 0-16,8-5 0 0,6-9 0 15,7-7 0-15,4-2 0 16,-1-4 0-16,1 3 0 16,-4 9 0-16,-6 6 0 15,-6 9 0-15,-8 4 0 16,-6 6 0-16,-5 6 0 15,-1 4 0-15,0 0 0 16,0 0 0-16,-6 10 0 0,-7 14 0 16,-5 6 0-1,3 8 0-15,3 2 0 0,8 3 0 16,4-1 0-16,0 0 0 16,11-5 0-16,9-5 0 15,8-3 0-15,7-4-88 16,9-1-948-16,6-4 429 15,0-4 368-15</inkml:trace>
  <inkml:trace contextRef="#ctx0" brushRef="#br1" timeOffset="145943.09">25592 15768 143 0,'0'0'67'15,"0"0"78"-15,0 0 114 16,0 0 110-16,0 0 95 16,0 0-67-16,14-46-194 15,-10 46-203-15,5 0 0 16,2 0 0-16,0 0 0 16,2 0 0-16,-7 10 0 15,-3 3 0-15,-2 1 0 16,-1 2 0-16,0 0 0 15,-1 1 0-15,-10 2 0 0,0-2 0 16,0-2 0 0,-3 1 0-16,1-2 0 15,1 1 0-15,1-3 0 0,1-2 0 16,4-3 0-16,5-3 0 16,1-4 0-16,0 0 0 15,9 0 0-15,28-7 0 16,12-7 0-16,8-3 0 15,-1-1 0-15,-9 5 0 16,-9 0 0-16,-5 3-967 0,-10-2 276 16,-6-7 448-1</inkml:trace>
  <inkml:trace contextRef="#ctx0" brushRef="#br1" timeOffset="146260.25">26016 15281 129 0,'0'0'95'15,"0"0"110"-15,0 0 258 16,0-75 228-16,0 73-227 16,0 2-464-16,0 0 0 15,-2 16 0-15,-11 14 0 16,-3 12 0-16,-2 5 0 16,3 8 0-16,3 1-694 15,9-6-157-15,3-10 543 16</inkml:trace>
  <inkml:trace contextRef="#ctx0" brushRef="#br1" timeOffset="146645.21">26586 15273 111 0,'0'0'95'16,"0"0"78"-16,0 0 236 15,0 0 172-15,93-28-317 16,-44 72 56-16,0 19-226 16,-4 17-94-16,-11 17 0 0,-16 14 0 15,-18 12 0-15,-4 5 0 16,-31-7 0-16,-7-15 0 16,-1-18 0-16,0-21 0 15,6-17 0-15,-2-11 0 16,-6-14-1195-16,-4-13 561 15</inkml:trace>
  <inkml:trace contextRef="#ctx0" brushRef="#br1" timeOffset="147857.6">9172 17358 33 0,'0'0'86'0,"0"0"-24"15,0 0 27-15,0 0 6 16,0 0 50-16,0 0 22 15,-3 0 75-15,3 0 3 16,9-3-25-16,19-1-76 16,16-2-144-16,11 3 6 15,3 3-6-15,-3 0-39 16,-7 7-705-16,-11 9 282 0,-20 4 213 16</inkml:trace>
  <inkml:trace contextRef="#ctx0" brushRef="#br1" timeOffset="147996.68">9126 17631 120 0,'0'0'134'0,"0"0"-56"15,0 0 272-15,0 0-60 16,0 0-228-16,101-29-62 16,-29 22-16-16,14 0-424 15,16-6 84-15</inkml:trace>
  <inkml:trace contextRef="#ctx0" brushRef="#br1" timeOffset="149143.51">12196 16522 146 0,'0'0'56'0,"0"0"52"16,0 0 3-16,0 0 65 16,0 0 6-16,0 0-102 15,21-22-80-15,9 37 20 16,6 4 46-16,-2 3-39 15,3-2 14-15,1-5-7 16,0-6 20-16,1-7 14 16,3-2 51-16,3-6 45 15,-2-14 17-15,-1-5-85 16,-1-4 99-16,-3-2-72 16,-4 2-123-16,2 1 0 15,0 8 0-15,-1 6 0 0,3 8 0 16,5 6 0-1,3 0 0-15,2 12 0 16,1 7 0-16,-2 1 0 16,-4 1 0-16,-4-3 0 0,-5-5 0 15,-6-6 0 1,1-7 0-16,4 0 0 0,2-11 0 16,5-10 0-16,2-5 0 15,-1-1 0-15,-1 3 0 16,-4 4 0-16,-5 10 0 15,0 7 0-15,-2 3 0 16,3 10 0-16,6 12 0 16,4 6 0-16,8-2 0 15,4-5 0-15,4-6 0 0,3-9 0 16,-2-6 0-16,-4 0 0 16,-3-18 0-16,-4-6 0 15,0-6 0-15,2 2 0 16,1 0 0-16,4 6 0 15,-1 4 0-15,-1 8 0 16,-3 9 0-16,-4 1 0 16,-6 2 0-16,-1 14 0 15,0 0 0-15,1-1 0 16,2-2 0-16,4-5-36 16,4-2-331-16,11-6-117 15,15 0 46-15,13 0 96 16,10-12 172-16,-1-8 63 0</inkml:trace>
  <inkml:trace contextRef="#ctx0" brushRef="#br1" timeOffset="150313.57">22053 16441 78 0,'0'0'66'0,"0"0"4"16,0 0 15-16,0 0 47 16,0 0 114-16,0 0 132 15,-3-62 3-15,3 60-105 16,0 2-110-16,10 0-166 16,10 17-40-16,7 7 34 15,9 7 0-15,0 1-22 16,3-2 28-16,4-3 0 0,3-8 5 15,6-4 18-15,2-8 0 16,1-7 12-16,1 0 5 16,0-9 7-16,4-12-1 15,-2-4-16-15,-1-2-30 16,-1 0 0-16,-5 5 0 16,0 3 0-16,-4 7 0 15,0 3 0-15,0 7 0 16,0 2 0-16,0 0 0 15,-3 16 0-15,-5-2 0 16,-2 5 0-16,-5-1 0 16,3-1 0-16,1-3 0 15,1-7 0-15,4-6 0 16,5-1 0-16,4-4 0 0,3-14 0 16,5-7 0-16,2-2 0 15,2-3 0-15,1 3 0 16,0 6 0-16,-5 7 0 15,-5 4 0-15,-3 7 0 16,-3 3 0-16,-3 0 0 16,2 7 0-16,2 8 0 15,8 0 0-15,10 2 0 16,7 1 0-16,0-1 0 16,-4-1 0-16,-6-5 0 15,-7-4 0-15,-5-6 0 16,-2-1-111-16,-1-1-73 15,-2-13-78-15,-4-2-96 0,-3 2-62 16,-3 1 94 0,-4-2 127-16,-2 1 33 0</inkml:trace>
  <inkml:trace contextRef="#ctx0" brushRef="#br1" timeOffset="153176.91">11459 17066 7 0,'0'0'76'16,"0"0"-29"-16,0 0 8 15,0 0 1-15,0 0 16 16,0 0 13-16,0 0 12 16,-31-51-27-16,9 65-34 15,-7 16-10-15,-2 10 18 16,-2 10-8-16,5 6-10 15,7 4-6-15,9 6 9 16,10 6-5-16,2-2 19 16,30 2-27-16,12-5 53 0,6-9-24 15,2-12 10 1,-2-6-13-16,-3-12 1 0,-5-7-16 16,-5-7 5-1,-9-4-9-15,-5-7 0 0,-9 0-23 16,-6-3 20-16,0 0-20 15,-2 0-112-15,4-6-241 16,6-11-18-16,-1-5 152 16</inkml:trace>
  <inkml:trace contextRef="#ctx0" brushRef="#br1" timeOffset="153926.6">12010 17462 24 0,'0'0'78'0,"0"0"-20"0,0 0 0 16,0 0 21-16,0 0 18 16,0 0 60-16,-18-49 56 15,33 44 17-15,7 1-69 16,5 4-48-16,7 0 19 15,2 13-31-15,-5 8-14 16,-2 4-8-16,-8 8-23 16,-5 4-22-16,-7 2 35 15,-6 2-46-15,-3 0 6 16,0-8-17-16,-12-3 17 16,-4-6 5-16,4-6-11 15,4-7 12-15,2-11 1 16,2 0-36-16,4 0 0 15,0-17 0-15,0-9 0 16,0-6 0-16,22-3 0 0,2-6 0 16,9 1 0-16,-2-1 0 15,-1 2 0-15,-2 2 0 16,-4 5 0-16,-7 6 0 16,-4 9 0-16,-6 6 0 15,-5 5 0-15,1 5 0 16,-3 1 0-16,0 0 0 15,0 0 0-15,0 11 0 16,-12 13 0-16,-6 8 0 16,-1 5 0-16,1 3 0 0,3 0 0 15,6-2 0 1,6-6 0-16,3-1 0 0,0-7 0 16,8-1 0-16,6-5 0 15,0-4 0-15,1-4 0 16,-2-3 0-16,3-4 0 15,0 0-203-15,4 1-665 16,0-4 244-16,2 0 390 16</inkml:trace>
  <inkml:trace contextRef="#ctx0" brushRef="#br1" timeOffset="154790.07">12784 17458 84 0,'0'0'64'15,"0"0"15"1,0 0 32-16,-11-75 56 0,10 66 79 16,-1 8 176-16,2 1-45 15,0 0-209-15,0 0-111 16,0 10-52-16,0 10 18 15,0 10 145-15,2-1-92 16,4 8-76-16,2-3 0 16,-2 1 0-16,2-5 0 15,-3-1 0-15,1-5 0 16,-3-1 0-16,0-7 0 16,0-2 0-16,-3-9 0 0,0-1 0 15,1-4 0 1,1 0 0-16,5 0 0 0,4 0-600 15,-1-18-489-15,2-10 736 16</inkml:trace>
  <inkml:trace contextRef="#ctx0" brushRef="#br1" timeOffset="155085.91">13224 16984 146 0,'0'0'100'0,"0"0"66"0,0 0 160 16,0 0 175-16,0 0 12 16,0 0-231-16,0-38-269 15,0 38-13-15,0 8 0 16,0 8 0-16,-4 4 0 15,-4 3 0-15,-1 8 0 16,-1 9 0-16,-2 8-341 16,0 5-356-16,-3 2 140 15,3-4 346-15,3-7 47 16</inkml:trace>
  <inkml:trace contextRef="#ctx0" brushRef="#br1" timeOffset="155464.67">13698 17449 117 0,'0'0'78'0,"0"0"44"16,2-76 164-16,-2 59 212 16,0 6 239-16,0 6-528 0,0 3-209 15,0 2 0 1,0 0 0-16,0 3 0 0,0 21 0 16,0 14 0-1,0 10 0-15,0 10 0 0,0 1 0 16,0-1 0-16,0-6 0 15,5-7 0-15,1-10 0 16,0-10 0-16,-1-9 0 16,-2-6 0-16,0-6 0 15,-3-4-963-15,0 0 306 16,0-4 441-16</inkml:trace>
  <inkml:trace contextRef="#ctx0" brushRef="#br1" timeOffset="155630.87">13455 17599 172 0,'0'0'64'0,"81"-20"8"16,-16 13-11-16,18 3-33 16,16 0-28-16,15 2-29 15,8-2-101-15,-4-3-33 16</inkml:trace>
  <inkml:trace contextRef="#ctx0" brushRef="#br1" timeOffset="156162.17">14364 17385 104 0,'0'0'81'15,"0"0"33"-15,0 0 134 16,0 0 211-16,0 0-117 15,100-51-68-15,-63 51-18 16,-2 13-87-16,-6 7-169 16,-5 9 0-16,-10 8 0 15,-10 9 0-15,-4 5 0 16,-3 1 0-16,-18 1 0 16,-4-10 0-16,3-6 0 15,5-14 0-15,10-8 0 16,5-10 0-16,2-5 0 15,0 0 0-15,0-5 0 0,8-12 0 16,10-6 0-16,2-6 0 16,5-5 0-16,0-4 0 15,3-6 0-15,-1-1 0 16,-2-3 0-16,-4 6 0 16,-4 6 0-16,-4 9 0 15,-6 12 0-15,-4 8 0 16,-1 6 0-16,-2 1 0 15,0 0 0-15,0 14 0 16,-8 18 0-16,-6 12 0 16,-2 9 0-16,0 2 0 0,6 1 0 15,5-7 0-15,5-8 0 16,0-9 0-16,21-11 0 16,12-5 0-1,9-6 0-15,1-3 0 0,2-1 0 16,-5-2 0-16,-4 2-954 15,-5 0 248-15,-1-6 476 16</inkml:trace>
  <inkml:trace contextRef="#ctx0" brushRef="#br1" timeOffset="156472.34">15129 17373 168 0,'0'0'97'0,"0"0"42"16,0 0 0-16,90-18-24 15,-63 30 12-15,-5 11 11 16,-8 10-27-16,-11 0 28 16,-3 10 31-16,-12-2-18 15,-15-2 48-15,0-3-11 16,7-11-56-16,9-7-103 15,9-11-30-15,2-2 0 16,8-1 0-16,21-2 0 16,11-2 0-16,5 0 0 15,-3 0-47-15,-5-2-757 0,-11-8 41 16,-7-6 491-16</inkml:trace>
  <inkml:trace contextRef="#ctx0" brushRef="#br1" timeOffset="156738.63">15547 16898 118 0,'0'0'123'16,"0"0"70"-1,0 0 269-15,0 0 78 0,0 0-201 16,0 0-339-16,6-10 5 16,-6 34-10-16,0 10 10 15,-6 11-10-15,-9 11-81 16,-1 6-650-16,-2-1 162 16,7-11 303-16</inkml:trace>
  <inkml:trace contextRef="#ctx0" brushRef="#br1" timeOffset="157137.56">16059 17043 175 0,'0'0'159'0,"0"0"240"16,0 0 237-16,0 0-156 0,0 0-300 15,82 44-162-15,-25 14-18 16,2 14 0-16,-4 9 0 15,-8 15 0-15,-13 5 0 16,-16 0 0-16,-18-4 0 16,-2-13 0-16,-21-12 0 15,-7-16 0-15,-2-20 0 16,3-12 0-16,0-15 0 16,2-9 0-16,-1 0 0 15,2-4 0-15,3-17-1212 16,10-9 586-16</inkml:trace>
  <inkml:trace contextRef="#ctx0" brushRef="#br1" timeOffset="157693.07">17324 17027 150 0,'0'0'100'0,"1"-80"79"16,-1 56 231-16,0 10 241 0,0 13-94 15,0 2-557-15,-16 36 0 16,-11 26 0-16,-7 23 0 16,-5 16 0-1,5 9 0-15,8-3 0 0,22-4 0 16,5-11 0-16,44-16 0 15,28-18 0-15,18-17 0 16,8-11 0-16,-7-11 0 16,-22-13-1476-16,-35-7 1015 15</inkml:trace>
  <inkml:trace contextRef="#ctx0" brushRef="#br1" timeOffset="159146.64">17811 17341 93 0,'0'0'57'0,"0"0"30"16,0 0 23-16,0 0 11 15,0 0 93-15,20-72 34 16,1 66-50-16,6 6-58 16,4 0-76-16,6 7 9 15,-1 14 34-15,0 6-31 16,-6 10-3-16,-8 4-11 0,-11 3-22 16,-11 2-5-16,0-2-12 15,-2-5 0 1,-11-6 5-16,1-11-22 15,6-10 17-15,5-10-23 0,1-2 35 16,0-7 76-16,9-16-111 16,19-13 0-16,9-5 0 15,8-4 0-15,3-3 0 16,-4 0 0-16,-5 5 0 16,-6 6 0-16,-8 8 0 15,-8 10 0-15,-8 8 0 16,-6 8 0-16,-3 3 0 15,0 0 0-15,0 1 0 16,-3 19 0-16,-10 8 0 16,-4 9 0-16,2 3 0 0,0 5 0 15,4-2 0 1,4-2 0-16,7-6 0 0,0-8 0 16,14-4 0-16,14-10 0 15,11-3-203-15,16-5-582 16,9-2 75-16,5-3 495 15</inkml:trace>
  <inkml:trace contextRef="#ctx0" brushRef="#br1" timeOffset="159479.76">19076 17249 198 0,'0'0'160'16,"0"0"321"-16,0 0 375 15,0 0-504-15,0 0-352 16,0 0 0-16,4-9 0 16,0 46 0-16,4 9 0 15,-1 7 0-15,3 7 0 16,0 0 0-16,-1-2 0 16,4-4 0-16,-4-11 0 15,0-9 0-15,-3-14 0 16,-3-9 0-16,-1-7 0 15,-2-4 0-15,0 0 0 16,0 0 0-16,0 0 0 16,0 0 0-16,0 0 0 15,0 0 0-15,0 0 0 0,0 0-933 16,0 0 179-16,0-9 498 16</inkml:trace>
  <inkml:trace contextRef="#ctx0" brushRef="#br1" timeOffset="160169.57">20001 17311 102 0,'0'0'87'0,"0"0"58"16,0 0 79-16,0 0 212 0,8-76 203 15,-8 76-225-15,0 0-414 16,0 6 0-16,0 20 0 16,0 15 0-16,0 10 0 15,0 6 0-15,0 3 0 16,2-1 0-16,4-6 0 16,3-6 0-16,0-14 0 15,-2-6 0-15,1-9 0 16,-2-5 0-16,-2-6 0 15,-2-2-823-15,-2-5 2 16,0 0 559-16</inkml:trace>
  <inkml:trace contextRef="#ctx0" brushRef="#br1" timeOffset="160325.17">19796 17531 112 0,'0'0'82'0,"0"0"-14"15,0 0-28-15,141-16-21 16,-55 16-15-16,21 0-4 16,14 0-72-16,-3 0-33 15,-8 0-43-15</inkml:trace>
  <inkml:trace contextRef="#ctx0" brushRef="#br1" timeOffset="160820.14">20597 17333 114 0,'0'0'82'0,"0"0"34"15,0 0 125-15,0 0 88 16,87-45-122-16,-48 45 52 16,1 13 32-16,-4 11-98 15,-8 9-20-15,-9 8-131 16,-9 8-42-16,-10 3 0 15,0 3 0-15,-20-4 0 16,-2-9 0-16,4-12 0 16,7-15 0-16,10-10 0 0,1-5 0 15,0 0 0-15,13-20 0 16,10-7 0-16,3-9 0 16,3-7 0-16,-1-6 0 15,-1-4 0-15,-4 0 0 16,-1 3 0-16,-6 11 0 15,-5 9 0-15,-4 11 0 16,-2 7 0-16,-4 8 0 16,-1 3 0-16,0 1 0 15,0 10 0-15,-1 15 0 16,-8 12 0-16,-2 9 0 16,6 7 0-16,5-4 0 0,0-1 0 15,8-9 0-15,12-6 0 16,5-8 0-16,2-8 0 15,0-6 0-15,-1-5 0 16,1-3-715-16,3-3-135 16,-2 0 574-16,1-13 100 15</inkml:trace>
  <inkml:trace contextRef="#ctx0" brushRef="#br1" timeOffset="161126.75">21418 17214 110 0,'0'0'79'15,"0"0"29"-15,0 0 13 0,101-3-15 16,-72 26 67-16,-10 5-18 16,-7 4 69-16,-12 7-17 15,-2 1 38-15,-26 0 36 16,-5 0-43-16,0-7-238 15,11-9 0-15,10-11 0 16,11-7 0-16,1-2 0 16,18-1 0-16,18-1 0 15,10 1 0-15,3-3 0 16,2 0 0-16,-6 0 0 16,-4 0-860-16,-5 0 120 15,-6 0 496-15,0-5 68 16</inkml:trace>
  <inkml:trace contextRef="#ctx0" brushRef="#br1" timeOffset="161524.72">22044 16855 120 0,'0'0'97'15,"0"0"40"-15,0 0 76 16,90-14-42-16,-45 43 33 15,7 19 166-15,1 12 93 16,-3 14-191-16,-7 10-272 16,-10 8 0-16,-12-3 0 15,-14 2 0-15,-7-6 0 16,-14-8 0-16,-16-10 0 16,0-14 0-16,3-16 0 0,6-11 0 15,6-9 0 1,3-6 0-16,-4-1-600 0,-5-10-543 15</inkml:trace>
  <inkml:trace contextRef="#ctx0" brushRef="#br1" timeOffset="169245.63">12105 18301 77 0,'0'0'49'0,"0"0"11"15,0 0-14-15,0 0 6 0,0 0 3 16,0 0 3 0,0 0 12-16,-27-25 22 0,26 21 15 15,1 4 12 1,0 0-32-16,-2 0-6 16,2 0-4-16,0 0-27 0,-1 0-20 15,1 0 24-15,0 0-13 16,0 0 17-16,0 0 11 15,0 0 4-15,0 0 12 16,0 0 19-16,0-1-59 16,0 1 5-16,0 0-10 15,0 0-6-15,0 0 1 0,0 0 16 16,0 0-51-16,0 0 41 16,0 0-30-16,0 0-11 15,0 0 0-15,0 0-34 16,0 0 34-16,6 5 5 15,0 5 1-15,7 2-6 16,-1-1-11-16,3 2 11 16,-3-4 11-16,3-3 6 15,-3-2-5-15,0-1-12 16,1-3-6-16,1 0 6 16,2 0 35-16,2-13-23 15,1-7 5-15,2-3-6 16,0 0 13-16,3-1-7 15,0 3-17-15,0 7 0 16,-5 1-12-16,-1 7 12 0,-3 6-5 16,1 0-13-16,-2 0 1 15,7 19-18-15,-1 1 29 16,2 2 1-16,1 6 5 16,3-6-41-16,-1-3 35 15,2-5-5-15,-6-7 5 16,3-7 0-16,-2 0 6 15,2-5 23-15,0-13-5 16,3-5-1-16,-2-1-5 16,-1 4-12-16,-3 3 0 15,-5 6 0-15,-1 4 0 16,-3 4 0-16,2 3-29 16,2 0 6-16,3 0 11 15,2 13 12-15,6 4 0 0,4 1 0 16,8 0 0-16,9-6 0 15,7-1 6-15,2-5-6 16,-2-5-12-16,-4-1 12 16,-8 0 0-16,-4-11 6 15,-10-8-6-15,-6 2 6 16,-4 3 11-16,-5 4-17 16,1 4-17-16,-2 6 11 15,2 0-17-15,7 6-17 16,1 14-29-16,8 1-71 15,5-1 36-15,6 3 14 0,3-7 59 16,2-3 31-16,0-7 11 16,-1-6-11-16,-4 0-16 15,-1-1 16-15,-7-15 36 16,-4-4-36-16,-7 2 27 16,-4-2 4-16,-4 3-4 15,-3 3 5-15,0 4-32 16,1 5 0-16,2 3-16 15,3 2-48-15,6 4 27 16,0 10 27-16,4 5-6 16,2-1 1-16,5-2 15 15,5-3-11-15,0-6 11 0,2-7 11 16,-1 0-6-16,-3 0-5 16,-1-17 5-16,-2-6 0 15,-4 3 11-15,-4-1-11 16,-5 6 0-16,-5 2 11 15,0 6-16-15,0 4-16 16,5 3-10-16,7 0 0 16,6 0-13-16,11 8 39 15,7 3 0-15,7-3 5 16,2 0-10-16,1-4 15 16,-2-4-10-16,-6 0 19 15,-4-4-19-15,-5-12 16 16,0-3-6-16,-7 2 11 15,-1-3-6-15,-4 5 1 16,-3 4-5-16,-2 1-17 0,1 6 6 16,-4 4-10-16,1 0-6 15,1 0 1-15,-1 0 9 16,3 4-4-16,0 1 10 16,1 1 0-16,-1-5-5 15,-2-1 5-15,-2 0 0 16,-4 0 21-16,-1 0-11 15,-2-8 11-15,-4 4-11 16,2-6 16-16,-2 4 6 16,-2 2-21-16,-2-2-11 15,-2 3 0-15,-3 2-5 16,2 1-38-16,-2 0-45 16,-1 10-449-16,-2 4 98 15,-3 2 228-15</inkml:trace>
  <inkml:trace contextRef="#ctx0" brushRef="#br1" timeOffset="174320.54">18177 2714 21 0,'0'0'151'16,"0"0"-115"-16,0 0 50 15,0 0 69-15,0 0 166 16,0 0 128-16,0 0 33 16,0 5-166-16,0-5-286 15,0 0-30-15,0 0 0 16,4 0 0-16,0 0 0 16,8 0 0-16,16-3 0 15,17-6 0-15,19 1 0 16,7 2 0-16,-8 1 0 15,-16 5 0-15,-16 0 0 16,-13 8-699-16,-12 13-65 16,-6 10 496-16,-12 2 143 0,-22 2 25 15</inkml:trace>
  <inkml:trace contextRef="#ctx0" brushRef="#br1" timeOffset="174528.01">18297 3021 106 0,'0'0'34'15,"0"0"53"-15,0 0 76 16,0 0 100-16,0 0 203 16,82-17 127-16,-46 11-258 15,-1-1-335-15,0 3 0 16,-8 1 0-16,-7 0 0 16,-9 0 0-16,-5 2 0 15,-3 1 0-15,1-2 0 0,-1 2-502 16,2-2-580-16,-2-5 706 15</inkml:trace>
  <inkml:trace contextRef="#ctx0" brushRef="#br1" timeOffset="176029.89">20166 2687 106 0,'0'0'93'15,"0"0"-23"-15,0 0 83 16,0 0 56-16,0 0-8 16,0 0 26-16,36-20-3 15,-18 19-50-15,6 1-3 16,4 0 22-16,2 2-26 16,-3 11-108-16,-5 6-59 15,-7 7 0-15,-2 7 0 0,-7 4 0 16,-4 5 0-16,-2 0 0 15,0-3 0-15,-8-3 0 16,-6-10 0-16,2-7 0 16,2-9 0-16,5-4 0 15,5-6 0-15,0 0 0 16,0 0 0-16,0-9 0 16,0-14 0-16,16-11 0 15,8-9 0-15,9-7 0 16,7-1 0-16,-1 4 0 15,1 4 0-15,-7 9 0 16,-9 7 0-16,-6 6 0 16,-8 6 0-16,-3 5 0 15,-5 2 0-15,-2 8 0 0,0 0 0 16,0 0 0-16,0 0 0 16,-12 11 0-16,-6 14 0 15,-6 12 0-15,-2 2 0 16,5 4 0-16,4 0 0 15,10 0 0-15,4-1 0 16,3-5 0-16,0-7 0 16,6-1 0-16,4-5 0 15,2-5 0-15,0-4 0 16,-4-4 0-16,-1-3 0 0,-2-3 0 16,-1-3 0-1,-1-2 0-15,-2 0 0 0,7 0 0 16,7-1-397-16,4-13-684 15,4-7 674-15</inkml:trace>
  <inkml:trace contextRef="#ctx0" brushRef="#br1" timeOffset="176363.25">20912 2702 259 0,'0'0'141'15,"0"0"397"-15,0 0 495 16,0 0-957-16,0 0-76 0,0 0 0 16,6-31 0-16,-3 54 0 15,0 11 0-15,-1 13 0 16,0 4 0-16,0 3 0 16,-2-3 0-16,1-5 0 15,-1-7 0-15,2-11 0 16,-2-9 0-16,0-8 0 15,0-4 0-15,0-4 0 16,0-3 0-16,0 0 0 16,0 0 0-16,0 0 0 15,0 0 0-15,0 0 0 16,3-7 0-16,9-6 0 0,7-3-992 16,6-1 140-16</inkml:trace>
  <inkml:trace contextRef="#ctx0" brushRef="#br1" timeOffset="178411.98">21460 2902 7 0,'0'0'25'16,"0"0"3"-16,0 0-7 16,0 0-2-16,0 0 0 15,0 0 3-15,0 0 1 16,0 0 0-16,0 0 0 16,0 0 3-16,0 0 6 0,0 0-7 15,0 0 0-15,0 0-4 16,0 0-4-16,0 0 1 15,0 0 1-15,0 0 5 16,0 0 5-16,0 0 11 16,0 0 17-16,0 0 14 15,0 0 17-15,0 0-5 16,0 0 7-16,0 0-12 16,0 0 3-16,0 0-1 15,0 0-39-15,0 0 43 16,0 0-6-16,0 0 21 15,1 0-14-15,-1 0 2 16,0 0-19-16,0 0-23 16,0 0-11-16,0 0-12 15,0 0 1-15,0 0-11 0,0 0-6 16,0 0-1-16,0 0-5 16,0 0-11-16,0 0-6 15,0 0 5-15,0 0-22 16,0 0 17-16,0 0 17 15,0 0 34-15,-1 0-28 16,1 0 45-16,0 0 7 16,0 0 46-16,0 0-22 15,0 0-82-15,0-3 0 16,0-3 0-16,0-2 0 0,3 4 0 16,0 1 0-16,0 2 0 15,0 1 0-15,0 0 0 16,1 0 0-16,2 1 0 15,-5 9 0-15,1 1 0 16,-2 0 0-16,0 0 0 16,0-4 0-16,-5 3 0 15,-5-4 0-15,3-2 0 16,-1-3 0-16,2 0 0 16,0-1 0-16,2 0 0 15,-1 0 0-15,1-4 0 16,1-6 0-16,3-1-88 15,4-5-1251-15,20-2 875 0</inkml:trace>
  <inkml:trace contextRef="#ctx0" brushRef="#br1" timeOffset="179025.74">21691 2658 190 0,'0'0'118'0,"0"0"212"16,0 0 285 0,0 0-65-16,0 0-306 0,104-41-244 15,-68 44 0-15,0 17 0 16,-3 6 0-16,-8 6 0 15,-10 6 0-15,-6 3 0 16,-9 4 0-16,0-1 0 16,-15-6 0-16,-3-6 0 15,0-7 0-15,8-12 0 16,4-9 0-16,3-2 0 16,3-2 0-16,0 0 0 15,0-14 0-15,3-7 0 16,7-6 0-16,5-4 0 15,5-1 0-15,2-5 0 16,5 0 0-16,-2 0 0 16,4 2 0-16,1 1 0 15,-5 4 0-15,-3 2 0 0,-5 9 0 16,-7 3 0-16,-6 8 0 16,-2 5 0-16,-2 3 0 15,0 0 0-15,0 0 0 16,-3 11 0-16,-10 16 0 15,-2 12 0-15,-2 4 0 16,4 3 0-16,2-1 0 16,7-4 0-16,4-4 0 15,0-4 0-15,0-4 0 16,10-3 0-16,4-5 0 0,4-5 0 16,3-3 0-16,6-7 0 15,5-3 0-15,4-3-996 16,-3 0 231-16,-4-19 487 15</inkml:trace>
  <inkml:trace contextRef="#ctx0" brushRef="#br1" timeOffset="179325.47">22408 2523 132 0,'0'0'75'15,"0"0"69"-15,0 0 24 0,0 0-1 16,99 34 89-16,-74 4 202 16,-10 7 3-16,-13 9-275 15,-2 5-186-15,-27 4 0 16,-13-5 0-16,1-13 0 16,7-15 0-16,15-15 0 15,14-12 0-15,3-3 0 16,7 0 0-16,32-3 0 15,12-8 0-15,16 0 0 16,1 0 0-16,-14 2 0 16,-12 3 0-16,-24-2-1499 15,-18-2 1036-15</inkml:trace>
  <inkml:trace contextRef="#ctx0" brushRef="#br1" timeOffset="179877.98">19807 2326 125 0,'0'0'45'0,"0"0"40"0,0 0 46 16,0 0 59-16,0 0 60 15,0 0-97-15,-26-2-77 16,8 42-3-16,-6 26 178 15,4 17 133-15,8 13-100 16,4 12-284-16,8 7 0 16,0 1 0-16,18-1 0 15,25-9 0-15,26-14 0 16,34-19 0-16,34-22 0 16,27-17-290-16,29-14-391 15,16-13 13-15,5-7 407 16</inkml:trace>
  <inkml:trace contextRef="#ctx0" brushRef="#br1" timeOffset="180322.89">22819 2291 135 0,'0'0'99'16,"0"0"93"-16,0 0 237 16,0 0 222-16,0 0-319 15,0 0-199-15,43 17-128 16,8 38 66-16,11 19-71 16,1 14 0-16,-6 3 0 15,-17 2 0-15,-19 3 0 16,-20-3 0-16,-5-4 0 0,-32-12 0 15,-10-13 0 1,-5-16 0-16,0-14 0 16,-1-16-209-16,-3-14-949 15,-3-4 698-15</inkml:trace>
  <inkml:trace contextRef="#ctx0" brushRef="#br1" timeOffset="180661.5">23165 1852 219 0,'0'0'131'0,"0"0"252"15,0 0 590-15,0 0-632 16,0 0-341-16,0 0 0 16,12-53 0-16,-12 53 0 15,0 2 0-15,-7 17 0 16,-12 12 0-16,-4 10-668 15,-4 0-303-15,2-4 682 0</inkml:trace>
  <inkml:trace contextRef="#ctx0" brushRef="#br1" timeOffset="182592.56">23968 2682 196 0,'0'0'37'16,"0"0"52"-16,0 0 24 15,0 0 30-15,0 0-41 16,0 0 134-16,0 18 35 16,0-12-42-16,0-3 5 15,0-2-35-15,0-1-1 16,0 0-198-16,0 0 0 16,0 0 0-16,-2 0 0 15,-2-5 0-15,1-2 0 16,-2-2 0-16,4 3 0 0,-1 4 0 15,2-1 0 1,0 3 0-16,0 0 0 16,-1 0 0-16,-3 0 0 0,-3 0 0 15,-2 9-803-15,2-2-186 16</inkml:trace>
  <inkml:trace contextRef="#ctx0" brushRef="#br1" timeOffset="184032.17">25127 2448 175 0,'0'0'52'16,"0"0"69"-16,0 0 50 15,0 0 68-15,0 0-67 16,0 0-38-16,34-9-114 15,-12 15-11-15,5 15 30 0,-6 6 43 16,-4 7-8 0,-8 5-9-16,-9 5 72 0,0 3-5 15,-3 1-19-15,-14-4 1 16,-1-8-96-16,4-9 34 16,5-11-47-16,2-8-5 15,6-6 47-15,1-2-42 16,0 0 66-16,0-6-71 15,11-16 0-15,9-7 0 16,10-8 0-16,9-2 0 16,7 0 0-16,-2-1 0 15,-4 2 0-15,-3 2 0 16,-10 7 0-16,-5 2 0 16,-5 7 0-16,-10 6 0 0,-2 5 0 15,-4 7 0-15,-1 2 0 16,0 0 0-16,0 0 0 15,0 9 0-15,-3 19 0 16,-7 9 0-16,-4 9 0 16,4 2 0-16,4 1 0 15,3-1 0-15,3-1 0 16,0-4 0-16,0-4 0 16,10-7 0-16,2-8 0 15,3-4 0-15,-3-8 0 16,6-1-186-16,0-6-796 15,9-5 424-15,4 0 353 16</inkml:trace>
  <inkml:trace contextRef="#ctx0" brushRef="#br1" timeOffset="184373.6">26019 2505 28 0,'0'0'250'15,"0"0"-1"-15,0 0 482 16,0 0 58-16,0 0-789 16,0 0 0-16,0-34 0 0,0 38 0 15,0 14 0 1,3 12 0-16,3 6 0 0,0 4 0 16,1 2 0-16,1 2 0 15,-4 3 0-15,2-1 0 16,-1-2 0-16,-2-4 0 15,1-8 0-15,-2-10 0 16,-1-6 0-16,1-9 0 16,-2-4 0-16,1-3 0 15,-1 0 0-15,2 0 0 16,-1 0 0-16,1 0 0 16,5 0 0-16,4-16-1277 15,5-8 629-15</inkml:trace>
  <inkml:trace contextRef="#ctx0" brushRef="#br1" timeOffset="184700.64">26701 2495 58 0,'0'0'298'15,"0"0"-57"-15,0 0 546 16,0 0-124-16,0 0-663 16,0 0 0-16,4-29 0 15,-2 51 0-15,2 13 0 16,4 13 0-16,-2 6 0 16,3 3 0-16,-2 1 0 0,2-3 0 15,-3-5 0 1,0-10 0-16,-1-6 0 0,-4-9 0 15,1-8 0-15,-1-8 0 16,-1-4 0-16,2-3 0 16,-2-1 0-16,0-1-1335 15,-11 0 852-15</inkml:trace>
  <inkml:trace contextRef="#ctx0" brushRef="#br1" timeOffset="184855.24">26610 2849 131 0,'0'0'33'16,"94"-16"44"-16,-28 11-15 15,14 5-33-15,11-2-29 16,-3-1-80-16,-9-2-90 16</inkml:trace>
  <inkml:trace contextRef="#ctx0" brushRef="#br1" timeOffset="185341.08">27368 2603 97 0,'0'0'88'0,"0"0"-13"16,0 0 122-16,0 0 269 15,0 0 106-15,0 0-281 16,77-45-222-16,-57 65-17 15,-1 8-11-15,-4 6 16 16,-7 7-15-16,-8 4-42 16,-2 2 0-16,-16-1 0 15,-7-6 0-15,4-11 0 16,7-12 0-16,7-12 0 16,7-5 0-16,0 0 0 15,6-15 0-15,12-11 0 16,9-8 0-16,4-6 0 15,3-4 0-15,2-1 0 0,0-1 0 16,-3 0 0 0,-9 9 0-16,-5 4 0 0,-8 10 0 15,-7 11 0-15,-2 5 0 16,-2 7 0-16,0 0 0 16,0 1 0-16,0 24 0 15,0 15 0-15,-8 13 0 16,-4 9 0-16,-3 3 0 15,6-7 0-15,9-7 0 16,0-9 0-16,15-10 0 16,12-12 0-16,9-7 0 15,2-10-436-15,-2-3-674 16,-9-6 757-16</inkml:trace>
  <inkml:trace contextRef="#ctx0" brushRef="#br1" timeOffset="185600.77">28181 2492 170 0,'0'0'17'16,"0"0"-5"-16,0 0 30 16,11 107 25-16,-28-58 8 15,-15 3 26-15,-3-1 50 16,-2-8 103-16,14-12-33 15,13-14-4-15,10-10 55 16,13-7 71-16,39 0-238 0,23 0-105 16,14 0 0-1,-9-7 0-15,-22 0-198 0,-30 0-772 16,-28-2 403-16,-18-2 340 16</inkml:trace>
  <inkml:trace contextRef="#ctx0" brushRef="#br1" timeOffset="186913.06">24821 2193 55 0,'0'0'59'0,"0"0"-6"16,0 0 23-16,0 0 19 15,0 0 35-15,0 0 77 16,-51-54-56-16,32 74-105 16,-11 16 20-16,-10 22 210 15,-4 19-111-15,7 12 6 16,7 9 140-16,13 8-125 16,17 3-186-16,11 1 0 15,33 1 0-15,18-2 0 16,23-5 0-16,23-12-203 0,24-13-658 15,21-21 273-15,0-26 333 16</inkml:trace>
  <inkml:trace contextRef="#ctx0" brushRef="#br1" timeOffset="187393.42">28591 1988 187 0,'0'0'57'0,"0"0"17"15,0 0 11-15,87 15-24 16,-37 32 70-16,1 18 38 16,-2 18 101-16,-10 17 224 15,-12 14-11-15,-11 0-447 16,-13 1-36-16,-3-8 0 16,-7-10 0-16,-20-11 0 15,-14-13-36-15,-18-11-788 16,-12-15 91-16,-14-15 431 15</inkml:trace>
  <inkml:trace contextRef="#ctx0" brushRef="#br1" timeOffset="192644.89">19969 3774 103 0,'0'0'98'0,"0"0"-77"16,0 0 54-16,0 0 13 0,0 0 67 15,0 0 63 1,0 0 54-16,0 0 51 0,-7-52-60 15,7 52-93-15,0 0-72 16,0 0-40-16,0 0-29 16,0 0-12-16,0 0-17 15,0 0-17-15,0 5-30 16,6 7 13-16,10 5 34 16,5 1 5-16,2 2 13 15,3-1-1-15,1-2-11 0,-2-4 17 16,1-1 6-1,-5-4-6-15,0-2 13 0,-5-2-36 16,-6-1 0-16,-2-2 0 16,-2-1 0-16,7 0 0 15,4-4 0-15,4-10 0 16,2-2 0-16,1 0 0 16,-4 0 0-16,-1 1 0 15,-2 6 0-15,-6 2 0 16,0 4 0-16,-2 3 0 15,6 0 0-15,7 3 0 16,5 13 0-16,10 4 0 16,-1 3 0-16,1-1 0 15,-2-3 0-15,-2-3 0 16,-2-6 0-16,-6-4 0 0,-4-6 0 16,-3 0 0-16,0-3 0 15,3-11 0-15,-2-5 0 16,5-2 0-16,1 0 0 15,2 0 0-15,0 1 0 16,-1 3 0-16,1 4 0 16,-1 5 0-16,3 6 0 15,0 2 0-15,3 0 0 16,-1 6 0-16,0 5 0 16,-1 0 0-16,0-2 0 15,3-5 0-15,0-4 0 16,4 0 0-16,3-4 0 15,1-10 0-15,-2-5 0 16,-4 3 0-16,-5-1 0 0,-3 1 0 16,-3 3 0-16,0 3 0 15,1 6 0-15,1 3 0 16,5 1 0-16,3 1 0 16,2 12 0-16,0 3 0 15,-2-2 0-15,3-1 0 16,1-5 0-16,2-5 0 15,2-3 0-15,-2 0 0 16,0 0 0-16,-6-11 0 16,-2-1 0-16,-2-1 0 15,-4-1 0-15,4 0 0 0,3 1 0 16,3 1 0 0,4 2 0-16,-1 2 0 0,1 2 0 15,-7 2 0 1,-3 4 0-16,0 0 0 0,0 0 0 15,2 0 0-15,4 3 0 16,2 4 0-16,-2-2 0 16,-2-2 0-16,0-3 0 15,-5 0 0-15,-1 0 0 16,-1-7 0-16,-2-7 0 16,3 2 0-16,2 0 0 15,6 2 0-15,4 5 0 0,5 5 0 16,1 0 0-1,0 3 0-15,-4 9 0 0,-7-2 0 16,-11-2 0-16,-7-4 0 16,-8-2 0-16,-6-2 0 15,0 0 0-15,-1 0 0 16,-2 0 0-16,3 0 0 16,4 0 0-16,4-3-386 15,4-6-363-15,6-1 274 16,2 2 275-16,-1-2 84 15</inkml:trace>
  <inkml:trace contextRef="#ctx0" brushRef="#br1" timeOffset="196703.14">20997 4367 172 0,'0'0'78'15,"0"0"68"-15,0-90 168 0,2 65 163 16,-1 3 134-16,1 6-362 15,-1 8-249-15,-1 5 0 16,0 3 0-16,0 0 0 16,0 0 0-16,0 19 0 15,0 9 0-15,0 13 0 16,0 3 0-16,0 1 0 16,0-3 0-16,0-7 0 15,0-8 0-15,2-11 0 16,1-8 0-16,-3-6 0 15,1-2 0-15,-1 0 0 16,2 0 0-16,-1-20 0 16,4-13 0-16,2-12 0 15,2-3 0-15,2 5 0 16,-1 6 0-16,-1 10 0 0,-3 10 0 16,-3 9 0-16,-2 5 0 15,-1 3 0-15,5 0 0 16,11 8 0-16,12 15 0 15,11 9 0-15,6 2 0 16,-5 0 0-16,-2-6 0 16,-7-7 0-16,-6-6 0 15,-8-10 0-15,-2-5 0 16,-5 0 0-16,2-15 0 16,-2-7 0-16,-2-4 0 15,-5-1 0-15,-3 2 0 16,0 3 0-16,0 5 0 15,0 3 0-15,0 6 0 16,0 4 0-16,0 1 0 0,0 3 0 16,6 0 0-1,7 11-1121-15,8 3 404 0</inkml:trace>
  <inkml:trace contextRef="#ctx0" brushRef="#br1" timeOffset="197184.67">21762 4196 203 0,'0'0'96'15,"0"0"127"-15,0 0 348 16,0 0 243-16,0 0-674 16,0 0-140-16,0-4 0 15,-1 35 0-15,-9 17 0 16,-2 10 0-16,-2 5 0 15,1 0 0-15,1-7 0 16,0-11 0-16,6-19 0 16,4-12 0-16,2-13 0 15,0-1 0-15,0-20 0 16,0-14 0-16,11-9 0 16,4-8 0-16,0-3 0 15,0 2 0-15,0 1 0 0,-2 5 0 16,-3 6 0-1,-2 9 0-15,-2 9 0 0,-2 9 0 16,-1 7 0-16,-3 6 0 16,3 0 0-16,6 18 0 15,3 14 0-15,6 11 0 16,0 7 0-16,-5-1 0 16,-2-1 0-16,-1-4 0 15,-1-9 0-15,-1-7 0 16,2-6 0-16,-4-8 0 15,0-7 0-15,-3-4-290 16,0-3-775-16,-1 0 681 16,-2-4 220-16</inkml:trace>
  <inkml:trace contextRef="#ctx0" brushRef="#br1" timeOffset="197319.3">21754 4418 70 0,'0'0'82'0,"0"0"-52"15,0 0 16-15,0 0-16 16,132-9-19-16,-71 9-11 16,-1 0-33-16,-6 0-69 15</inkml:trace>
  <inkml:trace contextRef="#ctx0" brushRef="#br1" timeOffset="197873.41">22188 4213 197 0,'0'0'80'15,"0"0"93"-15,0 0 263 0,0 0 250 16,0 0-253-16,0 0-391 16,-2 17-42-16,10 19 0 15,-1 6 0-15,-2 5 0 16,-4 0 0-16,-1-1 0 15,0-6 0-15,0-7 0 16,0-13 0-16,0-12 0 16,0-7 0-16,0-1 0 0,0-2 0 15,0-21 0-15,0-9 0 16,-1-9 0-16,-1-6 0 16,2-2 0-16,0 1 0 15,0 6 0-15,0 8 0 16,0 11 0-16,2 9 0 15,1 8 0-15,0 6 0 16,11 0 0-16,13 14 0 16,11 15 0-16,5 7 0 15,0 5 0-15,-6 3 0 16,-5-3 0-16,-7-4 0 16,-7-11 0-16,-6-7 0 15,-6-9 0-15,-3-10 0 0,1 0 0 16,1-15 0-1,3-14 0-15,2-11 0 0,-3-1 0 16,-2 1 0-16,-4 4 0 16,-1 7 0-16,0 7 0 15,0 5 0-15,0 7 0 16,0 8 0-16,0 2 0 16,6 0 0-16,15 7-1195 15,7 3 573-15</inkml:trace>
  <inkml:trace contextRef="#ctx0" brushRef="#br1" timeOffset="198210.77">22858 4164 134 0,'0'0'96'0,"0"0"75"15,0 0 396-15,0 0 465 16,0-72-985-16,0 72-47 15,0 0 0-15,0 0 0 16,0 6 0-16,3 19 0 16,5 10 0-16,0 12 0 15,-1 4 0-15,1 4 0 16,-3 1 0-16,-1-1 0 16,-3-3 0-16,1-8 0 15,-1-9 0-15,2-12 0 16,-1-13 0-16,-2-7 0 0,1-3 0 15,-1 0 0 1,2-7 0-16,1-12 0 0,-2-9 0 16,1-9-117-1,-2-6-1273-15,0-7 1050 0,-11-3 147 16</inkml:trace>
  <inkml:trace contextRef="#ctx0" brushRef="#br1" timeOffset="198427.37">22966 4000 126 0,'0'0'22'0,"0"0"40"0,99 75 7 15,-54-36 62-15,1 5 90 16,-4 0 253-16,-8 0 71 16,-13-1-148-16,-15-3-397 15,-6-3 0-15,-18-4 0 16,-27-3 0-16,-14 0 0 15,-8-5 0-15,1-2-600 16,8-12-380-16,11-11 644 16</inkml:trace>
  <inkml:trace contextRef="#ctx0" brushRef="#br1" timeOffset="199972.37">25815 3539 155 0,'0'0'50'15,"0"0"16"-15,0 0 64 16,0 0 124-16,0 0 159 15,0 0 64-15,-17-75-22 0,17 71-408 16,0 1-47-16,0 3 0 16,0 0 0-16,0 0 0 15,0 0 0-15,3 9 0 16,17 13 0-16,8 10 0 16,7 5 0-16,1 2 0 15,2-3 0-15,-5-7 0 16,-4-13 0-16,-5-11 0 15,-1-5 0-15,4-12 0 16,6-19 0-16,5-9 0 16,2-4 0-16,1 0 0 15,-4 4 0-15,-1 6 0 16,-6 9 0-16,-9 7 0 0,-5 6 0 16,-5 7 0-16,-2 5 0 15,7 0 0-15,6 3 0 16,9 13 0-16,8 4 0 15,3 0 0-15,1-5 0 16,1-2 0-16,-2-8 0 16,-5-5 0-16,-5 0 0 15,0-3 0-15,-2-13 0 16,2-3 0-16,3 1 0 16,-2 1 0-16,0 2 0 15,-2 3 0-15,-1 7 0 16,1 3 0-16,0 2 0 0,2 2 0 15,0 9 0-15,0 1 0 16,0-1 0-16,1-4 0 16,3-1 0-1,4-5 0-15,0-1 0 0,5 0 0 16,1-5 0-16,2-8 0 16,-1-4 0-16,4-8 0 15,0-3 0-15,2-1 0 16,-6 0 0-16,-2 2 0 15,-6 9 0-15,-5 6 0 16,-3 9 0-16,1 3 0 16,0 6 0-16,2 14 0 0,1 6 0 15,2 2 0-15,2-1 0 16,2-5 0-16,7-5 0 16,3-9 0-16,-1-8 0 15,1-3 0-15,-4-19 0 16,-11-2 0-16,-4-2 0 15,-6 3 0-15,-9 5 0 16,-5 4 0-16,-7 7 0 16,-3 4 0-16,-3 3 0 15,0 3-226-15,0 17-1098 16,-15 5 1056-16,-12 3 102 16</inkml:trace>
  <inkml:trace contextRef="#ctx0" brushRef="#br1" timeOffset="200565.8">26923 4148 5 0,'0'0'163'16,"0"0"-75"-16,0 0 79 15,0 0 166-15,0 0 179 16,0 0 12-16,-3-70-269 16,-7 71-255-16,-11 22-94 15,-3 11 94-15,-4 10 12 16,8 0-6-16,8-1-1 0,11-7 1 15,1-5-6-15,10-10 0 16,13-9 6-16,5-6 11 16,2-6-11-16,-2 0 17 15,-2-16-10 1,-6-5-13-16,-5-4 0 0,-4-4 0 16,-8 0 0-16,-3-2 0 15,0 1 0-15,-6 2 0 16,-8 5 0-16,1 8 0 15,1 5 0-15,5 6 0 16,5 4 0-16,0 0-546 16,2 2-469-16,13 7 695 0</inkml:trace>
  <inkml:trace contextRef="#ctx0" brushRef="#br1" timeOffset="201272.08">27427 4085 175 0,'0'0'79'0,"0"0"124"15,0 0 289-15,0 0 449 16,0 0-784-16,0 0-157 16,0-30 0-16,0 39 0 15,0 20 0-15,0 14 0 16,8 12 0-16,-2 7 0 15,0 3 0-15,-2-2 0 0,0-5 0 16,0-9 0-16,0-12 0 16,1-12 0-16,-2-11 0 15,-2-9 0-15,-1-5 0 16,0 0 0-16,2 0 0 16,-1-19 0-16,2-12 0 15,-1-15 0-15,-2-9 0 16,0-7 0-16,0-2 0 15,-2 1 0-15,-2 1 0 16,1 2 0-16,1 3 0 16,1 3 0-16,1 4 0 15,0 7 0-15,0 7 0 16,0 7 0-16,1 8 0 0,8 7 0 16,0 5 0-16,1 5 0 15,9 4 0-15,7 0 0 16,7 4 0-16,3 12 0 15,-5 4 0-15,-5 3 0 16,-4 4 0-16,-6 6 0 16,-11 2 0-16,-5 5 0 15,-18 2 0-15,-24-1 0 16,-13-1 0-16,-9-7 0 16,6-9 0-16,16-10 0 15,18-7 0-15,18-4 0 16,6-3 0-16,12 3 0 0,43 4 0 15,30 2 0-15,27 0 0 16,11-2 0-16,-10 0 0 16,-10-4 0-1,-18-1 0-15,-27 1 0 0,-24-2 0 16,-20 0 0-16,-14 1 0 16,-4-2 0-16,-26 3 0 15,-8 1 0-15,-8 4-699 16,-2-2-203-16,3-6 614 15</inkml:trace>
  <inkml:trace contextRef="#ctx0" brushRef="#br1" timeOffset="202904.91">21375 1792 54 0,'0'0'29'0,"0"0"6"15,0 0 1-15,0 0 1 16,0 0 7-16,0 0 0 0,-21 11-2 16,21-8-3-1,-2 0-2-15,1-2-11 16,-1 2-3-16,2-3 11 16,0 0 10-16,0 0 56 0,0 0 102 15,0 0 95-15,0 0 97 16,0 0-10-16,0-1-238 15,0-9-146-15,0-6 0 16,2-5 0-16,13-6 0 16,4-4 0-16,7-4 0 15,3-3 0-15,9-5 0 16,5-2 0-16,5-7 0 16,7-6 0-16,3-1 0 15,9-1 0-15,14 8 0 16,17 7 0-16,18 3 0 0,19 4 0 15,8 3 0-15,0 2 0 16,-3 5 0-16,-13 4 0 16,-13 1 0-16,-8 6 0 15,-4 3 0-15,-5 5 0 16,-4 3 0-16,-11 3 0 16,-7 3-47-16,-8 0 35 15,-8 0-5-15,-6 0 17 16,-15 0-6-16,-14 0 0 15,-12 0 6-15,-9 0 0 16,-3 0 35-16,2 0-24 16,1 0 18-16,4-2-16 0,-1 1-13 15,2 1 0-15,-2-1 0 16,-3 1 0-16,-3 0 0 16,0 0-42-16,0 0 2 15,0 0-230-15,0 0-132 16,-3 7-124-16,-6 1 213 15,0-5 63-15</inkml:trace>
  <inkml:trace contextRef="#ctx0" brushRef="#br1" timeOffset="203549.75">25794 1677 65 0,'0'0'17'16,"0"0"30"-16,0 0 4 0,0 0 25 15,0 0 38-15,0 0 10 16,35-29 74-16,-35 27-1 15,0 1 33-15,3-3-1 16,-1-4 34-16,3-2-2 16,-2-6-209-16,-2-2 71 15,-1-7-123-15,0-4 0 16,-12-8 0-16,-13-3 0 16,-5-11 0-16,-9-1 0 15,-4-2 0-15,-4 3 0 16,-2 3 0-16,-2 1 0 0,-2 2 0 15,-7-1 0-15,-6 1 0 16,-3 0 0-16,0 5 0 16,6 2 0-1,10 7 0-15,12 6 0 0,11 6 0 16,12 5 0-16,5 5 0 16,5 5 0-16,2 1 0 15,5 3 0-15,-1 0 0 16,-2 0 0-16,-3 7 0 15,-7 15-573-15,-2 7-283 16,-2 1 521-16,-1-2 154 16</inkml:trace>
  <inkml:trace contextRef="#ctx0" brushRef="#br1" timeOffset="205356.15">24062 1214 72 0,'0'0'29'16,"0"0"17"-16,0 0 2 15,0 0 18-15,0 0 10 16,0 0 2-16,-6-19 42 16,6 19 52-16,0 0 17 15,-2 0-42-15,2 0-58 16,-3 0-61-16,-3 15-28 15,-4 14 0-15,-4 9 0 16,-2 7 4-16,-1 4 1 16,1-4-5-16,3-3 18 0,4-12-18 15,0-6 0 1,6-12 0-16,1-5 9 0,2-6-4 16,0-1 8-16,0 0 17 15,0-2 265-15,0-21 213 16,10-8-508-16,6-11 0 15,-3-5 0-15,2 2 0 16,-1 2 0-16,-1 9 0 16,-4 6 0-16,1 7 0 15,-1 4 0-15,-1 6 0 16,-4 5 0-16,-1 4 0 16,-1 2 0-16,-2 0 0 15,3 0 0-15,5 7 0 16,5 14 0-16,4 8 0 15,3 7 0-15,-1 1 0 0,-4 2 0 16,1-3 0-16,-2-2 0 16,-2-6 0-16,-3-2 0 15,-5-7 0-15,-4-3-678 16,0-4-138-16,-3-5 554 16,-23-7 113-16</inkml:trace>
  <inkml:trace contextRef="#ctx0" brushRef="#br1" timeOffset="205511.74">23910 1453 174 0,'0'0'29'0,"0"0"-2"16,0 0 34-16,105-28-40 16,-51 25-17-16,3 0-4 15,-2 0-93-15,-7-5-48 16</inkml:trace>
  <inkml:trace contextRef="#ctx0" brushRef="#br1" timeOffset="206097.17">24445 1199 208 0,'0'0'71'16,"0"0"107"-16,0 0 200 0,0 0-72 15,0 0-68-15,0 0-67 16,1-4-171-16,4 25-22 16,1 10 22-16,0 10 55 15,-3 4-39-15,-3 3-4 16,0-3-12-16,0-8 50 16,0-12-44-16,0-12 0 15,0-7-6-15,0-6 0 16,0 0 90-16,0-2 118 15,0-18-132-15,0-7-76 16,0-15 0-16,0-1 0 16,0-3 0-16,0 4 0 0,0 10 0 15,0 5 0-15,0 10 0 16,0 7 0-16,0 5 0 16,0 5 0-16,0 0 0 15,10 0 0-15,10 14 0 16,8 12 0-16,11 11 0 15,-3 7 0-15,-2 1 0 16,-4-3-88-16,-5-6-91 16,-7-11 117-16,-5-11 56 15,-7-8 12-15,-1-5-6 16,-5-1 22-16,2-4 139 16,-1-18-15-16,1-10-146 15,-1-9 0-15,-1 1 0 16,0 0 0-16,0 8 0 15,0 9 0-15,0 9 0 0,0 8 0 16,0 2 0-16,0 4 0 16,0 0 0-16,0 7-459 15,0 9-715-15,6-1 963 16,9-2 11-16</inkml:trace>
  <inkml:trace contextRef="#ctx0" brushRef="#br1" timeOffset="206384.65">24988 1172 191 0,'0'0'62'0,"0"0"121"16,0 0 270 0,0 0 252-16,0 0-252 0,0 0-453 15,0-18 0-15,0 21 0 16,0 17 0-16,3 10 0 15,6 9 0-15,-3 7 0 16,-1 7 0-16,-2 0 0 16,-3-2 0-16,0-8 0 15,0-4 0-15,0-11 0 16,0-7 0-16,0-12 0 16,0-6 0-16,0-3-335 15,0 0-236-15,0-1-25 16,0-20 308-16</inkml:trace>
  <inkml:trace contextRef="#ctx0" brushRef="#br1" timeOffset="206633.39">25031 1106 34 0,'0'0'179'0,"0"0"-176"16,0 0 13-16,108 49 86 15,-54-12 28-15,-4 8 41 16,-5 6 39-16,-9 3 17 16,-11-1 70-16,-9-6-100 0,-10-5-51 15,-6-6-49-15,0-5-5 16,-20-2-40-16,-15-3-17 16,-11 1-35-16,-12-1-202 15,-5-5-811-15,0-6 442 16</inkml:trace>
  <inkml:trace contextRef="#ctx0" brushRef="#br1" timeOffset="211642.96">18540 6192 30 0,'0'0'23'0,"0"0"1"16,0 0-1-16,0 0-7 15,0 0-3-15,0 0 2 16,0 0 2-16,0 0-2 16,-3-7 0-16,3 7 0 15,0 0 2-15,0 0 5 16,0 0 2-16,0 0-6 15,0 0 1-15,0 0 2 16,0 0 2-16,0 0 1 16,0 0-4-16,0 0-7 0,0-2-3 15,0 2 0-15,0 0-7 16,0 0 1-16,0 0-3 16,0 0-1-16,0 0-48 15,0 0-61-15,0 0-7 16,0 0 12-16</inkml:trace>
  <inkml:trace contextRef="#ctx0" brushRef="#br1" timeOffset="212800.13">18464 6188 50 0,'0'0'26'0,"0"0"16"16,0 0 0-16,0 0 1 16,0 0 6-16,0 0 6 0,-3-16 15 15,3 15 24-15,0 1 73 16,0 0-5-16,0-3-50 16,0 3-18-16,3 0-49 15,10 0-37-15,8 3-8 16,3 11 0-16,3 6 0 15,-8 9 13-15,-7 4-5 16,-5 2 1-16,-7 3 25 16,0-3-16-16,-5-4 1 15,-9-1-6-15,-2-6 6 16,1-6-6-16,0-5-4 0,6-6 6 16,5-6-10-16,2-1 19 15,2 0 6-15,0-10 66 16,2-13 148-16,17-9-244 15,7-3-6-15,5-1 6 16,3-1-23-16,-3 4 46 16,-4 4-34-16,-3 5 22 15,-5 4-11-15,-6 5 0 16,-7 6 28-16,-4 5 79 16,-2 1 66-16,0 2-56 15,0 1-117-15,0 0 0 16,0 0 0-16,0 0 0 0,-2 1 0 15,-11 13 0-15,-3 4 0 16,-3 5 0-16,1 1 0 16,3 1 0-16,2-2 0 15,3-1 0-15,6-3 0 16,4-3 0-16,0 3 0 16,0-2 0-16,0 0 0 15,3 1 0-15,6-1 0 16,3-3 0-16,0 0 0 15,2-3 0-15,5 0-442 16,3-4-519-16,0-3 538 16</inkml:trace>
  <inkml:trace contextRef="#ctx0" brushRef="#br1" timeOffset="213178.11">18974 6417 89 0,'0'0'100'16,"0"0"-2"-16,0 0 67 15,0 0 63-15,0 0-33 16,0 0-117-16,-25 6-22 16,16 9 3-16,1 1-30 15,4 1-25-15,4 0 0 16,0-3-4-16,0 0 0 15,7-5 0-15,8-3 0 16,3-4 0-16,1-2 32 16,-2 0-5-16,-2 0 14 0,-5-1 57 15,-2-8 51-15,-2 1 38 16,-3-1 41-16,-2-2-48 16,-1 1-180-16,0-2 0 15,-4 3 0-15,-10-1 0 16,-5 2 0-16,2 2 0 15,0 5 0-15,0 1-823 16,4 0 44-16,4 0 491 16</inkml:trace>
  <inkml:trace contextRef="#ctx0" brushRef="#br1" timeOffset="213962.11">18907 5828 108 0,'0'0'33'15,"0"0"36"-15,0 0 2 16,-80-68 7-16,54 57 16 15,2 2 41-15,-4 4 68 16,-2 0-3-16,-1 4-18 16,-4 1-43-16,-6 0 1 15,-3 1 2-15,-3 15-47 16,-3 5 19-16,3 7-33 16,3 8-23-16,-2 5-18 0,3 9 25 15,1 4-65-15,2 4 0 16,7 3 0-16,8 2 0 15,13 1 0-15,12 0 0 16,0 0 0-16,19-4 0 16,14 1 0-16,10-3 0 15,9-4 0-15,8-6 0 16,9-11 0-16,7-8 0 16,6-13 0-16,4-11 0 15,2-5 0-15,-1-1 0 0,-5-16 0 16,-8-5 0-1,-10-2 0-15,-9 1 0 0,-12-6 0 16,-8-2 0 0,-6-2 0-16,-4-7 0 0,-5-6 0 15,-1-9 0-15,-4-6 0 16,-8-3 0-16,-5-3 0 16,-2 4 0-16,-13 3 0 15,-16 0 0-15,-5 3 0 16,-7 3 0-16,-2 8 0 15,-3 6 0-15,4 10 0 16,1 12 0-16,2 8 0 0,-2 10 0 16,-5 5-481-1,0 27-542-15,-2 13 700 16,3 8 121-16</inkml:trace>
  <inkml:trace contextRef="#ctx0" brushRef="#br1" timeOffset="-214648.17">18635 7857 75 0,'0'0'103'16,"0"0"-5"-16,0 0 67 15,0 0 155-15,0 0 83 16,0 0-1-16,-1-38-159 16,7 38-151-16,13 0-92 15,6 14 12-15,1 6 23 0,-7 4-24 16,-7 2 1-16,-6 3 11 15,-6-2-12 1,0 2 1-16,0-4 0 16,-4 0 6-16,-5-6-18 0,1-4 0 15,4-6 0-15,2-6 0 16,2-3 0-16,0 0 0 16,0-10 0-16,17-13 0 15,5-4-221-15,4-5 79 16,0 3 8-16,-2-1 74 15,-6 1 44-15,-2 6 16 16,-3 0 0-16,-4 7 11 16,-2 3 16-16,-4 5-5 15,-3 6 55-15,0 2 47 16,0 0-38-16,0 0-40 0,0 0-46 16,-2 5-46-16,-9 10 5 15,-4 7 41-15,0 3 18 16,6 1-13-16,3-2 13 15,3 4-7-15,3-4 12 16,0-1-11-16,0-5-12 16,3-4 5-16,7-3-10 15,8-5-99-15,2-5-518 16,3-1-22-16,4 0 343 16</inkml:trace>
  <inkml:trace contextRef="#ctx0" brushRef="#br1" timeOffset="-214345.98">19167 7859 177 0,'0'0'83'0,"0"0"170"16,0 0 463-16,0 0-38 15,0 0-538-15,0 0-140 16,0-8 0-16,0 20 0 15,0 7 0-15,1 5 0 16,1 5 0-16,-2-1 0 16,0 3 0-16,0-1 0 15,0-3 0-15,0-1 0 16,0-8 0-16,0-9 0 16,0-4 0-16,0-5 0 0,0 0 0 15,4 0-128-15,0-8-857 16,2-13 360-16,2-8 439 15</inkml:trace>
  <inkml:trace contextRef="#ctx0" brushRef="#br1" timeOffset="-213821.38">19277 7649 30 0,'0'0'76'0,"0"0"-12"16,0 0 16-16,-52-82 25 15,31 67 45-15,-6 1 133 0,-1 1 52 16,-5 5-69 0,-10 2 12-16,-5 4-73 0,-6 2-66 15,-4 0-103-15,0 8-36 16,0 4 0-16,0 4 0 16,5 4 0-16,-1 4 0 15,5 6 0-15,3 5 0 16,1 8 0-16,8 7 0 15,4 6 0-15,6 2 0 16,9 1 0-16,5 5 0 16,13 3 0-16,0 6 0 15,25-1 0-15,21-1 0 16,17-9 0-16,16-6 0 0,15-13 0 16,9-14 0-16,-1-15 0 15,-1-14 0-15,-8 0 0 16,-10-23 0-16,-13-6 0 15,-12-5 0-15,-5-8 0 16,-7-5 0-16,-3-10 0 16,-6-8 0-16,-7-7 0 15,-12 2 0-15,-9 2 0 16,-9 6 0-16,-5 6 0 16,-20 3 0-16,-11 5 0 15,-7 5 0-15,3 5 0 16,4 8 0-16,8 13 0 0,4 15 0 15,2 4-568-15,0 29-472 16,-4 9 766-16</inkml:trace>
  <inkml:trace contextRef="#ctx0" brushRef="#br1" timeOffset="-213013.63">18780 9650 80 0,'0'0'62'0,"0"0"26"16,0 0 28-16,0 0 32 16,0 0 78-16,0 0-50 15,34-13-29-15,-11 13 15 16,2 7 80-16,-1 9-78 15,-6 2-108-15,-8 4-5 16,-5 6-12-16,-5 1-10 0,0 3 11 16,-5-6-22-1,-8-5 10-15,3-6 1 16,4-8-17-16,4-4 5 0,2-3-11 16,0 0 29-16,0 0 11 15,0-3-16-15,0-15-30 16,3-7 0-16,10-5 0 15,6-5 0-15,0 2 0 16,1-1 0-16,2 4 0 16,-3 3 0-16,-2 3 0 15,-4 6 0-15,-4 4 0 16,-5 4 0-16,-1 7 0 16,-3 2 0-16,0 1 0 15,0 0 0-15,0 8 0 16,-1 16-13-16,-11 13 13 0,-4 4 13 15,2 4-13 1,0-3 0-16,6-2 0 0,5-8 0 16,3-6-18-16,0-8 18 15,13-6-53-15,11-7-625 16,9-5-27-16,-2 0 359 16,-1-3 129-16</inkml:trace>
  <inkml:trace contextRef="#ctx0" brushRef="#br1" timeOffset="-212713.52">19327 9584 162 0,'0'0'57'15,"0"0"39"-15,0 0-10 0,0 0-41 16,0 0 64-16,0 0 13 15,33 83-20-15,-33-50 49 16,-17 2 69-16,-6-4-38 16,4-7-19-16,6-7-47 15,6-9-15-15,6-5-15 16,1-2-6-16,0 3-16 16,24-1-53-16,10 2 83 15,11-4-94-15,4-1 0 16,-5 0-335-16,-8 0-475 15,-10-1 265-15,-10-7 330 0</inkml:trace>
  <inkml:trace contextRef="#ctx0" brushRef="#br1" timeOffset="-212157.72">19595 9347 29 0,'0'0'71'0,"-58"-83"-32"16,25 49 29-16,0 5 3 16,-4 10 20-16,-4 5 46 0,-2 6 67 15,-5 5 5-15,-2 3 18 16,-2 0-51-16,-4 1-8 16,-2 12 3-16,-6 5-46 15,-6 4 19-15,0 7-27 16,1 7-117-16,3 4 0 15,5 4 0-15,4 6 0 16,5 1 0-16,7 9 0 16,5 3 0-16,12 2 0 15,8 4 0-15,16 0 0 16,4 2 0-16,17-1 0 16,29-1 0-16,18-4 0 15,21-8 0-15,9-12 0 16,6-11 0-16,3-13 0 0,-1-12 0 15,-1-9 0-15,2-3 0 16,1-21 0-16,-1-8 0 16,-8-5 0-16,-7-8 0 15,-13-2 0-15,-11-3 0 16,-8-3 0-16,-11-5 0 16,-9-3 0-16,-12-2 0 15,-10-3 0-15,-13-2 0 16,-1 4 0-16,-12 5 0 15,-13 8 0-15,-2 10 0 16,3 11 0-16,6 11 0 16,5 7 0-16,1 10 0 15,0 2-380-15,2 0-842 16,1 10 913-16</inkml:trace>
  <inkml:trace contextRef="#ctx0" brushRef="#br1" timeOffset="-210479.89">22593 6686 6 0,'0'0'153'0,"0"0"-51"16,0 0 73-16,0 0 209 16,0 0 212-16,0 0 35 15,0-41-631-15,0 41 0 16,0 0 0-16,0 1 0 15,0 20 0-15,0 10 0 16,0 10 0-16,0 6 0 16,0 2 0-16,-1-2 0 15,1-4 0-15,0-6 0 16,0-11 0-16,0-12 0 16,0-9 0-16,0-5 0 15,0 0 0-15,0-16 0 16,0-11 0-16,0-12 0 0,3-4 0 15,0-5 0-15,0-2 0 16,-2 5 0-16,2 4 0 16,-1 9 0-16,0 11 0 15,-2 7 0-15,0 10 0 16,1 4 0-16,-1 0 0 16,3 0 0-16,10 7 0 15,11 18 0-15,12 9 0 16,6 7 0-16,0-1 0 15,-4-4 0-15,0-6 0 16,-7-7 0-16,-3-7 0 16,-7-9 0-16,-6-4 0 15,-1-3 0-15,-3-1 0 16,3-15 0-16,1-5 0 16,-3-7 0-16,0-1 0 15,-2-3 0-15,-2-3 0 0,-2 2 0 16,-3 3 0-16,-2 6 0 15,-1 7 0-15,0 6 0 16,0 7 0-16,0 2 0 16,0 2 0-16,0 0 0 15,0 0 0-15,0 0 0 16,0 0 0-16,0 0 0 16,0 0 0-16,0 0 0 15,0 2-99-15,0 7-1096 0,0 2 709 16,-7-3 232-16</inkml:trace>
  <inkml:trace contextRef="#ctx0" brushRef="#br1" timeOffset="-209272.52">23389 6720 54 0,'0'0'47'16,"0"0"23"-16,0 0 15 16,9-75 16-16,-9 59 85 15,1 5 140-15,-1 5 103 16,0 2 36-16,2 4-181 15,-2 0-284-15,0 0 0 16,0 9 0-16,0 19 0 16,-10 13 0-16,-7 8 0 15,-2 4 0-15,-3-2 0 0,3-1 0 16,1-11 0-16,8-10 0 16,4-12 0-16,4-12 0 15,2-5 0-15,0 0 0 16,0-14 0-16,0-15 0 15,11-10 0-15,7-5 0 16,0-5 0-16,1 1 0 16,-1 5 0-16,-3 3 0 15,-3 8 0-15,-2 9 0 16,-5 11 0-16,-4 4 0 16,1 7 0-16,-1 1 0 15,2 0 0-15,5 17 0 16,2 10 0-16,4 13 0 0,2 2 0 15,-1-1 0-15,0-1 0 16,-2-8 0-16,0-8 0 16,-4-5 0-16,-3-7 0 15,-2-4 0-15,-4-4-828 16,0-4-2-16,-5 0 582 16</inkml:trace>
  <inkml:trace contextRef="#ctx0" brushRef="#br1" timeOffset="-209104.32">23342 6858 131 0,'0'0'114'15,"0"0"36"-15,0 0 84 16,0 0-81-16,0 0-106 16,115-30-34-16,-61 22-13 15,4 2-230-15,1-1-37 16,-7-1 72-16</inkml:trace>
  <inkml:trace contextRef="#ctx0" brushRef="#br1" timeOffset="-208454.77">23857 6645 111 0,'0'0'43'0,"0"0"64"16,0 0 16-16,0 0 122 15,0 0 236-15,0 0 37 0,-3-50-99 16,3 50-419-16,0-1 0 16,0 1 0-16,0 0 0 15,0 0 0-15,0 0 0 16,0 0 0-16,0 0 0 16,0 0 0-16,0 0 0 15,0 0 0-15,-3 1 0 16,0 18 0-16,0 7 0 15,0 11 0-15,0 4 0 16,2 0 0-16,-1-1 0 0,2-6 0 16,0-8 0-1,0-5 0-15,0-10 0 0,0-5 0 16,0-4 0-16,0-2 0 16,0 0 0-16,0-14 0 15,0-11 0-15,0-8 0 16,0-6 0-16,0-2 0 15,0 2 0-15,2 7 0 16,-2 6 0-16,0 7 0 16,1 6 0-16,1 7 0 15,1 5 0-15,3 1 0 16,13 0 0-16,11 10 0 16,6 12 0-16,1 5 0 15,-5 3 0-15,-7 3 0 16,-4-7 0-16,-8-5 0 15,-1-7 0-15,-9-8 0 16,0-3 0-16,-2-3 0 0,1 0 0 16,3-14 0-16,-2-8 0 15,0-3 0-15,-2-3 0 16,-1 0 0-16,0-1 0 16,0 4 0-16,0 4 0 15,0 7 0-15,0 6 0 16,2 7 0-16,8 1 0 15,2 0-1000-15,6 9 269 16,0 2 549-16</inkml:trace>
  <inkml:trace contextRef="#ctx0" brushRef="#br1" timeOffset="-208085.75">24391 6560 16 0,'0'0'158'15,"0"0"-62"-15,0 0 65 16,0 0 211-16,0 0 88 16,0 0-140-16,-33-25-191 15,14 40-49-15,1 7-34 16,2 5-29-16,2 5 35 16,3 0-35-16,6-1-17 15,5-3-5-15,0-7-13 0,18-5-5 16,9-9 23-1,5-7 6-15,4 0 23 0,-1-2-6 16,-4-11 6-16,-4-3 53 16,-8 1-82-16,-7-2 0 15,-6-2 0-15,-6 2 0 16,0-1 0-16,0 0 0 16,-13 1 0-16,-10 2 0 15,-3 4 0-15,-3 6 0 16,-1 5 0-16,-2 0-906 15,0 0 88-15,-2 6 563 16</inkml:trace>
  <inkml:trace contextRef="#ctx0" brushRef="#br1" timeOffset="-206931.84">24423 6258 35 0,'0'0'50'0,"0"0"-21"15,-81-47 1-15,47 33 14 16,-3 0-6-16,-7 2 3 15,-5-3 4-15,-6 1 13 16,-8 1 28-16,-7 0 17 16,-9 0 27-16,-2 0 10 0,-8 3 7 15,-2 5 14 1,-2 2-74-16,1 3 16 16,1 0 17-16,0 0 5 0,-3 8-41 15,3 5-28-15,6 4-33 16,6 2 34-16,0 4-11 15,7 3 11-15,1 0 1 16,5 5-17-16,3 2-1 16,5 5-27-16,6 3-13 15,3 1 0-15,8 3 0 16,5 2 0-16,6 0 0 16,5 2 0-16,6 1 0 15,8-1 0-15,8 0 0 0,3 0 0 16,8 0 0-1,25 3 0-15,14 1 0 0,16 1 0 16,13-3 0-16,14-5 0 16,8-5 0-16,9-4 0 15,3-5 0-15,10-3 0 16,4-6 0-16,-1-1 0 16,-4-6 0-16,-7-1 0 15,-8-3 0-15,2-4 0 16,-5-4 0-16,1-4 0 15,-3 0 0-15,-7-7 0 16,-7-9 0-16,-5-4 0 0,-3-1 0 16,-1-4 0-16,-6-3 0 15,-9-2 0-15,-9-2 0 16,-12-1 0-16,-7-1 0 16,-7 0 0-16,-5-1 0 15,-2 0 0-15,-4 5 0 16,-2 1 0-16,-5 0 0 15,-2 1 0-15,-2 1 0 16,-4 1 0-16,0-3 0 16,0-1 0-16,0-2 0 15,-4-2 0-15,-2-1 0 16,0-2 0-16,-2 0 0 16,-1 1 0-16,-4 2 0 15,-2 3 0-15,-3 3 0 16,-3 2 0-16,3 1 0 15,-2 0 0-15,-1-4 0 16,3 1 0-16,-2-2 0 0,2 2 0 16,-1 3 0-16,1 4 0 15,3 4 0-15,-3 3 0 16,2 5 0-16,-2 2 0 16,0 3 0-16,-1-1 0 15,1 3 0-15,0 2 0 16,-3 0 0-16,-3 0 0 15,-1 0 0-15,-1 0-431 16,-1 0-155-16,2 2 7 16,0 1 354-16,-3-3 64 0</inkml:trace>
  <inkml:trace contextRef="#ctx0" brushRef="#br1" timeOffset="-206353.84">24299 6568 13 0,'0'0'31'0,"0"0"-8"15,0 0 3-15,0 0 7 16,0 0 4-16,0 0 7 16,-25-12 5-16,25 12 0 15,0 0 2-15,0 0-7 0,0 0-2 16,0 0-16-16,0 3-7 16,0 12-1-16,0 6 207 15,-2 5-25-15,1 5 66 16,1 1 33-16,0 2-71 15,0-3-27-15,0-4-78 16,0-3-123-16,0-7 0 16,3-5 0-16,-2-2 0 15,-1-3 0-15,3 0 0 16,-1-1 0-16,-1-3 0 16,1 0 0-16,0-3-735 15,1 0 35-15,2 0 430 16,1-13 134-16,-3-11 27 15</inkml:trace>
  <inkml:trace contextRef="#ctx0" brushRef="#br1" timeOffset="-206127.75">24278 6575 81 0,'0'0'35'0,"0"0"11"15,0 0 14-15,87-4 1 16,-52 17 14-16,5 2 32 15,-1 7 88-15,-6 2 51 16,-6 2 49-16,-10 3-1 16,-7 0-116-16,-10-1-99 0,0 1-16 15,-27-4-11 1,-18-2-52-16,-16 1-234 0,-7-4-500 16,-9-8 149-1,0-6 359-15</inkml:trace>
  <inkml:trace contextRef="#ctx0" brushRef="#br1" timeOffset="-204891.41">19389 6275 66 0,'0'0'42'0,"0"0"21"15,0 0-5-15,0 0 18 16,0 0 38-16,0 0 1 0,-27-27-40 16,27 27-70-16,13 0-5 15,20 13 0-15,21 3 17 16,15 3 36-16,20 1-2 16,18 2-25-16,22 3-20 15,20 0-6-15,12-1 6 16,5-3 9-16,-1-1-9 15,-11-5 0-15,-15 0 0 16,-6-5-6-16,-11-3-21 16,-7 1-26-16,-8-4 13 0,-12 0 19 15,-12-2 12-15,-10 3 3 16,-11-3 3-16,-9-1 0 16,-6-1-1-16,-5 0 3 15,-2 0-5-15,4 0 18 16,-1 2-15-16,6 1 2 15,-1 2 0-15,-3 0-2 16,-2 3-1-16,-4-3-2 16,-3 0 0-16,-2-1 10 15,0-2-10-15,1-2 0 16,-1 0 8-16,-1 0 3 16,-5 0 7-16,-6 0-6 15,-5 0 6-15,-10 0 2 0,-4 0 7 16,-3 0 10-1,0 0 5-15,0 0 33 0,0 0 26 16,-7-4 34-16,-14-1 16 16,-9-2-83-16,-6-2-62 15,2 0 26-15,3-4-10 16,1 3-16-16,-3-5-1 16,-2 0 1-16,0-2-6 15,2-1 5-15,3 2 0 16,6 4 12-16,5 0 5 15,7 5 96-15,3 2 123 16,5 0-147-16,1 5-94 16,3 0 0-16,0 0 0 15,0 0 0-15,0 0 0 0,1 3 0 16,24 11 0-16,17 7 0 16,13 2 0-16,5-2 0 15,-3-1 0-15,-9-2 0 16,-10-2 0-16,-10-3 0 15,-12-1 0-15,-9 2 0 16,-7 4 0-16,-6 7 0 16,-30 5 0-16,-19 6 0 15,-17 5 0-15,-11-1 0 16,-3 0 0-16,2-6-1241 16,5-3 663-16</inkml:trace>
  <inkml:trace contextRef="#ctx0" brushRef="#br1" timeOffset="-203792.62">19568 8080 67 0,'0'0'42'0,"0"0"2"0,0 0 1 16,0 0-17-16,134-34 8 16,-53 12-13-16,17-6 0 15,8-1-10-15,3-2 4 16,-3-2-6-16,-3 0-4 16,3-6-1-1,11-2-1-15,15-4 3 0,15-1-5 16,15-4-1-16,2 1 6 15,3 1-2-15,-4 0 0 16,-8 3-5-16,-6 1 5 16,-16 3-5-16,-12 2-1 15,-17 0 0-15,-13 4 0 0,-6 2 3 16,-4-2 1-16,-7 5 27 16,-1 3 10-16,-7 3 27 15,-11 4-3-15,-2 3-10 16,-9 3 0-16,-7 3-40 15,-2 1-12-15,-8 1 16 16,-2-1-19-16,-5 0 9 16,-1 0 0-16,1-2 9 15,-3 1-9-15,1 1-4 16,-8 4 4-16,-5 2-3 16,-3 3 58-16,-2 1 42 15,0 0 24-15,0 0-13 16,0 0-44-16,0 0-73 15,-2 0 15-15,-16 0-15 16,-9 0 0-16,-13 0 6 0,-5 0-12 16,-5 1 12-16,0 5-6 15,1 1 10-15,4 1-10 16,8 1 5-16,11-6-5 16,9 2 11-16,8-5-1 15,2 0 37-15,0 0 177 16,3 0 27-16,-1 0-152 15,4-1-52-15,1-1-47 16,0 0 0-16,0 2 0 16,0-1 0-16,0 0 0 0,12-2 0 15,12 1 0-15,7 0 0 16,3 2 0-16,-4 0 0 16,-9 4 0-16,-7 7 0 15,-4 3 0-15,-6 6 0 16,-4 5 0-16,0 4 0 15,-20 4 0-15,-13 3 0 16,-9 2 0-16,-10 2 0 16,-5 0 0-16,-9 2-1389 15,-7-3 930-15</inkml:trace>
  <inkml:trace contextRef="#ctx0" brushRef="#br1" timeOffset="-202603.46">20211 9410 105 0,'0'0'39'0,"0"0"22"16,0 0 6-16,0 0-5 0,0 0 12 15,0 0-25 1,67-57-28-16,-16 21 12 0,7-2 9 16,5-4 12-16,10-2 31 15,10-1-21-15,8-4-20 16,5-4-15-16,2-3 11 16,3-5-10-16,0-1-27 15,2-3 14-15,2-2-10 16,5-4 16-16,1-1-12 15,-2 1-11-15,-3 7 23 16,-9 4 0-16,-10 8-20 16,-7 3-3-16,-5 0-3 0,-8 3-5 15,2 1 8 1,-4 1 0-16,0 3 28 0,-6 2 10 16,-7 5-5-16,-6 0-7 15,-7 6-17-15,-7 2 9 16,-7 4-13-16,-7 2 0 15,0 3 8-15,0 0-13 16,4-1 0-16,5 1-4 16,4-3-5-16,2 0 9 15,-1 3-5-15,-1-3-36 16,-4 4 32-16,-5 1 1 16,-2 0 8-16,-1 0 0 15,0 0 4-15,1 0-4 0,-1-1 4 16,3 3-4-1,-2-3 0-15,-4 5 5 0,-1-1-5 16,-3 2 0-16,-6 2 0 16,-2 1 13-16,1 0-13 15,-3 3 5-15,1-2 17 16,0 0-8-16,-2 2-5 16,3 0-4-16,-2 1-5 15,-2 2 0-15,1-1 4 16,-1 2 1-16,0 0 4 15,0 0 24-15,0 0-18 16,-7 0-15-16,-16 0-15 16,-14 0 15-16,-11 0-5 15,-4 3 0-15,1 0 5 0,2-3 0 16,10 0-5-16,11 0 5 16,10 0 20-16,12 0-1 15,5-1 26-15,1-1 147 16,0 1 24-16,10-3-78 15,20-1-75-15,13 1-63 16,2 0 23-16,1 4 6 16,-8 0 35-16,-9 0-40 15,-5 10-24-15,-12 2 0 16,-7 5 0-16,-5 6 0 16,-3 5 0-16,-21 5 0 15,-3 6 0-15,-3 2-209 16,3 1-829-16,-1-2 501 15</inkml:trace>
  <inkml:trace contextRef="#ctx0" brushRef="#br1" timeOffset="-201224.39">23586 8801 102 0,'0'0'74'0,"0"0"22"0,0 0 54 16,0 0 74-16,0 0 75 15,0 0-48-15,-6-9-84 16,-15 21-83-16,-8 13-8 16,3 7-22-16,2 7-26 15,6 3 11-15,5 0-39 16,10-5 6-16,3-8-6 16,4-7-6-16,21-5-33 15,10-7 33-15,5-9 6 16,2-1 0-16,-3 0 6 15,-10-12-6-15,-5-4 0 16,-9 2 23-16,-9-5 10 16,-5-1 46-16,-1 0 2 15,0-3 121-15,-11-1-178 0,-7 1-24 16,-5 2 0-16,1 5 0 16,5 4 0-16,4 6 0 15,4 4 0-15,8 2-779 16,1 0-43-16,10 11 540 15</inkml:trace>
  <inkml:trace contextRef="#ctx0" brushRef="#br1" timeOffset="-200639.95">23896 8870 13 0,'0'0'154'0,"0"0"-31"0,0 0 84 15,0 0 260 1,0 0 75-16,0 0-233 0,1-27-136 16,1 34-150-16,1 14-17 15,2 9 24-15,-1 4-30 16,3 3 0-16,-2-2 0 16,-2 0 0-16,0-5 0 15,-3-3 0-15,0-9 0 16,0-8 0-16,0-6 0 15,0-4 0-15,0 0 0 0,0 0 0 16,0-4 0 0,0-16 0-16,0-11 0 0,0-7 0 15,0-6 0-15,-2-4 0 16,-1 3 0-16,3 1 0 16,0 6 0-16,0 6 0 15,6 2 0-15,10 5 0 16,6 5 0-16,6 7 0 15,5 7 0-15,4 6 0 16,0 0 0-16,-2 5 0 16,-9 12 0-16,-6 1 0 15,-7 5 0-15,-7-1 0 16,-6 2 0-16,0 5 0 16,-17 0 0-16,-12 1 0 15,-2-2 0-15,-2-4 0 0,6-3 0 16,6-7 0-1,9-2 0-15,6-6 0 0,6-1 0 16,0 1 0-16,12 1 0 16,24-1 0-16,10 0 0 15,11-2-249-15,0-1-604 16,-7 0 305-16,-9-3 324 16,-10 0 55-16</inkml:trace>
  <inkml:trace contextRef="#ctx0" brushRef="#br1" timeOffset="-200002.66">24296 8576 100 0,'0'0'37'0,"-54"-76"44"16,24 44-7-16,-2 3 14 15,-6 7 27-15,-4 2 74 16,-8 5 23-16,-7 1 20 16,-7 4-67-16,-5 4 65 15,-7 5 27-15,-2 1-84 16,-3 0-79-16,6 2-94 16,9 11 0-16,12 7 0 15,10 5 0-15,7 11 0 16,1 6 0-16,0 6 0 0,1 4 0 15,-3 3 0 1,2 0 0-16,3 2 0 16,9-1 0-16,11 2 0 15,13-1 0-15,0 3 0 0,28-1 0 16,14 2 0-16,16 1 0 16,8-4 0-16,7-9 0 15,2-8 0-15,6-11 0 16,3-8 0-16,4-6 0 15,2-5 0-15,-4-8 0 16,1-3 0-16,-2-4 0 16,-5-19 0-16,-1-5-13 0,-5-6 26 15,-4-8-13-15,-3-2 0 16,-8 1 0-16,-8-3 0 16,-8-3 0-16,-7-5 0 15,-11-4 0-15,-8-2 0 16,-11 0 0-16,-6 4 0 15,-4 1 0-15,-20 5 0 16,-9 2 0-16,-4 5 0 16,-1 4 0-16,-2 2 0 15,0 4 0-15,2 5 0 16,2 7 0-16,-2 8-307 16,-7 9-751-16,-4 4 651 15,-8 0 223-15</inkml:trace>
  <inkml:trace contextRef="#ctx0" brushRef="#br1" timeOffset="-198296.04">19465 6539 31 0,'0'0'61'0,"0"0"-25"16,-82-21 13-16,61 16-11 15,3 3 15-15,9 2 4 16,3 0 2-16,4 0 33 16,2 0-25-16,0 0-15 15,0 0-7-15,0 0-39 0,10 14-1 16,12 6 79-1,12 5 1-15,14 4 29 0,12 7 16 16,9 2 25-16,12 3-81 16,12-1 7-16,10 2-8 15,10-2 25-15,5 6-15 16,-5 1 12-16,-7 5-38 16,-8-2 12-16,-7 0-40 15,-4-2 0-15,1 1 0 16,0 1-29-16,-1-1 6 15,-3-1-12-15,1-2-17 16,-2-3 23-16,-5-4 0 16,-5-3 0-16,-9-3 0 15,-3-3 0-15,-3 0 6 16,3-3-1-16,4 3 1 0,2-1 12 16,3-2-13-16,0 0 1 15,0-1 11-15,-1 0-5 16,-7-3 5-16,-3 0-17 15,-10 1-23-15,-3-1 17 16,-4-1 1-16,0-1-7 16,1-1 6-16,6-1 6 15,7-1 12-15,6-1-12 16,3 0 40-16,-3-2 2 16,-8 2-42-16,-7-1 0 15,-6 0 0-15,-4 3 0 16,2-1 0-16,-4 2 0 0,1-2 0 15,-4 0 0 1,-4-2 0-16,-7-2 0 0,-3-1 0 16,-3-3 0-1,-6 0 0-15,1-4 0 0,-1 2 0 16,-3-1 0-16,1 1 0 16,1-1 0-16,2 2 0 15,-2 0 0-15,-1-2 0 16,1-2 0-16,-1 1 0 15,-1 0 0-15,2 1 0 16,1 0 0-16,4-1 0 16,-1 0 0-16,1 0 0 0,-2-2 0 15,-4 0 0 1,1 0 0-16,4 2 0 0,-2-1 0 16,3 2 0-16,-1-2 0 15,-1 1 0-15,-1-3 0 16,-1 1 0-16,0-1 0 15,-1-2 0-15,-1-1 0 16,-1 0 0-16,-1 0 0 16,-1 0 0-16,-1 0 0 15,0 0 0-15,-1 0 0 16,2 2 0-16,2 2 0 16,-2 0-47-16,3 0-127 15,-4 0-19-15,-2-2 77 0,1-1 67 16,-2-1 33-1,1 0 11-15,1 0 5 0,-1 2 5 16,2-1 0-16,-2-1-5 16,-1 1-5-16,2 1 5 15,-2-2 16-15,0 0-10 16,0 0-1-16,0 0-5 16,1 0 0-16,1 0 11 15,-2 0 0-15,0 0 0 16,0 0 5-16,0 0 1 15,0 0 4-15,0 0-10 16,0 0-11-16,0 0-274 16,-5 0-241-16,-8-2 48 15,-1-6 260-15</inkml:trace>
  <inkml:trace contextRef="#ctx0" brushRef="#br1" timeOffset="-197910.02">23083 8138 161 0,'0'0'56'16,"0"0"77"-16,0 0 137 16,0 0 242-16,0 0-149 15,0 0-140-15,3-20-103 16,3 31-63-16,4 7-51 0,10 9 140 15,3 0-146-15,9 3 0 16,1-1 0-16,-2 1 0 16,-1-3 0-16,-5-2 0 15,1-5 0-15,-6-3 0 16,0-4 0-16,-7-5 0 16,-2-1 0-16,-4-4 0 15,-4 0 0-15,-3-1 0 16,0 4 0-16,0 4 0 15,-19 4 0-15,-16 5 0 16,-17 2 0-16,-13-2 0 16,-10 1 0-16,-4-4 0 0,1-5 0 15,-4-6-1079-15,-4-5 356 16</inkml:trace>
  <inkml:trace contextRef="#ctx0" brushRef="#br1" timeOffset="-196713.05">19601 7956 41 0,'0'0'53'15,"0"0"-16"-15,0 0 31 16,0 0 0-16,0 0-1 16,0 0-20-16,-6 1-20 15,9 6-13-15,15 4-7 16,10 8 46-16,12 2 13 16,17 4 8-16,19 5 42 15,19 1-9-15,18 1-36 16,12 1-8-16,6-3-24 0,-4 0-19 15,-4-2-11 1,-9 1 28-16,-7-1-37 0,-3-1-4 16,-2 0 0-1,0 0-4-15,1 0 8 0,4-2 0 16,2 2 4-16,3-2-4 16,-3-1 12-16,0-1-12 15,-6-5 26-15,-8-2-22 16,-5-3 5-16,-8 0-9 15,-7-2-13-15,-3 1 13 16,0 1-17-16,-3 1 17 16,-5 0-9-16,-9 0 18 0,-9-3-5 15,-11-1-4-15,-6-1 0 16,-3-4 4-16,-2 1 32 16,4-2 46-16,7 0-3 15,3 1 12-15,4-1-44 16,3 2 7-16,-1-1-49 15,-2 1 17-15,-6-1-5 16,-6-1-6-16,-8 0-1 16,-10-3-4-16,-1-1 61 15,-8 0-17-15,-2 0 7 16,-1 0 6-16,0 0-12 16,0 0 1-16,0 0 6 15,0 0 0-15,0 0-46 0,-4 0 6 16,-13 0-18-16,-2-3 0 15,-7-8-36-15,1-3-68 16,-3-3-125-16,0-4 139 16,1 0 74-16,-2 2 16 15,1-2 11-15,4 0-11 16,-3 6 11-16,3 1-11 16,9 6 17-16,5 5-12 15,7 2 68-15,3 1 36 16,0 0-92-16,0 0-17 15,2 2-29-15,17 15 29 16,12 5 69-16,13 1 105 16,6-1-156-16,-6-2-18 15,-6-4 0-15,-15-3 0 0,-9-2 0 16,-8 0 0 0,-6 0 0-16,-10 0 0 0,-35 0 0 15,-22 2 0-15,-24-3 0 16,-21-3-637-16,-16-4-342 15,-16 0 667-15</inkml:trace>
  <inkml:trace contextRef="#ctx0" brushRef="#br1" timeOffset="-195605.96">19631 9666 119 0,'0'0'24'15,"0"0"7"-15,83 0 4 16,-28 0 2-16,12 0 8 16,9-6-5-16,8-1 12 15,9-4 1-15,9 0 9 16,6-3 1-16,7-1-8 16,10 1 21-16,7 0-23 15,8 0 8-15,7 1-41 16,-3-1-11-16,-3 2 1 15,-6-1 4-15,-10 0-1 0,-6 2 17 16,-5-2 2-16,-5 3 56 16,-5 0-5-16,-7 2-6 15,-8 0-35-15,-6-1-13 16,-6 5-19-16,-5-2-10 16,-5 3 0-16,-2 0 15 15,-4-1-10-15,-2 1 5 16,-4 0 9-16,-3 2 32 15,-4-2 2-15,0 2 26 16,-2-2-35-16,-3 1 0 16,1 1 1-16,-3 1-34 15,-3-1 0-15,-4-2-5 0,-6 1 16 16,-2 1-22 0,-8-3 11-16,-1 1 1 0,3-1-1 15,-2 0 29-15,6 0-23 16,-2-1-17-16,-2 0 0 15,-3 2 0-15,-5 0 0 16,-6 1 17-16,-2 2-17 16,-4 0 0-16,0 0 23 15,0-1 6-15,0 0 40 16,-1-3 35-16,-14-4-68 16,-5-1-36-16,-5 1 0 15,-1 0 0-15,-1-1 0 0,-2-1 0 16,0-5 0-16,-1-2 0 15,0-3 0-15,0 0 0 16,-1 2 0-16,4 4 0 16,2 3 0-16,10 5 0 15,5 5 0-15,6 0 0 16,4 1 0-16,0 0 0 16,0 0 0-16,0 0 0 15,3 0 0-15,14 0 0 16,8 1 0-16,6 11 0 15,4 6 0-15,-2 1 0 16,-5 1 0-16,-1 3 0 16,-5-5 0-16,-7-1 0 0,-7 1 0 15,-8-6 0-15,0 6 0 16,-32 2 0-16,-14-1 0 16,-14 4 0-16,-4-3 0 15,-2 3-749-15,8-4-199 16,8-4 629-16</inkml:trace>
  <inkml:trace contextRef="#ctx0" brushRef="#br1" timeOffset="-193093.68">26962 7625 80 0,'0'0'65'15,"0"0"18"-15,0 0 8 16,0 0 9-16,0 0 32 15,0 0 50-15,0 0-6 16,0-1-42-16,0 8-67 16,-1 13-49-16,-11 11 36 0,-8 7 22 15,1 7-12-15,-5 3-54 16,0 0-5-16,3-3 37 16,0-6-42-16,6-10 0 15,6-11 0-15,6-11 16 16,2-7-1-16,1 0 103 15,0-5 401-15,0-18-519 16,1-9 0-16,11-8 0 16,3-6 0-16,3-5 0 15,3-3 0-15,-2 5 0 16,-2 4 0-16,1 11 0 16,-6 7 0-16,-1 11 0 15,-3 9 0-15,-3 6 0 16,-2 1 0-16,10 1 0 0,9 19 0 15,8 11 0-15,10 10 0 16,-5 7 0-16,-6 1 0 16,-6 1 0-16,-4-8 0 15,-6-8 0-15,-3-7 0 16,-4-13 0-16,-3-5 0 16,-2-8 0-16,-1-1 0 15,0 0 0-15,0 0 0 16,0 0-111-16,-7 0-857 15,-17-9 253-15</inkml:trace>
  <inkml:trace contextRef="#ctx0" brushRef="#br1" timeOffset="-192929.12">26936 7819 108 0,'0'0'85'16,"0"0"-4"-16,0 0-27 15,0 0-21-15,123-3 2 16,-69 3-35-16,7 0-22 16,2 0-122-16,-4 0 6 15</inkml:trace>
  <inkml:trace contextRef="#ctx0" brushRef="#br1" timeOffset="-192037.53">27513 7666 133 0,'0'0'70'0,"0"0"63"16,0 0 115-16,0 0 314 16,0 0 193-16,0 0-609 15,0-62-146-15,1 62 0 16,3 4 0-16,2 20 0 16,2 13 0-16,1 9 0 15,-4 4 0-15,-1-1 0 16,-4-5 0-16,0-9 0 15,0-8 0-15,0-11 0 16,0-7 0-16,0-7 0 16,0-2 0-16,-3 0 0 0,2-7 0 15,-1-11 0-15,-1-11 0 16,0-6 0-16,-2-4 0 16,-1-6 0-16,0 1 0 15,1 3 0-15,2 4 0 16,1 6 0-16,2 6 0 15,0 6 0-15,0 7 0 16,0 5 0-16,3 2 0 16,1 5 0-16,-2 0 0 15,4 0 0-15,4 9 0 16,8 11 0-16,0 6 0 16,5 5 0-16,-3 5 0 15,-2 0 0-15,2 1 0 16,-8-2 0-16,-2-1 0 15,-4-4 0-15,-5-5 0 0,-1-5 0 16,0-2 0-16,0-3 0 16,-4-1 0-16,-5-4 0 15,2-3 0-15,2-4 0 16,4-1 0-16,1-2 0 16,0 0 0-16,0 0 0 15,0 0 0-15,0 0 0 16,0 0 0-16,0 0 0 15,0 0 0-15,0 0 0 16,-2 0 0-16,2 0 0 0,0 0 0 16,0 0 0-1,0 0 0-15,0 0 0 16,0 0 0-16,0 0 0 16,0 0 0-16,0 0 0 0,0 0 0 15,0 0 0-15,0 0 0 16,0 0 0-16,0 0 0 15,0 0 0-15,0 0 0 16,0 0 0-16,0 0 0 16,0 0 0-16,0 0 0 15,0 0 0-15,0 0 0 16,0 0 0-16,0 0 0 16,0 0 0-16,0 0 0 15,0 0 0-15,0 0 0 0,0 0 0 16,0 0 0-16,0 0 0 15,0 0 0-15,0 0 0 16,0 0 0-16,0-2 0 16,0-7 0-16,0-5-878 15,0-3 98-15,0-3 524 16</inkml:trace>
  <inkml:trace contextRef="#ctx0" brushRef="#br1" timeOffset="-191309.9">27546 7708 190 0,'0'0'61'15,"0"0"103"-15,0 0 244 16,0 0 281-16,0 0-154 16,0 0-535-16,-5-56 0 15,5 56 0-15,0 0 0 16,0 0 0-16,0 12 0 15,6 14 0-15,7 16 0 16,2 12 0-16,2 4 0 16,-2 4 0-16,1-4 0 15,2-6 0-15,-2-8 0 16,-1-14 0-16,-3-11 0 16,-4-10 0-16,-4-9 0 15,-1 0 0-15,1-10 0 16,1-14 0-16,-2-9 0 0,-3-2 0 15,0-7 0-15,0-3 0 16,0-5 0-16,-8 2 0 16,3 6 0-16,0 7 0 15,4 8 0-15,1 6 0 16,0 5 0-16,0 7 0 16,0 3 0-16,0 5 0 15,0 1 0-15,0 0 0 16,6 0 0-16,20 16 0 15,9 8 0-15,9 7 0 16,-3 2 0-16,-4-1 0 16,-2 2 0-16,-4-1 0 15,0-3 0-15,-2-1 0 16,0-4 0-16,1-1 0 16,-6-5 0-16,-3-2 0 0,-9-9 0 15,-6-2 0-15,-5-6 0 16,-1 0 0-16,0 0 0 15,2-2 0-15,3-13 0 16,0-9 0-16,0-9 0 16,-5-6 0-16,0-11 0 15,0-8 0-15,0-2 0 16,-2 5 0-16,-4 7 0 0,1 12 0 16,1 11 0-1,4 10 0-15,0 6 0 0,0 6 0 16,0 3 0-16,0 0 0 15,0 12 0-15,10 17 0 16,7 11-958-16,1 1 162 16,-1-5 571-16</inkml:trace>
  <inkml:trace contextRef="#ctx0" brushRef="#br1" timeOffset="-190993.72">28464 7711 106 0,'0'0'181'0,"0"0"88"0,0 0 617 15,0 0-281-15,0 0-605 16,0 0 0-16,0-63 0 16,0 63 0-16,0 8 0 15,4 22 0-15,4 12 0 16,3 12 0-16,-2 3 0 15,1-3 0-15,-6-1 0 16,-1-10 0-16,1-7 0 16,-4-10 0-16,1-14 0 15,-1-6 0-15,2-6 0 16,-1 0 0-16,1-13 0 16,-2-12-992-16,0-12 294 15,-3-7 517-15,-11-5 73 16</inkml:trace>
  <inkml:trace contextRef="#ctx0" brushRef="#br1" timeOffset="-190765.91">28464 7711 31 0,'-16'-43'50'0,"16"23"-5"16,0 7 12-16,7 7 16 15,11 6-11-15,8 0-24 16,11 13 26-16,3 10 34 16,2 5 83-16,1 6 26 15,-7 4 111-15,-6 4 24 16,-9 1-64-16,-11-3-75 15,-8 0-203-15,-2-1 0 16,-12-6 0-16,-14-2 0 16,-12-8 0-16,-9-8 0 15,-8-6 0-15,-7-9 0 16,-1 0-869-16,-1-6 18 16,1-15 556-16</inkml:trace>
  <inkml:trace contextRef="#ctx0" brushRef="#br1" timeOffset="-190033.91">28689 7447 75 0,'0'0'96'0,"0"0"-32"15,-29-106 32-15,3 66 49 16,-7-2 73-16,-10 1-13 16,-9-2-32-16,-12 2 33 15,-15 2 1-15,-15 1-31 16,-6 5-5-16,-6 2-50 15,-3 6-27-15,0 6-94 16,0 9 0-16,-3 7 0 16,6 3 0-16,-1 3 0 0,4 17 0 15,-1 9 0-15,2 7 0 16,5 7 0-16,6 7 0 16,12 10 0-16,15 8 0 15,12 5 0-15,10 7 0 16,12 3 0-16,14 5 0 15,14 4 0-15,2 1 0 16,31 7 0-16,17 3 0 16,17 3 0-16,20-3 0 15,16-4 0-15,12-10 0 16,14-12 0-16,3-16 0 16,9-16 0-16,13-21 0 15,8-15 0-15,9-9 0 16,6-9 0-16,-5-18 0 0,-7-11 0 15,-11-7 0-15,-13-6 0 16,-7-7 0-16,-12-5 0 16,-16-10 0-16,-17-6 0 15,-26-2 0-15,-24 0 0 16,-22-1 0-16,-15 1 0 16,-12-6 0-16,-19 1 0 15,-9 0 0-15,-11 6 0 16,-12 3 0-16,-10 9 0 15,-13 8 0-15,-17 8 0 16,-17 7 0-16,-20 10 0 0,-15 10-668 16,-11 14-116-16,-4 11 497 15,-1 0 127-15,-2 9 19 16</inkml:trace>
  <inkml:trace contextRef="#ctx0" brushRef="#br1" timeOffset="-189157.26">25257 7014 50 0,'0'0'37'0,"0"0"4"16,-109-33 6-16,82 24 3 0,4 1 8 15,3 1 0-15,3 1 15 16,2 2 27-16,6 2 83 16,3 2 16-16,3 0-19 15,3 0-55-15,0 0-77 16,0 0-39-16,0 6 6 15,3 11 0-15,29 10-5 16,26 2 71-16,30 5 79 16,27 1 24-16,28 3-69 15,21 1-63-15,20-1 23 16,17 0-75-16,4-1-12 16,-9-2 1-16,-25-4 11 15,-34-6 17-15,-39-6 6 16,-35-8-17-16,-29-6 6 15,-19-3-12-15,-14-2 0 0,-1 0 23 16,0 0 1-16,0 0-24 16,-11-10 0-16,-9-8 0 15,-7-8 0-15,-4-2 0 16,-3-2 0-16,-2-1 0 16,-1-2 0-16,-7-1 0 15,-6 0 0-15,-4 1 0 16,5 5 0-16,6 5 0 15,8 3 0-15,13 5 0 16,7 5 0-16,7 5 0 0,8 3 0 16,0 2 0-16,0 0 0 15,0 0 0-15,11 12 0 16,17 12 0-16,13 6 0 16,9 3 0-16,2-4 0 15,-8-2 0-15,-11-3 0 16,-13 2 0-16,-11 2 0 15,-9 7 0-15,-9 7 0 16,-38 7 0-16,-23 2 0 16,-21 4 0-16,-10 0 0 15,-3-2-842-15,3-5-47 16,5-1 600-16</inkml:trace>
  <inkml:trace contextRef="#ctx0" brushRef="#br1" timeOffset="-188367.42">24787 8814 49 0,'0'0'57'15,"0"0"3"-15,0 0 6 16,0 0-9-16,0 0-1 16,0 0-4-16,-3 0 22 15,10 0 69-15,34-15 125 16,33-12-99-16,35-10-131 0,34-11 78 15,15-6 11-15,12-5 42 16,7-4-48-16,5-3-31 16,4 0-90-16,-12 1 0 15,-21 5 6-15,-34 6 45 16,-35 10 12-16,-26 10 70 16,-25 12-51-16,-17 8-82 15,-11 10 0-15,-5 3 0 16,0 1 0-16,0 0 0 15,0 0 0-15,-14-1 0 16,-17-2 0-16,-9-2 0 0,-10 0 0 16,3 1 0-1,6-2 0-15,5 0 0 0,6 0 0 16,8-3 0-16,4-2 0 16,8-2 0-16,4 0 0 15,4-1 0-15,2 3 0 16,0 2 0-16,23 7 0 15,11 2 0-15,11 0 0 16,-1 19 0-16,-6 8 0 16,-10 2 0-16,-13 2 0 15,-9-2 0-15,-6-1 0 16,0-1 0-16,-21 0 0 0,-13-4 0 16,-14-6-232-16,-8-11-1048 15,-10-6 874-15</inkml:trace>
  <inkml:trace contextRef="#ctx0" brushRef="#br1" timeOffset="-187168.34">23475 5105 106 0,'0'0'61'16,"0"0"34"-16,0 0-1 15,0 0 87-15,0 0 46 16,0 0 15-16,0-18-75 16,0 18-101-16,0 0-66 15,0 8-29-15,0 11 1 16,0 4 28-16,3 7 14 16,3 1-9-16,2 3 13 15,-2 1 7-15,0 1-25 16,-2-1 14-16,1-3 1 15,-3-3-15-15,-2-7 15 16,0-8-15-16,0-5 10 16,0-6 4-16,0-3-9 0,0 0 36 15,2-2 32-15,4-12 95 16,0-7-106-16,3-3-50 16,4 0-12-16,1 1-6 15,1 2 0-15,-2 5-5 16,3 1-23-16,1 4 23 15,-1 5-22-15,1 2 0 16,-2 4 0-16,-2 0 1 16,0 1-6-16,-4 12 12 15,-2 3 11-15,-6-1-1 16,-1 2 16-16,0 2 16 16,-8-3-1-16,-11 0 1 15,-2 0 5-15,-4-6-16 16,-5 1 22-16,2-4-11 0,-1-5 12 15,6-2-28-15,4 0-170 16,5 0-200-16,6 0-89 16,7-7 249-16,1-6 48 15,0-3 11-15</inkml:trace>
  <inkml:trace contextRef="#ctx0" brushRef="#br1" timeOffset="-186583.55">23742 4844 60 0,'0'0'55'15,"0"0"8"-15,0 0 2 16,-97-73 6-16,66 59 9 15,-2-1 6-15,2 5 37 16,-1 5 32-16,3 2 59 16,-4 3-26-16,0 0-55 15,-4 11-47-15,0 13 3 16,-1 8-18-16,1 7-27 0,-2 9-5 16,3 8-17-1,5 8 40-15,8 2-33 0,7 2-12 16,10-5 11-16,6-2-10 15,0-1 10-15,14-1-22 16,20-3 17-16,11-2-6 16,14-5-11-16,11-8 0 15,9-10-6-15,7-11 0 16,-1-14 6-16,-2-6 11 16,-8-3-11-16,-8-22 23 15,-7-4 0-15,-8-6 5 16,-10-3 8-16,-7-3-42 15,-12-4 0-15,-8-3 0 16,-9-4 0-16,-6-3 0 16,0 2 0-16,-9-3 0 0,-14 1 0 15,-3 1 0-15,-4 4 0 16,0 9 0-16,0 5 0 16,5 11 0-16,4 8 0 15,1 10 0-15,4 7 0 16,-1 4-833-16,5 22 34 15,7 3 580-15,5 4 64 16</inkml:trace>
  <inkml:trace contextRef="#ctx0" brushRef="#br1" timeOffset="-185497.39">23965 5187 90 0,'0'0'53'0,"0"0"13"15,0 0 4-15,0 0-2 16,0 0-5-16,0 0-1 15,0 3-20-15,6 4-42 16,16 4 7-16,11 4-7 16,4 1 16-16,3 4 0 15,2 1 2-15,2 2 1 0,3 1-16 16,7 1 9-16,7 2 3 16,8 3-8-16,4-3 1 15,1 5-3-15,-5-2-5 16,-3-1 0-16,-4-1-2 15,1-1 2-15,3 1 8 16,-1 0-3-16,1-2-3 16,-4 1 3-16,-5-1 3 15,0 0 15-15,-3 2 8 16,-1 0-18-16,-2 2 12 0,3 0 5 16,-2-1-15-1,-3 0 14-15,2-3-26 0,1 1 17 16,-1 0-10-16,0-2 11 15,-1 2 2-15,-5-1-9 16,0 1 8-16,-5 0-18 16,-2 2 7-16,-1-1-11 15,1-3 8-15,0-1-4 16,1-1 15-16,1-3-12 16,2-2 13-16,-2 2 21 15,0-2-7-15,2 1 10 16,-3-1-3-16,-2 0-9 15,-1-1-3-15,3 1-15 16,-4-2 16-16,1 1-10 16,0-2-6-16,-1 2-4 15,-1 0 21-15,3-1-26 0,-6 1 6 16,1-2 10-16,-5-1 10 16,-2 1-21-16,0 0 11 15,1-1 1-15,-1 1-11 16,-2-3-6-16,-1-1 17 15,-3-2-16-15,-4-1 16 16,-2-1 16-16,0 0 18 16,0 2 0-16,5-1 6 15,4 2-16-15,2 2 23 16,-1-3-5-16,-3 0-18 16,0-2 19-16,-4 0-65 15,-1-2 0-15,-4 1 0 16,-2-2 0-16,1 1 0 0,-3-3 0 15,-1 3 0 1,2-1 0-16,-1 2 0 0,1 2 0 16,-2-1 0-16,0 0 0 15,1 2 0-15,2-4 0 16,-1 4 0-16,1-1 0 16,2-2 0-16,1 2 0 15,1-4 0-15,0 2 0 16,-1-2 0-16,-1 2 0 15,-1-2 0-15,-3-1 0 16,-2 2 0-16,0-4 0 16,-5 1 0-16,2 2 0 15,-2 0 0-15,0 0 0 0,0 0 0 16,0 0-152-16,0-1-542 16,-2 0-1-16,-9-3 410 15,-5 0 73-15</inkml:trace>
  <inkml:trace contextRef="#ctx0" brushRef="#br1" timeOffset="-185159.75">27116 6515 146 0,'0'0'89'0,"0"0"106"16,0 0 128-16,0 0 61 15,0 0-204-15,0 0-81 16,-12 17-30-16,21 10 394 16,15 3-364-16,4 4-99 15,8 0 0-15,5-1 0 16,1-5 0-16,-1-6 0 16,-9-5 0-16,-11-7 0 15,-10-3 0-15,-11 1 0 16,0 1 0-16,-6 6 0 15,-27 4 0-15,-16 2 0 16,-15 1 0-16,-13 5 0 16,-3-2 0-16,2 0 0 15,9-2 0-15,14-1-1013 16,15-8 197-16</inkml:trace>
  <inkml:trace contextRef="#ctx0" brushRef="#br1" timeOffset="-184270.56">29516 7666 97 0,'0'0'30'0,"0"0"29"16,-82-15 11-16,54 12-10 15,4 3 20-15,2 0 14 16,6 0 58-16,5 0 29 15,6 0-44-15,4 0-88 16,1 0 1-16,0 0-33 16,11 0-13-16,44 0 9 15,36 0 113-15,41 0 97 16,28 0-99-16,9-7-40 16,5-3-67-16,-5-1 11 15,-6 0-11-15,-9 2 28 16,-21-1-39-16,-27-1 0 15,-33 2 5-15,-33 2-11 16,-20 3 23-16,-16 4 150 16,-4 0-102-16,0 0-71 15,0 0 0-15,0 0 0 16,0 0 0-16,-1 0 0 0,-5 0 0 16,1 0 0-16,-2 0 0 15,4 0 0-15,3 0 0 16,0 0 0-16,0 0 0 15,0 0 0-15,0 0 0 16,0 0 0-16,0 0 0 16,-5 0 0-16,1 0-346 15,-2 0-296-15,-4 0 54 16,1-10 355-16,0-3 37 16</inkml:trace>
  <inkml:trace contextRef="#ctx0" brushRef="#br1" timeOffset="-183935.94">30793 7356 144 0,'0'0'51'0,"0"0"84"15,0 0 45-15,0 0 270 16,0 0-83-16,0 0-252 16,-25-35-40-16,26 46-75 15,25 10 0-15,13 9 82 16,17 1 88-16,10-5-32 15,7-5-57-15,-5-2-40 16,-9-5-23-16,-14-1-18 0,-20-3 0 16,-13-3 0-1,-9 0 0-15,-3 2-13 0,0 9 13 16,-9 7 13-16,-18 7-13 16,-12 7 0-16,-10 2 0 15,0 0 0-15,1-3 0 16,14-6 0-16,10-8 0 15,12-7 0-15,10-5 0 16,2-3-818-16,30-9-26 16,12 0 589-16</inkml:trace>
  <inkml:trace contextRef="#ctx0" brushRef="#br1" timeOffset="-183248.57">31928 7368 203 0,'0'0'173'16,"0"0"360"-16,0 0 219 16,0 0-366-16,0 0-386 15,0 0 0-15,-3-57 0 16,3 57 0-16,0 13 0 15,0 15 0-15,0 8 0 16,8 7 0-16,9-6 0 16,5-4 0-16,5-7 0 15,3-8 0-15,4-10 0 16,2-8 0-16,-2 0 0 0,-5-4 0 16,-7-16 0-16,-6-2 0 15,-5-6 0-15,-4-4 0 16,-2 0 0-16,-5-2 0 15,0 5 0-15,0 5 0 16,0 7 0-16,0 8 0 16,0 6 0-16,0 3 0 15,0 0 0-15,0 0 0 16,0 7 0-16,7 19 0 16,5 16 0-16,10 9 0 0,4 10 0 15,2 9 0 1,-1 1 0-16,-2 5 0 0,-7 2 0 15,-10 0 0-15,-8-4 0 16,-8-4 0-16,-25-2 0 16,-13-8 0-16,-10-7 0 15,-15-12 0-15,-4-14 0 16,-5-13 0-16,7-14 0 16,13 0 0-16,19-20 0 15,21-17 0-15,20-6 0 16,11-3 0-16,38 3-24 15,27 12-69-15,15 12 53 16,9 14-12-16,-1 5 52 0,-10 0 98 16,-10 16-11-16,-16 3-63 15,-18 2-24-15,-16-1 0 16,-11-1 0-16,-15-3-358 16,-3 0-469-16,-15-5 328 15,-20-7 269-15</inkml:trace>
  <inkml:trace contextRef="#ctx0" brushRef="#br1" timeOffset="-181901.9">17964 11166 8 0,'0'0'129'16,"-111"4"-123"-16,59 0 26 15,7 2 6-15,7-2-8 16,8 1 5-16,12-4 12 15,8 1-7-15,7-2-13 16,3 0-15-16,0 1-4 16,0 0 0-16,0 3-8 15,8 3 8-15,18 5-2 16,19 1 16-16,25 6 93 16,27-3 11-16,35-1-11 15,39-3-41-15,48-6 8 0,53-6-20 16,51 0-45-16,50-19 12 15,51-17-4-15,53-8-25 16,46-9 0-16,39-6 18 16,38-3-5-16,22-5-26 15,22-2 49-15,18-3-68 16,9-1 64-16,6 0-37 16,-4-4 51-16,-12 1-32 15,-22 0 79-15,-38 2-38 16,-39 7-3-16,-44 9-5 15,-36 11-14-15,-29 11-38 16,-27 8 5-16,-31 6 0 16,-38 8-6-16,-41 0 6 15,-47 6-5-15,-42-4 5 16,-50 1 16-16,-42 0 0 0,-36-1-27 16,-32 0 22-16,-18 3 6 15,-17 3 43-15,-14 4-10 16,-11 2-22-16,-6 0 17 15,-1 0-11-15,0 0-5 16,0 0 11-16,0 0-23 16,0 0-5-16,0 0 17 15,0 0-29-15,0 0 0 16,0 0 5-16,0 0 13 16,0 0-1-16,3 0-17 0,5 0-17 15,0 0 11-15,0-2 0 16,-3 1 6-16,-4 1 0 15,-1 0 6 1,0 0-6-16,0 0-35 0,0 0-181 16,0 0-168-16,-1 0-92 15,-12 0 116-15,-9 0 173 16,-8 0 60-16</inkml:trace>
  <inkml:trace contextRef="#ctx0" brushRef="#br1" timeOffset="-176709.41">17622 7774 4 0,'0'0'14'16,"0"0"5"-16,0 0 1 15,0 0-7-15,0-86 8 16,0 67-6-16,0 2-3 16,0-1 5-16,-1 3 6 15,-1 2 6-15,2 2 7 16,-1 2 16-16,-1 3 8 15,1 2 3-15,-1 3 52 16,1 0 23-16,1 1 46 16,-2 0-10-16,2 0-51 15,0 0-36-15,-1 0-38 16,1 0-39-16,-3 0-10 16,-9 9-20-16,-3 14 20 0,-6 9 30 15,-4 9-15-15,7 4-15 16,5 6 24-16,8 1-19 15,5 0-5-15,0 2 21 16,0-1-16-16,5 3 11 16,-1 0 15-16,3-1-26 15,-2 0 1-15,-1-3 20 16,4-1-26-16,2 1 5 16,1-1 0-16,-1-1 0 15,3-4 23-15,0-3-23 0,-4-6 0 16,-1-5-5-16,-5-1 0 15,-3-5-10-15,0-2 10 16,0 2 32-16,-16-1 1 16,-8 2-6-16,-8 2-10 15,-10-2 17-15,-9-3-12 16,-5 2-11-16,-6-2 1 16,-3 0 4-16,-1-2-4 15,3-3-12-15,8-2 11 16,13-6-5-16,15-4-6 15,15-3 0-15,11-4-23 16,1 0-22-16,0 0 45 16,16-2-56-16,14-8-37 15,10-1-13-15,7 5 85 16,-3 6 10-16,1 0-15 0,0 0 11 16,3 13 10-16,-3 3 0 15,-4 6 1-15,-5 4-11 16,-3 8 15-16,-6 8 0 15,-5 13 15-15,-7 9 35 16,-7 7-8-16,-8 6 15 16,0 4 14-16,-11 10-22 15,-10 1 35-15,1 5-39 16,1-2-22-16,7-3 40 16,4-6-46-16,8-4 35 15,0-12-6-15,16-9-29 16,9-10 30-16,6-8-42 0,8-3 42 15,6-3-23-15,6-6-24 16,-1-6 0-16,-6-5 0 16,-8-7 0-16,-11-3 0 15,-10-7 0-15,-9-1 0 16,-6-1 0-16,0-1 0 16,0 0 0-16,0 2 0 15,0-2 0-15,0 1 0 16,0 0-123-16,0-1-628 15,0 0-28-15,0 0 520 16</inkml:trace>
  <inkml:trace contextRef="#ctx0" brushRef="#br1" timeOffset="-174754.49">32372 6452 86 0,'0'0'43'0,"0"0"5"16,0 0-4-16,0 0 22 16,-67-80-5-16,64 72 6 15,3 2 12-15,0 4 36 16,18 0 11-16,25 2-116 15,21 0-10-15,24 16 0 16,7 7 22-16,2 6-10 16,-9 1 6-16,-19 3 5 15,-20 4-4-15,-17 2-19 16,-20 9-4-16,-12 9 4 0,-5 6 4 16,-29 11 2-1,-15 8 8-15,-9 5 19 16,-7 5-19-16,4-3 3 0,7-4-2 15,8-1-4-15,13-3 0 16,17-3 1-16,16-3-1 16,0-4 0-16,35-5 4 15,13-2-2-15,15-10 12 16,10-6 4-16,3-8-25 16,-2-12 35-16,-9-3-17 15,-19-8-8-15,-17-7-14 0,-17 0 0 16,-12 0-27-1,-5 4-79-15,-31 6 63 0,-20 4 43 16,-13 7-11-16,0 5 3 16,11 4-3-16,18 5-19 15,20 5 13-15,20 5-13 16,11 8 7-16,40 8 23 16,19 8 0-16,12 0 3 15,-3-3 7-15,-6-4 0 16,-13-5-3-16,-19-5 33 15,-18-2 47-15,-23-2-9 16,-12-3-25-16,-34 0 11 16,-20-4-2-16,-16-3-22 0,-11-4-21 15,-4-8-19-15,-3-4-5 16,6-5-198-16,5-9-231 16,5-4 91-16,13-8 138 15</inkml:trace>
  <inkml:trace contextRef="#ctx0" brushRef="#br1" timeOffset="-172456.86">12693 3779 73 0,'0'0'45'0,"0"0"-15"16,0 0 19-16,0 0 3 16,0 0 9-16,0 0 17 15,-46-58 48-15,46 56 59 16,0 2 22-16,0 0-37 15,0 0-77-15,6 0-70 16,13 3-19-16,17 10 1 0,9 3 13 16,8 7 2-16,7 3 34 15,4 2-4-15,8 7 7 16,4 8 38-16,0 4-35 16,3 7-4-16,0 6-39 15,8 4 28-15,7 5 68 16,6 8-32-16,4 7-35 15,-4 11 70-15,-4 11-98 16,-2 11-18-16,-6 6 0 16,-4 5 0-16,-1 3 0 15,-4-2 0-15,-4 1 0 16,-7-3 0-16,-10-4 0 16,-12 2 0-16,-8 0 0 15,-8-4 0-15,-7 0 0 16,0-2 0-16,-7-5 0 0,-1 1 0 15,-6 4 0-15,-6-2 0 16,-3 5 0-16,0 9 0 16,-14-2 0-16,-5 2 0 15,-6-4 0-15,-2-5 0 16,-1-2 0-16,-3-3 0 16,-2-5 0-16,0-5 0 15,-3-2 0-15,-3-5 0 0,0-3 0 16,-1-7 0-1,1-4 0-15,3-11 0 0,-1-4 0 16,3-8 0-16,-2-8 0 16,3-8 0-16,2-8 0 15,8-10 0-15,1-7 0 16,4-5 0-16,5-6 0 16,-2-3 0-16,6-2 0 15,-2-2 0-15,0 1 0 16,0-2 0-16,2-1 0 15,4 0 0-15,0-1 0 16,3-1 0-16,2 0 0 16,0 0 0-16,0 0 0 15,0 0 0-15,0 0 0 0,0 0 0 16,0 0 0-16,0 0 0 16,0 0 0-16,0 0 0 15,0 0 0-15,0 0 0 16,0 0 0-16,0-7-215 15,-1-7-953-15,-1-7 734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9:12:30.26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4957 3516 80 0,'0'0'44'15,"0"0"19"-15,0 0 7 0,0 0-4 16,0 0 31-16,0 0 63 16,0 0 48-16,0-23-2 15,0 23-72-15,0 0-33 16,0 0-37-16,0 0-64 15,2 0 0-15,-2 0-5 16,0 0 15-16,0 2-20 16,1 9 34-16,-1 3 43 15,2 3 22-15,-1 3 26 16,-1 1-31-16,2 5-11 16,1 2 2-16,0 3-52 15,1 2 46-15,2 3-23 16,0 1-23-16,0 0 12 0,2 2 1 15,0 2-36-15,0 2 0 16,-2 3 0-16,2 4 0 16,0 3 0-16,0 3 0 15,-2 2 0-15,0 4 0 16,-3 2 0-16,0 3 0 16,1 3 0-16,2 3 0 15,0 3 0-15,-1 9 0 16,-1 8 0-16,1 5 0 15,0 4 0-15,-3 5 0 16,-1 2 0-16,-1 4 0 16,0 5 0-16,0 3 0 15,0 0 0-15,-1 6 0 16,-1 3 0-16,2-2 0 16,0 4 0-16,0-4 0 0,3 0 0 15,2 3 0-15,1 1 0 16,3 3 0-16,-2 9 0 15,-1 3 0-15,0 4 0 16,0 0 0-16,-1-6 0 16,2-1 0-16,2-3 0 15,3 3 0-15,1 3 0 16,-2-2 0-16,3 2 0 16,-1-5 0-16,-3-2 0 15,2 2 0-15,-3-1 0 0,0 3 0 16,0 2 0-16,0-2 0 15,0 2 0-15,2-10 0 16,0-4 0 0,1-3 0-16,0-6 0 0,0 0 0 15,0 1 0-15,1-1 0 16,-2-3 0-16,5-3 0 16,-4-6 0-16,-1-3 0 15,2-4 0-15,-4-4 0 16,0-4 0-16,0-6 0 15,-3-4 0-15,3-1 0 16,0-6 0-16,1-3 0 16,-1-6 0-16,-1-13 0 0,5-6 0 15,-5-8 0 1,-1-9 0-16,-1-11 0 0,-2-9 0 16,1-8 0-16,-4-4 0 15,-1-2 0-15,0 0 0 16,0-11 0-16,0-15 0 15,5-19-950-15,14-31 210 16,11-33 511-16</inkml:trace>
  <inkml:trace contextRef="#ctx0" brushRef="#br0" timeOffset="3406.06">4944 3696 94 0,'0'0'45'16,"0"0"21"-16,0 0-4 0,0 0 8 15,0 0 8 1,0 0 34-16,-12-6 5 0,12 6-3 16,0 0-33-16,0 0-38 15,0 0-43-15,0-2-10 16,5-1-39-16,12-1 2 15,15 0 47-15,13-3 83 16,11 0-36 0,8 0-23-16,4 0-12 0,1 0 6 15,2 1-10-15,-1-2 7 16,3 4-7-16,-3-2 7 16,0 2-15-16,-1 1-4 15,4 0-15-15,3 0 19 16,12-1 0-16,11 1 0 0,9-1-11 15,10-3 11-15,12-3 4 16,22-4 3-16,20-4 90 16,17-5-22-16,11-3-11 15,-3 1-59-15,-6 0 34 16,-16 3-19-16,-17 9 0 16,-7 1 25-16,-13 8 2 15,-3 3-37-15,3 1-10 16,4 0 0-16,9-3-5 15,7-1 5-15,4-3 21 16,1-2-11-16,1 0 11 16,-12-1 17-16,-7 2-38 15,-17 1-43-15,-10 4 43 16,-5-1-16-16,-3 2 16 16,3-1 11-16,-1-1-1 0,6 2-5 15,3-3 23-15,-5 2-18 16,-6-1-10-16,-11 0-27 15,-11 2 16-15,-9-1 6 16,-5 1 0-16,-2 0-11 16,-3-1 16-16,-4 0 0 15,3 0 5-15,1-4-5 16,-1 4-5-16,-1-1 5 16,-4-1-10-16,-5 3 5 15,-8 0-11-15,-3 1 16 0,0-1-16 16,1 1 11-16,6-2 0 15,4 0-11-15,3-1-25 16,3-1 17-16,-1-1 14 16,-5 0-5-16,-6 2-24 15,-8 1 29-15,-8 2 5 16,-4 1-4-16,0 0 5 16,-1 0-10-16,5 0 9 15,5-3-13-15,1 0-23 16,4 0 23-16,-5 2 10 15,-7-2 0-15,-7 3 8 16,-6 0 0-16,-8 0-9 16,4-1 5-16,-1 1 4 15,6-3 0-15,4 0 4 16,-5 1 0-16,4 0 1 0,-6-1-5 16,-5 2 0-16,-2-1 0 15,-3 1 8-15,-3-1-8 16,1 1 4-16,2 0 0 15,-1-2-4-15,-1 0 0 16,2 1 5-16,-2 2-5 16,-2-2 0-16,-2 2 0 15,-3 0 9-15,0 0 9 16,0 0-14-16,0 0 79 16,0 0 1-16,0 0-8 15,0 0-39-15,0 0 54 16,0 0-53-16,0 0 0 0,0 0-21 15,0 0-17-15,0 0-6 16,0 0-16-16,0 10 22 16,3 2 0-16,2 4 11 15,-2 2 6-15,1 4-17 16,2 7-17-16,-3 3 17 16,-2 5 23-16,1 5-18 15,-2 2 23-15,0 4-5 16,0 7 11-16,0 4-6 15,0 3 0-15,0 2-5 16,0-2-5-16,1 0-7 0,8 3-5 16,2 3 5-1,4 4-11-15,0 2 23 0,1 2 0 16,-1 2 6 0,3 1-11-16,0 2-7 0,-3 2 12 15,2 6-17-15,0 7 0 16,2 2 0-16,4 3-6 15,-2 1 5-15,1 2-10 16,0-2-7-16,-2 2 12 16,4 0 0-16,-2 0 6 15,-1 3-6-15,3 6 17 16,-2 1-17-16,3 0 0 16,2 5 0-16,2-7 12 15,0 0-6-15,0 1-6 0,1 1 0 16,0-1 0-16,0 3 5 15,-2 8 1-15,0 1-6 16,-1 4 0-16,-2 3 6 16,1-1 0-16,-4-2 18 15,4 3-24-15,-1-3 0 16,0 6 0-16,-3 4 0 16,1 1 0-16,-1-1 0 15,-1-1 0-15,3-3 0 16,-3-2 0-16,0-2 0 15,-2-3 0-15,-1 6 0 16,-2-3 0-16,0 1 0 16,-3-4 0-16,0-7 0 0,0-3 0 15,0-7 0-15,-1-8 0 16,1-6 0-16,1-2 0 16,-1-3 0-16,0 1 0 15,-2-6 0-15,1-5 0 16,-3-9 0-16,-2-7 0 15,2-6 0-15,0-4-18 16,-3-3-6-16,0-5 13 16,-1-5 5-16,2 0 0 15,-1-2-23-15,0-1 29 16,0-1-5-16,2-3-24 16,-3-2 23-16,0-1 0 15,1-2-17-15,-3-3 17 16,1 0-17-16,-1-1 17 0,-1-2-5 15,-1 0 11-15,-1 1 0 16,2-3 0-16,2-2-6 16,-3-1-11-16,2-5-12 15,-1-4 0-15,-1-2 12 16,1-6 6-16,-2-1-6 16,0-2 0-16,0 0 34 15,0 0 11-15,0 0 12 16,0 0 12-16,0 0 40 15,0 0-40-15,0 0-11 16,-2-1-24-16,-4-5-4 16,-2 2-13-16,-1-2 0 15,-5-1 0-15,-5-1-13 16,-6 0 8-16,-7-1-13 16,-4 0-5-16,-3 0 17 0,-2-1 0 15,-2-1 6-15,-2-2-5 16,-9-1 5-16,-9-1 0 15,-11 2-6-15,-11 1 0 16,-17 2 6-16,-10 1 0 16,-6 1 0-16,-7 4 23 15,-9 4-17-15,-2 0 6 16,-10 0-12-16,-5 1-35 16,-2 8 23-16,-13 2 12 15,-5-1 0-15,-13 5 6 0,-8 0 29 16,-4 3-24-16,-4 2-11 15,5 0-46-15,2 0 46 16,2-6 0-16,2 0 23 16,16-2-5-16,3-2-18 15,12-1-29-15,5-3 11 16,6-1 13-16,5 1 5 16,0 0 23-16,0 1-18 15,1 1 13-15,2-1-7 16,3 1-11-16,9-1-52 15,5 1 47-15,4-1 5 16,5-3 0-16,5 2 11 16,7 0 12-16,-2 0-11 0,0 6-6 15,0 2-6 1,-4 2 0-16,5 4 0 0,2-4-24 16,6 2 13-16,6-4-41 15,2 0 46-15,1-1-46 16,3-2 41-16,-1 1-1 15,0-2 12-15,1 2 0 16,0 0-6-16,4-1 1 16,2-1-1-16,5-1 6 15,8 0 0-15,6-3-6 16,11-1-40-16,7-2 46 16,3-1-6-16,3-1 6 15,2-1 0-15,1 1 12 16,-4 2-12-16,0-1 0 0,-5 4 0 15,-1-2 17-15,1 1-17 16,3-2-6-16,5 1 6 16,3-1 12-16,5 0-12 15,1-2 6-15,-2 3-18 16,-3-2-11-16,-1 1 23 16,-5-2 23-16,0 0-17 15,2-1 0-15,-1 0-6 16,4 0 5-16,1 0 13 15,6 0-13-15,3 0 24 16,6 0 6-16,1 0 40 16,3 0-11-16,2 0-46 15,0 0-18-15,4-1 0 16,1 1 0-16,1-1 0 16,0-2 0-16,-5 2 0 0,-3 1-341 15,-6 0-281-15,-2 0 302 16,-5 0 66-16,-3 1 147 15,2 4 43-15,1 0 33 16,10-3 8-16,5-2-7 16,3 0-5-16,3 0-13 15,0-7-36-15</inkml:trace>
  <inkml:trace contextRef="#ctx0" brushRef="#br0" timeOffset="4883.88">6605 3811 115 0,'0'0'54'15,"0"0"18"-15,-25-76 43 16,18 51-14-16,1 2 111 0,2 7 113 16,1 7 155-1,0 6-87-15,3 3-213 0,-2 0-180 16,1 0 0-16,1 0 0 15,0 16 0-15,0 13 0 16,0 10 0-16,3 12 0 16,9 5 0-16,1 8 0 15,4 7 0-15,2 8 0 16,3 3 0-16,-1 8 0 16,3 6 0-16,7 6 0 15,1 7 0-15,-1 18 0 16,2 9 0-16,-3 10 0 15,-5 7 0-15,-1-1 0 16,-6 7 0-16,1 3 0 16,-1 10 0-16,-6 7 0 0,2 8 0 15,0 4 0-15,3 0 0 16,7-1 0-16,4 7 0 16,6-1 0-16,4 1 0 15,2 4 0-15,-1-6 0 16,-5 2 0-16,-4 4 0 15,-6 6 0-15,-6-1 0 16,-5-2 0-16,-4-9 0 16,-1 1 0-16,-1-5 0 15,-3-5 0-15,1-4 0 16,1-11 0-16,0-5 0 16,1-6 0-16,2-2 0 15,-1-3 0-15,-2-7 0 16,0-5 0-16,-1-9 0 0,0-10 0 15,-2-7 0-15,0-10 0 16,0-11 0-16,3-9 0 16,0-9 0-16,3-6 0 15,-2-8 0-15,1-9 0 16,-2-10 0-16,3-11 0 16,-5-3 0-16,-1-4 0 15,2-5 0-15,-2-5 0 16,0-3 0-16,0-5 0 15,-3-6 0-15,1-3 0 16,-1 3 0-16,0-3 0 16,0 0 0-16,0 1 0 15,0 1 0-15,0 3 0 0,0 1 0 16,0 4 0 0,0-1 0-16,0-2 0 0,0 0 0 15,0-4 0-15,0-3 0 16,3 0 0-16,-2 0 0 15,5-13-111-15,5-16-606 16,7-23-100-16,0-30 560 16</inkml:trace>
  <inkml:trace contextRef="#ctx0" brushRef="#br0" timeOffset="5879.26">8368 3392 134 0,'0'0'69'0,"0"0"32"0,0 0 5 15,0 0-80-15,0 0-26 16,0 0 0-16,1 85 20 16,11-28 32-16,6 13 16 15,2 13-13-15,2 14 29 16,2 9-32-16,3 13-10 16,1 12 18-16,0 14 9 15,2 12 103-15,-3 14-90 16,3 11 14-16,-3 12 11 15,1 12-34-15,-4 4 4 16,-2 16 22-16,-4 10 26 16,0 10-62-16,-1 8 0 15,2 0-39-15,5 8-1 16,1 1 6-16,6 0-24 16,2-3-5-16,5 0 18 0,-1-5-1 15,-1 3-17-15,-3-4 6 16,-3-6-6-16,-4 2 12 15,0-5-18-15,-3-6 12 16,3-9-6-16,-5-12 0 16,7-5 0-16,2-9 5 15,3-7 8-15,1-11-13 16,3-13 0-16,-4-8 0 16,-2-6-13-16,-1-7 13 15,-4-11 0-15,-1-10 0 0,-1-18 0 16,1-15-5-16,-1-18 5 15,-4-15-6-15,-4-15-6 16,-1-11 6-16,-2-11 6 16,-5-8-17-16,-4-9-29 15,-2-7 40-15,-2-2-17 16,1-2 23-16,-1 0 11 16,0 0 1-16,0 0 23 15,0 0-6-15,0-7 5 16,0-8-34-16,0-13-277 15,0-14-212-15,0-19-201 16,18-26 370-16,9-27 138 0</inkml:trace>
  <inkml:trace contextRef="#ctx0" brushRef="#br0" timeOffset="6796.51">10707 3230 89 0,'0'0'53'0,"0"0"19"16,0 0 14 0,0 0 36-16,0 0 89 0,0 0 65 15,-55-64-247-15,53 80-29 16,1 19-42-16,-1 19 42 15,2 13 16-15,0 16 17 16,11 19 5-16,8 17 30 16,1 9-14-16,1 15-18 15,-4 8-8-15,-1 8-19 16,-4 14 130-16,-4 18-40 16,0 9-36-16,1 11 41 15,3 6-54-15,3-1 40 0,5 7-33 16,4 3 12-16,2 7-34 15,5 1 11-15,3-4-28 16,5 6-7-16,2-4 12 16,-1 2 6-16,3 1-6 15,-3-5-10-15,-1 8-13 16,-2-2 0-16,-2 0 0 16,-1 2 0-16,-3-5 0 15,-2 6 0-15,-3 2 0 16,-3 0 0-16,-2 0 0 15,-5-5 0-15,-1-3 0 16,1-8 0-16,0-9 0 16,1-14 0-16,1-18 0 0,5-15 0 15,-1-11 0-15,-1-20 0 16,0-13 0-16,0-19 0 16,-6-19 0-16,-1-15 0 15,-3-16 0-15,-5-18 0 16,-1-16 0-16,-4-12 0 15,-1-10-203-15,0 0 145 16,0-22 29-16,0-16-411 16,0-17-144-16,0-14 276 15,0-17 129-15,0-17 72 16,0-20-11-16</inkml:trace>
  <inkml:trace contextRef="#ctx0" brushRef="#br0" timeOffset="7703.7">12023 2863 84 0,'0'0'54'16,"0"0"17"-16,0 0-16 16,0 0-29-16,0 0-22 15,15 79 28-15,-4-14 7 0,2 17 16 16,3 15 12-16,7 15 32 15,3 17 19-15,10 21-40 16,2 16-8-16,-1 18-6 16,0 15-8-16,-11 14 113 15,-4 22-32-15,-3 14 59 16,-2 13-71-16,4 11-1 16,-2 7 48-16,1 4-67 15,3 5-58-15,3 0-47 16,-3 0 0-16,0-3 0 15,-1 0 0-15,-1-1 0 16,-1 2 0-16,1-5 0 16,-1-2 0-16,6-5 0 0,1-10 0 15,4-10 0-15,5-7 0 16,-1-14 0-16,0-19 0 16,-5-4 0-16,-4-15 0 15,-3-12 0-15,-2-15 0 16,0-23 0-16,-5-21 0 15,5-24 0-15,1-24 0 16,1-23 0-16,-4-15 0 16,-3-17 0-16,-5-9 0 15,-5-6 0-15,-3-4 0 16,-3-2 0-16,0-1 0 16,0 2 0-16,0 2 0 15,0-1 0-15,0-1 0 16,0 1 0-16,0-3 0 0,0 0 0 15,0 0 0 1,0 0 0-16,0 0 0 0,0 0 0 16,0-1 0-16,0-12 0 15,-4-7 0-15,-1-5-502 16,0-7-240-16,-1-5 346 16,-8-10 239-16,-7-12 50 15,-8-15-7-15</inkml:trace>
  <inkml:trace contextRef="#ctx0" brushRef="#br0" timeOffset="8808.94">5014 5236 65 0,'0'0'39'16,"-85"5"-8"-16,43-1 13 16,2-2-5-16,4-1 9 15,8-1 1-15,7 0 14 16,6 1 3-16,9 0 14 15,6-1 27-15,0 0-49 16,0 0-30-16,0 3-28 0,18 1-42 16,19 2 42-16,30-3 40 15,30-3 30-15,35 0 14 16,30-10 26-16,34-10-34 16,26-2 1-16,29-2-13 15,19 1-59-15,10 4-5 16,12 0 28-16,17 1-8 15,14-2-20-15,17-1-15 16,6 3 15-16,-2 1 34 16,-12 2-34-16,-12 1 0 15,-27 3 15-15,-29 1-15 0,-25 2 0 16,-29 1-34-16,-15 0 34 16,-10 1 24-16,-7 1-9 15,-6-3-15-15,-4 1-44 16,-16-1-36-16,-13-1 5 15,-13-2-16-15,-13 2 12 16,-12 1 15-16,-2 2 44 16,-5 2 14-16,0-1-56 15,-6-2 38-15,-3-2 16 16,-13-2 0-16,-8 1 1 0,-6 0 7 16,-9 1 5-1,-7 5-3-15,-8 1-2 0,-5 3-5 16,-6 0 3-16,0 0 2 15,-5 0-3-15,-2 0-2 16,-4 2 5-16,-3 0-2 16,-6 0-55-16,-3-1-95 15,0 3 25-15,-13 1 27 16,-32 0 0-16,-28 0 2 16</inkml:trace>
  <inkml:trace contextRef="#ctx0" brushRef="#br0" timeOffset="9692.11">5011 6652 46 0,'0'0'44'15,"0"0"-43"-15,0 0 5 16,0 0 17-16,0 0-3 16,0 0-1-16,-3 0 2 15,3 2-3-15,0 4-3 0,3 1 16 16,12 2-9-16,18-2 5 16,22-2 8-1,25-5 4-15,25 0 6 0,35-8-1 16,30-18 18-16,33-5 8 15,35-7 24-15,30-4-25 16,38-2 9-16,25 1 9 16,21 0-24-16,11 5-33 15,1 1 50-15,0 5 0 16,-6 3-25-16,3-1 43 16,-9 1 11-16,-11 3-1 15,-9-1-70-15,-7 1 46 0,-6 5 30 16,-7 3-51-16,-10 3-52 15,-10 2 12-15,-16 6-5 16,-18 1 11-16,-15 2-29 16,-28 2 0-16,-25-1 0 15,-29 3 23-15,-29 0-23 16,-29 0 11-16,-23 0-11 16,-21 0-5-16,-10 0-24 15,-10 0 29-15,-9 0-6 16,-5 0 17-16,-1 0-11 15,3 0 12-15,3-3-12 16,1-1 0-16,0-1-17 16,-4 1-12-16,-9-1-29 15,-8 3-28-15,-6-3-38 0,-4-1 14 16,-12-5-322-16,-30-6-261 16,-21-12 452-16</inkml:trace>
  <inkml:trace contextRef="#ctx0" brushRef="#br0" timeOffset="10187.41">12049 4771 102 0,'0'0'12'0,"0"0"-9"0,0 0 26 16,0 0 14-16,0 0-8 16,0 0-7-16,101 3 25 15,-17-3-5-15,23 0-5 16,15 0-6-16,8 0-13 16,-3 0-5-16,-5 0 0 15,-9 0-6-15,-8 1-7 16,-12 5 6-16,-16-1-6 15,-23 1-6-15,-14-1-2 16,-20-2 1-16,-10 3-1 16,-7-2-7-16,-3 3-15 15,0 3-62-15,-2 3 5 16,-28 2-8-16,-19 0 2 16,-22 0-64-16</inkml:trace>
  <inkml:trace contextRef="#ctx0" brushRef="#br0" timeOffset="11580.26">5062 7913 29 0,'0'0'27'0,"0"0"-19"16,-109 23 6-16,76-14 2 15,8-2 7-15,2-3 1 16,11-2 12-16,6-1-8 16,6 1 0-16,0-2-6 15,0 0-6-15,0 0 1 16,5 2-8-16,13-1-3 15,16 0 31-15,21-1-12 16,24 0 1-16,26 0 0 16,29-9-2-16,30-8-8 15,26-9-1-15,23-5-4 16,21-7-3-16,12-3-8 16,14-3 0-16,13 0 8 15,20 0 1-15,14-3-9 0,18 0 0 16,-1 1 0-16,-2 4 13 15,-13 0 3-15,-24 6-3 16,-24 3 13-16,-27 6-5 16,-20 1-19-16,-25 7-2 15,-16 4 0-15,-15 7-6 16,-21 4 10-16,-17 4-4 16,-13 0 0-16,-13 0 0 15,-4 0-5-15,1 2-7 16,3-2 8-16,4 0 3 15,5 0-11-15,0-7-19 16,-9-3 17-16,0 0 12 16,-3 1 2-16,3-1 2 15,6 0-1-15,6 0 1 0,3 1-4 16,1-7 2-16,-1 4 0 16,0-2-1-16,-6 0 2 15,-4 4-2-15,-8 3 1 16,-11 3 0-16,-5 2 0 15,-8 2 0-15,-3-1 0 16,-3 1 6-16,3-2-1 16,3 2-5-16,1 0 5 15,-7 0-10-15,-9 0 5 16,-13 0-3-16,-11 0 3 16,0 0-2-16,1 0 0 0,3-4 2 15,7 1 0 1,3-2 5-16,0 0-3 0,-6 1-1 15,-8 2 3 1,-10-2-1-16,-5 4-3 0,-4 0-2 16,5 0 1-16,1 0-3 15,5 0 4-15,7 0 0 16,8 0 0-16,2 0-12 16,2-1 7-16,-3 0-11 15,-6-1 14-15,-8 1-2 16,-6 1 3-16,-7-2-2 15,-6 2 3-15,-1 0-3 16,1 0 1-16,0-1-22 16,3 1 9-16,1 0 13 0,-1 0-13 15,-1-1 6-15,-2 1-22 16,-2 0-29-16,-1 0-4 16,0 0 14-16,-28 0-17 15,-16-3-45-15</inkml:trace>
  <inkml:trace contextRef="#ctx0" brushRef="#br0" timeOffset="12802.82">5401 9505 94 0,'0'0'10'0,"0"0"24"15,0 0 7-15,0 0-16 16,0 0 4-16,0 0 10 15,-78 13-6-15,78-12 7 0,0-1 3 16,0 0-10 0,0 0-11-16,0 0-9 0,1 0-13 15,20 2 2-15,15-1 15 16,18-1 26-16,20 0 0 16,17 0 5-16,9-7-6 15,12-3-27-15,13-1-4 16,16-2-8-16,21-1 1 15,12-2 6-15,14 3-2 16,10-3 5-16,9 2-6 16,7-4-7-16,2-1 0 15,8-2 11-15,6-5 14 16,8-2 106-16,11-1-97 16,14-4-31-16,-2 0-3 15,12 4 8-15,3 2 15 0,6 3 3 16,0 2-26-16,-1 2-7 15,-5 1 7-15,-8-1 15 16,-8 4-15-16,-17-4-15 16,-12 2 15-16,-15-1 7 15,-19-1 19-15,-13 2-26 16,-16 0-3-16,-10 0-12 16,-4-3 3-16,-6 5 1 15,-6-1 3-15,-7 0-7 16,-18 3 8-16,-17 0-12 15,-24 2 12-15,-18 2 1 16,-10 3-1-16,-8 2 0 16,5 1-10-16,2 2 14 15,3 2 3-15,4 0 0 0,-4 0-23 16,-3 0 0-16,-4 0 9 16,-1 4-22-16,-2-2 27 15,3-2 9-15,-3 0 3 16,-2 0 12-16,-7 0-9 15,-6 0-3-15,-8 0 0 16,-10 0-3-16,-4 0-18 16,-3 0-75-16,0 0-67 15,0 0 21-15,-16 7 10 16,-26 0 48-16,-19-3-46 16</inkml:trace>
  <inkml:trace contextRef="#ctx0" brushRef="#br0" timeOffset="13867.97">5390 10548 93 0,'0'0'31'16,"0"0"-27"-16,0 0 23 16,0 0 0-16,0 0 0 15,0 0 8-15,-49 15-3 16,49-15-15-16,0 0 4 16,0 2-3-16,0 1-11 15,15 2-3-15,16 2 2 16,24-1 6-16,26-1 7 15,20-4-6-15,17-1-1 16,22 0-10-16,14 0-1 16,22-13 1-16,12-4 6 15,15-2-1-15,12-3 1 0,22-7-3 16,27-10-5-16,21-7 8 16,34-5 10-16,25-3-11 15,15-2 4-15,11 2-10 16,-6 1 8-16,-13 3 13 15,-25 5-12-15,-24 2 0 16,-25 5 1-16,-16 5 19 16,-8 2-21-16,-10 3-7 15,-3 2 7-15,-15 4 5 16,-19 0 1-16,-27 7-15 16,-34 2 3-16,-33 6 12 15,-29 4 7-15,-20 3-4 16,-14 0-18-16,-7 0 4 0,0 0-4 15,2-3 3 1,3-4 12-16,-1-1 3 0,-1-1-13 16,-2 2-2-16,-4 3 12 15,3 0-7-15,1 2-3 16,9 1 1-16,9 1-6 16,12-1 3-16,8-3-3 15,7 3 0-15,-2 0-9 16,-9 1 9-16,-16 0 0 15,-20 0-2-15,-17 0-6 0,-10 0 8 16,-2 1-18 0,4 4 18-16,8-1 13 0,4-1 20 15,2-2 8-15,0-1-19 16,-6 0-9-16,-3 0 0 16,-6 1-9-16,-7-1-8 15,-6 2-2-15,-2-1-83 16,3 3-133-16,3 1 25 15,5-4 16-15,3-1 20 16</inkml:trace>
  <inkml:trace contextRef="#ctx0" brushRef="#br0" timeOffset="14672.82">16681 6852 109 0,'0'0'31'0,"-93"10"-5"15,53-6 38-15,6-2 4 16,9 0 5-16,10 0 43 16,7-2 66-16,6 0-9 15,2 0-47-15,0 0-72 16,2 0-54-16,28 1-16 15,21-1 16-15,31 0 0 0,31 0 37 16,21-15-21 0,23-9-3-16,22-6-9 0,17-4-4 15,14-3 4-15,5 2 9 16,-8 5-13-16,-13 5-80 16,-15 4-17-16,-18 3-37 15,-16 2 10-15,-18-2 44 16,-20 4 36-16,-19 3 13 15,-20 5-16-15,-19 5 1 16,-20 1-4-16,-12 0-7 16,-11 2-8-16,-6 12 14 15,-5 6 3-15,-25 4 4 16,-14 5-39-16</inkml:trace>
  <inkml:trace contextRef="#ctx0" brushRef="#br0" timeOffset="15105.19">16733 8011 77 0,'0'0'30'15,"-113"56"-5"-15,76-38 21 16,14-6-7-16,10-8 2 16,10-1-4-16,3-3 7 15,0 0-2-15,0 0 11 0,0 0 18 16,21 0-3-16,28-14-40 16,45-13 26-16,46-9 34 15,44-6 11-15,33 0-29 16,19 1-18-16,9 6 31 15,1 4-20-15,-2 6 0 16,-11 3-35-16,-10 4-10 16,-23 1-18-16,-33 10 0 15,-36 2 0-15,-37 5 15 16,-39 0-15-16,-26 0-15 16,-22 0-44-16,-7 0-75 0,0 0 114 15,-22 0-63 1,-10 0-40-16,-11-4-265 0,-3-14 166 15</inkml:trace>
  <inkml:trace contextRef="#ctx0" brushRef="#br0" timeOffset="15861.25">18807 5917 159 0,'0'0'53'16,"0"0"52"-16,-63-72 30 15,42 52 105-15,5 4 182 16,6 5 52-16,4 5-39 16,3 5-411-16,1 1-24 15,2 0 0-15,0 6 0 0,3 26 0 16,22 16 0-16,13 17 0 15,17 10 0-15,15 8 0 16,17 8 0-16,14-1 0 16,17 2 0-16,19-1 0 15,11-3 0-15,6-2 0 16,-8-3 0-16,-24-7 0 16,-23-7 0-16,-28-7 0 15,-23-8 0-15,-18-12 0 16,-14-13 0-16,-9-12 0 15,-5-9 0-15,-2-3 0 16,0-4 0-16,0 5 0 0,-13 13 0 16,-22 12 0-1,-18 14 0-15,-20 11 0 0,-15 12 0 16,-9 9 0-16,-7 11 0 16,-1 1 0-16,-1 6 0 15,-1 4 0-15,8 2 0 16,2 8 0-16,4 6 0 15,5-1 0-15,7-10 0 16,12-12 0-16,12-19 0 16,17-17 0-16,13-16 0 15,13-16 0-15,8-14 0 16,5-8 0-16,1 0 0 16,0-2 0-16,0 0 0 0,0 0 0 15,0 0 0 1,0 0 0-16,23-7 0 0,18-14-595 15,15-17-558-15</inkml:trace>
  <inkml:trace contextRef="#ctx0" brushRef="#br0" timeOffset="19704.16">23043 2301 139 0,'0'0'84'0,"0"0"31"16,0 0 92-16,0 0 83 0,-27-73 3 15,21 67 162-15,4 3 9 16,1 3-464-16,-1 0 0 15,2 0 0-15,-1 0 0 16,1 0 0-16,-3 14 0 16,1 8 0-16,1 10 0 15,-1 7 0-15,2 4 0 16,0 12 0-16,0 9 0 16,6 7 0-16,5 8 0 15,2 6 0-15,-2 8 0 16,-4 9 0-16,2 7 0 15,-2 7 0-15,-1 5 0 0,1 10 0 16,0 11 0-16,2 6 0 16,-2 9 0-16,-1 4 0 15,-3 0 0-15,-1 7 0 16,-1 4 0-16,1 6 0 16,3 4 0-16,2 6 0 15,2-6 0-15,5-5 0 16,6 3 0-16,2 3 0 15,2 6 0-15,-6 6 0 16,-2 5 0-16,-5-1 0 16,-5 7 0-16,-4 3 0 15,-2 2 0-15,0 0 0 16,1-3 0-16,3-7 0 16,2 5 0-16,3-2 0 15,0 0 0-15,5 1 0 0,-4-5 0 16,-1 3 0-16,-3 5 0 15,-3 2 0-15,-3 3 0 16,0-4 0-16,0-6 0 16,0 4 0-16,-3-4 0 15,-1-3 0-15,4-7 0 16,0-11 0-16,2-7 0 16,12-3 0-16,0-1 0 15,-1 1 0-15,-4 0 0 16,-3-8 0-16,-5-2 0 0,-1-5 0 15,0-4 0 1,0-1 0-16,0-8 0 0,0-5 0 16,0-10 0-1,8-9 0-15,-1-5 0 0,1-5 0 16,1-6 0-16,-1-4 0 16,-3-1 0-16,-1-7 0 15,-4-7 0-15,2-10 0 16,-2-14 0-16,2-10 0 15,-1-8 0-15,1-9 0 16,-2-8 0-16,1-4 0 16,-1-8 0-16,0-7 0 15,0-3 0-15,0-2 0 16,0-2 0-16,0 0 0 16,0 1 0-16,0-1 0 0,0 0 0 15,0 0 0 1,0 0 0-16,0 0 0 0,0 0 0 15,0 0 0-15,0 0 0 16,0 0 0-16,0 0 0 16,0 0 0-16,2 0 0 15,-1 0 0-15,8 0 0 16,9 2 0-16,12-2 0 16,13 0 0-16,9 0 0 15,6 0 0-15,4-3 0 16,-1-1 0-16,-2 0 0 15,1 4 0-15,-5 0 0 0,-4 0 0 16,-2 0 0-16,-3 4 0 16,-2 3 0-16,-5-3 0 15,2 0 0-15,-1-1 0 16,2-1 0-16,4 0 0 16,1-2 0-16,-1 0 0 15,-1 0 0-15,-1 0 0 16,-3 0 0-16,-2 0 0 15,-5 0 0-15,-1 0 0 16,-3 0 0-16,-5 0 0 16,-3-2 0-16,-5-2 0 15,-4 2 0-15,-2-3 0 16,-4 3 0-16,2-1 0 16,-5 0 0-16,3 0 0 15,-1 0 0-15,1-1 0 0,-3 1 0 16,2 1 0-16,-3-1 0 15,0 1 0-15,-1 1 0 16,-2-1 0-16,0 1 0 16,0-3 0-16,1 4 0 15,1-3 0-15,1 0 0 16,0 0 0-16,1 2 0 16,1-3 0-16,-1 0 0 15,2 3 0-15,-3-3 0 16,2 1 0-16,-1 0 0 15,-1 2 0-15,0-2 0 16,-2 1 0-16,1-2 0 0,1 0 0 16,1-3 0-1,1-2 0-15,0-3 0 0,-1 0 0 16,0-3 0-16,-1 1 0 16,-1-6 0-16,-1 1 0 15,-1-7 0-15,2-4 0 16,-2-3 0-16,0-7 0 15,0-9 0-15,0-7 0 16,0-7 0-16,0-4 0 16,0-5 0-16,0-6 0 15,0-5 0-15,0-8 0 16,0-3 0-16,-2-5 0 16,-4-7 0-16,-2-2 0 0,-5-10 0 15,-3-4 0 1,0-3 0-16,-4-3 0 0,4 2 0 15,-4 3 0-15,7-3 0 16,-3-3 0-16,2 0 0 16,-2-8 0-16,2 0 0 15,-3 0 0-15,1-2 0 16,0 7 0-16,-2-2 0 16,3-3 0-16,2-1 0 15,0-6 0-15,2-4 0 16,1 1 0-16,2 0 0 15,2 6 0-15,0 1 0 0,0 0 0 16,-1-3 0-16,2-7 0 16,1-1 0-16,2-1 0 15,2 1 0-15,0 5 0 16,0 0 0-16,3 0 0 16,6 0 0-16,2-2 0 15,-4 2 0-15,-2 5 0 16,-2 4 0-16,-2 9 0 15,-1 2 0-15,0 4 0 16,0 1 0-16,-1 0 0 16,-5-2 0-16,1 4 0 15,1 1 0-15,1 4 0 16,1 7 0-16,0 1 0 16,2 3 0-16,0 0 0 15,0 3 0-15,0-2 0 0,0-1 0 16,0-2 0-16,0 3 0 15,0-1 0-15,0 4 0 16,2 4 0-16,1-2 0 16,-3 1 0-16,2 0 0 15,-2 0 0-15,0 0 0 16,0 1 0-16,0 1 0 16,0-2 0-16,-3 6 0 15,-3 1 0-15,1 4 0 16,1 5 0-16,1-2 0 15,0 0 0-15,0 3 0 16,-2-2 0-16,1 4 0 0,-2 1 0 16,2 3 0-1,-2-1 0-15,1-1 0 0,-3-1 0 16,1 0 0 0,1 2 0-16,0 4 0 0,2 4 0 15,-4-1 0-15,2 2 0 16,-1 3 0-16,-2 2 0 15,0-1 0-15,-4 0 0 16,0-1 0-16,2 3 0 16,0 0 0-16,2 5 0 15,-1 0 0-15,2 5 0 16,1-1 0-16,-2 1 0 16,2 4 0-16,1 1 0 15,0 6 0-15,-1 7 0 0,1 4 0 16,1 4 0-16,0 7 0 15,2 1 0-15,0 6 0 16,0 0 0-16,3 2 0 16,-1 2 0-16,1 0 0 15,0-2 0-15,0 0 0 16,0 1 0-16,0-1 0 16,0 2 0-16,0-4 0 15,0 1 0-15,0-2 0 16,0-1 0-16,0-2 0 15,0 0 0-15,0 2 0 16,1 0 0-16,1 0 0 16,1 1 0-16,0 0 0 0,-2 0 0 15,1 2 0-15,1 0 0 16,-1 1 0-16,0 0 0 16,1 1 0-16,-2 1 0 15,1 1 0-15,-1-1 0 16,-1 4 0-16,0 0 0 15,0 1 0-15,0 0 0 16,2 0 0-16,-2 0 0 16,0 0 0-16,0 0 0 15,0 0 0-15,0 0 0 16,0 0 0-16,-2 0 0 16,-2 0 0-16,-1 0 0 15,-11 0 0-15,-11 0 0 16,-7 4 0-16,-8 0 0 0,-9 2 0 15,-4-1 0-15,-6 2 0 16,-4 1 0-16,0-1 0 16,0 1 0-16,-3-2 0 15,-1 1 0-15,-2-1 0 16,4-2 0-16,7 0 0 16,7 0 0-16,5 0 0 15,0 0 0-15,-1-2 0 16,-3 2 0-16,0-3 0 15,5 4 0-15,3-3 0 16,5 2 0-16,4-2 0 0,6 2 0 16,5-1 0-1,6 0 0-15,1 0 0 0,8-2 0 16,-1 2 0 0,1 2 0-16,0-3 0 0,0 3 0 15,-1-4 0-15,5 1 0 16,1-1 0-16,-1-1 0 15,-1 2 0-15,-2-1 0 16,-2 1 0-16,-2 0 0 16,1 1 0-16,2-2 0 15,1 1 0-15,1-2 0 16,4 1 0-16,0-1 0 16,1 0 0-16,2 0 0 15,0 0 0-15,0 0 0 16,0 0 0-16,0 0 0 0,0 0 0 15,0 0 0-15,0 0 0 16,0 0 0-16,0 0 0 16,0 0 0-16,0 0 0 15,0 0 0-15,0 0 0 16,0 0 0-16,0 0 0 16,0 7 0-16,0 6-1034 15,0-4 246-15</inkml:trace>
  <inkml:trace contextRef="#ctx0" brushRef="#br0" timeOffset="21850.92">7055 1112 174 0,'0'0'32'16,"0"0"22"-16,0 0 44 16,0 0 58-16,0 0 37 15,0 0-55-15,0 0-138 16,12-38-3-16,22 38-36 0,19 2 39 15,16 16 17 1,9 3 25-16,7 9 22 0,0 7 4 16,2 4-32-16,-2 7-2 15,-3 8-14 1,-7 8-11-16,-7 7 26 0,-4 4-22 16,-5-2-13-16,-6 6 23 15,-7-2-18-15,-7 1 22 16,-9-1-9-16,-5-4 17 15,-5-10 43-15,-4-8-5 16,-2-10-26-16,-3-7 12 16,-3-8-26-16,0-9 27 15,-4-7-37-15,-1-7-6 16,0-4-12-16,-2-3 7 16,-1 0-12-16,0 0-117 15,0-7-212-15,-1-5-87 16,-20-4-102-16,-12 3 370 0</inkml:trace>
  <inkml:trace contextRef="#ctx0" brushRef="#br0" timeOffset="22185.92">7841 2153 238 0,'0'0'57'16,"0"0"48"-16,0 0 207 15,0 0-60-15,0 0-140 16,0 0-112-16,21 3 0 16,6 17 84-16,6 2-25 0,1 4-10 15,1-2 5-15,-7-5-2 16,-1-5 53-16,-8-5-18 16,-8-8 31-16,-1-1 24 15,2-10 79-15,7-19-221 16,7-15 0-16,7-9 0 15,-5-3 0-15,-1 5 0 16,-5 5 0-16,-7 8 0 16,-3 11 0-16,-3 6 0 15,-3 8 0-15,10 9 0 16,12 4-481-16,11 0-713 16,7 9 959-16</inkml:trace>
  <inkml:trace contextRef="#ctx0" brushRef="#br0" timeOffset="26558.44">8938 926 131 0,'0'0'14'15,"0"0"19"-15,0 0 24 16,0 0 8-16,0 0 2 16,0 0 1-16,0 0-24 15,46 4-10-15,8-14-7 16,23-11 84-16,14-4-50 0,0-2-22 15,-9 7-23 1,-21 6-4-16,-23 6-12 0,-20 8-6 16,-8 0-70-16,-8 0-33 15,-2 7 31-15,0 2 47 16,0 3 31-16,-17 0 0 16,-8 1 18-16,-3-4-1 15,2-2 6-15,1-2 69 16,6-5 24-16,6 1 115 15,7-1 96-15,5 0 9 16,1 1-114-16,0 2-141 16,0 5-81-16,0 12-47 15,0 8 36-15,3 8 11 16,9 7 17-16,9 4 1 16,0 4 5-16,1 4 17 0,-1 3 25 15,3 3-65-15,-5 5 0 16,-1 5 0-16,-6-2 0 15,0-6 0-15,-6-8 0 16,-3-11 0-16,-3-11 0 16,0-11 0-16,0-8-18 15,0-7-327-15,0-3-17 16,-6 1 12-16,-10-1 93 16,-5 0 76-16,4-1 85 15,-2-1 52-15,4-2 44 16,9 0 2-16,0 0 4 15,5-4 3-15,1-3 2 16,0-1-11-16,0 0-10 16,16-2-7-16,8 0 9 0,7-1 0 15,8-2-22-15,6 0-57 16,9-2 9-16,-1-4-4 16</inkml:trace>
  <inkml:trace contextRef="#ctx0" brushRef="#br0" timeOffset="28276.16">9821 1445 129 0,'0'0'92'0,"0"0"72"15,0 0 153-15,0 0 91 16,0 0-144-16,0 0-264 15,-3-31-5-15,15 53-125 0,10 7 130 16,5 10 88-16,3 4 27 16,-3 2-18-16,-6 1-20 15,0-4-20-15,-9-7-18 16,-4-8-16-16,-3-10-12 16,-5-8 6-16,3-8 12 15,-3-1 28-15,0-3 128 16,0-15-172-16,0-11-13 15,0-10 0-15,-5-3 0 16,2-4 0-16,2 6 0 0,1 2 0 16,0 9 0-16,0 7 0 15,3 5 0-15,3 6 0 16,6 4 0-16,6 7 0 16,0 0 0-16,10 4 0 15,1 16 0-15,0 5 0 16,-2 6 0-16,-6 2 0 15,-4-4 0-15,-6 0 0 16,-6-7 0-16,-2-6 0 16,-3-8 0-16,0-5 0 15,0-3 0-15,0 0 0 16,0 0 0-16,0-13 0 0,-2-9 0 16,-4-10 0-16,2-3 0 15,4-6 0-15,0 3 0 16,0 2 0-16,1 3 0 15,8 8 0-15,2 4 0 16,2 8 0-16,-1 6 0 16,3 5 0-16,0 2 0 15,7 6 0-15,4 17 0 16,-1 10 0-16,2 10 0 16,3 0 0-16,-3-1 0 15,-2-13 0-15,0-9 0 16,-5-9 0-16,7-11 0 15,0 0-59-15,1-9-114 16,0-9 138-16,-3-1-27 16,-1-3 5-16,-1 0 29 0,-1-5-6 15,0-2 7-15,-2-3 21 16,-4 1 1-16,-5 2 5 16,-4 3 27-16,-2 1-10 15,-5 3 28-15,0 2 74 16,0 1 54-16,-5 3-68 15,-4 4-105-15,0 2 0 16,-1 2 0-16,-3 2 0 16,2 2 0-16,5 2 0 15,3 2 0-15,-1 0 0 16,1 0 0-16,0 5 0 16,-3 12 0-16,1 2 0 15,2 5 0-15,0 2 0 16,3-1 0-16,0 0 0 15,0-1 0-15,0-5 0 0,5-4 0 16,2-6 0 0,1-2 0-16,2-5 0 0,-1-2 0 15,2 0 0-15,3 0 0 16,0-15 0-16,2-4 0 16,-4-6 0-16,-3-2 0 15,0 1 0-15,-3-1 0 16,-3 1 0-16,-3 5 0 15,0 2 0-15,0 5 0 16,0 4 0-16,0 4 0 0,0 3 0 16,0 3 0-16,0 0 0 15,0 0 0-15,0 0 0 16,5 4 0-16,2 9 0 16,6 6 0-16,4 4 0 15,5 1 0-15,2 1 0 16,1-3 0-16,-2-5 0 15,5-6 0-15,-2-4 0 16,-1-7 0-16,0 0 0 16,0-1 0-16,-2-16 0 15,1-5 0-15,-3-5 0 16,-3-5 0-16,-2 0 0 0,-1 0 0 16,-5-1 0-16,-2 2 0 15,-7 4 0-15,-1 5 0 16,0 3 0-16,0 6 0 15,0 4 0-15,-4 5 0 16,-1 1 0-16,2 3 0 16,-1 0 0-16,-3 0 0 15,-7 5 0-15,-2 11 0 16,-4 5 0-16,4 2 0 16,7 1 0-16,4-2 0 15,5-5 0-15,0-4 0 16,2-6 0-16,7-6 0 15,3-1 0-15,7-2 0 16,0-16 0-16,1-4 0 16,-2-3 0-16,-5 2 0 0,1-1 0 15,-5 3 0-15,-3 3 0 16,-2 2 0-16,-1 6 0 16,0 5 0-16,-3 3 0 15,0 2 0-15,1 0 0 16,5 3 0-16,7 15 0 15,6 12 0-15,6 9 0 16,-2 10 0-16,-1 2 0 16,-4 3 0-16,-6 3 0 15,-6 2 0-15,-5 3 0 16,-1 0 0-16,-1 0 0 16,-17-6 0-16,-9-7 0 0,-1-10 0 15,-1-11 0 1,1-9 0-16,3-8 0 15,1-9 0-15,1-2 0 0,3-13 0 16,7-19 0 0,13-11-244-16,0-16-1075 0,26-14 917 15</inkml:trace>
  <inkml:trace contextRef="#ctx0" brushRef="#br0" timeOffset="28642.04">11644 1181 157 0,'0'0'14'16,"0"0"83"-16,0 0-3 15,99 3 57-15,-68-10 40 16,-1-10 31-16,0-4-20 16,-5-5-8-16,-3-2-15 15,-7-5-7-15,-3-2-65 16,-7-2-32-16,-5 1-23 15,0 4 12-15,-15 4-64 16,-5 10 11-16,-5 7-11 16,6 7 41-16,-1 4-17 15,1 0-24-15,-2 12 0 16,0 19 0-16,0 14 0 16,2 11-18-16,11 11 12 0,8 2-6 15,0-4-5-15,21-10 11 16,15-11-17-16,16-9 23 15,14-12-12-15,12-9-138 16,10-5-525-16,10-9-8 16,3 0 394-16</inkml:trace>
  <inkml:trace contextRef="#ctx0" brushRef="#br0" timeOffset="30467.17">21270 872 109 0,'0'0'31'16,"0"0"12"-16,-51-96 25 16,35 65 28-16,6 4 59 15,1 7 88-15,4 7 222 16,3 9 128-16,2 2-349 15,0 2-244-15,0 0 0 16,0 0 0-16,0 4 0 16,0 21 0-16,2 14 0 15,6 19 0-15,5 10 0 16,3 10 0-16,5 5 0 0,0 0 0 16,2-1 0-16,-1-4 0 15,-2-3 0-15,-1-8 0 16,-4-8 0-16,-3-12 0 15,-3-14 0-15,-5-15 0 16,-2-10 0-16,-2-6 0 16,0-2 0-16,0 0 0 15,0 0 0-15,0 0 0 16,0-6 0-16,0-15 0 16,0-8 0-16,0-11-312 15,0-11-790-15,0-8 719 16,-3-5 199-16</inkml:trace>
  <inkml:trace contextRef="#ctx0" brushRef="#br0" timeOffset="30706.09">21135 873 161 0,'0'0'79'16,"0"0"-5"-16,0 0 79 15,0 0 72-15,0 0-78 16,0 0-147-16,49-32-7 16,15 11 7-16,28-7 30 0,14 2-20 15,2 1-10-15,-14 5 0 16,-18 11-129 0,-19 5-169-16,-23 4 113 0,-24 13 58 15,-12 10 8-15</inkml:trace>
  <inkml:trace contextRef="#ctx0" brushRef="#br0" timeOffset="30917.25">21268 1280 6 0,'0'0'145'15,"0"0"-126"-15,0 0 34 16,0 0 39-16,0 0-18 15,0 0-44-15,78-21 1 0,-13 2 38 16,12 0-53-16,4 1-16 16,-2 4 0-16,-8 6-129 15,-11 1-60-15,-20 5 32 16</inkml:trace>
  <inkml:trace contextRef="#ctx0" brushRef="#br0" timeOffset="31347.19">21751 1270 89 0,'0'0'112'0,"0"0"-108"16,0 0 23-16,0 0 1 16,0 0-17-16,0 0 28 0,80 0-13 15,-53-5-6-15,-2-1 9 16,-4-4-6-16,0-3 0 15,-4 0 0-15,-3-3 13 16,-3-2-8-16,-5 0-6 16,-2-3 11-16,-4 1 18 15,0 2 27-15,0 1-1 16,-7 4 16-16,-4 2 29 16,2 5-11-16,-2 3-15 15,-1 3-34-15,-5 0-37 16,-2 12-25-16,-4 13 0 15,0 6-10-15,3 7 5 16,4 3 5-16,7 4 5 16,4-1 15-16,5-3-20 15,0-6 10-15,17-4-6 0,11-5 6 16,8-6-10-16,9-8 15 16,6-5 1-16,1-6-16 15,1-1-408-15,-3 0-91 16,-3-12 237-16</inkml:trace>
  <inkml:trace contextRef="#ctx0" brushRef="#br0" timeOffset="31915.8">22380 1106 142 0,'0'0'51'16,"0"0"34"-16,0 0 55 16,0 0 32-16,0 0 107 15,0 0-2-15,-54-42-70 16,48 42-26-16,-2 0-76 16,-3 0-43-16,-4 4-40 15,-3 16-22-15,-4 5-5 16,-1 9-12-16,3 6 17 15,3 4-12-15,5 2 29 0,6-3-34 16,6-6 1-16,0-10 10 16,0-10-50-16,11-6 33 15,5-9 12-15,2-2 11 16,4 0 22-16,4-18-5 16,-1-4 17-16,-1-5 5 15,-1-3-10-15,-4 0-7 16,-4-1-5-16,-3-1 29 15,-3 2-28-15,-5 1 16 16,-4 6 41-16,0 4-11 16,0 8-11-16,0 5-53 15,0 3 0-15,0 3 0 16,0 0 0-16,0 0 0 16,0 2 0-16,0 14 0 0,0 8 0 15,0 8 0-15,0-1 0 16,5-2 0-16,5-2 0 15,0-4 0-15,3-5 0 16,1-4 0-16,3-3 0 16,7-5 0-16,2-5-803 15,4-1 24-15,-1-5 466 16</inkml:trace>
  <inkml:trace contextRef="#ctx0" brushRef="#br0" timeOffset="32304.07">22758 681 263 0,'0'0'60'0,"0"0"154"15,0 0 381-15,0 0 186 16,0 0-647-16,0 0-134 16,0 0 0-16,-27-57 0 0,27 69 0 15,0 22 0-15,1 20 0 16,7 16 0-16,2 8 0 16,1 1 0-16,1-4 0 15,1-6 0-15,-1-9 0 16,1-7 0-16,-2-10 0 15,-1-9 0-15,1-7 0 16,-5-9 0-16,-2-9 0 16,-2-6 0-16,-1 0 0 15,-1-3 0-15,0 0-784 16,0 0-62-16,0-9 598 16</inkml:trace>
  <inkml:trace contextRef="#ctx0" brushRef="#br0" timeOffset="32464.86">22596 1181 156 0,'0'0'70'0,"0"0"-65"16,107-58 5-16,-39 36-3 16,16 2-6-16,8 3-1 15,-4 2-56-15,-12 5-64 16</inkml:trace>
  <inkml:trace contextRef="#ctx0" brushRef="#br0" timeOffset="32966.01">23171 1028 176 0,'0'0'45'16,"0"0"75"-16,0 0 115 15,0 0 353-15,0 0 103 16,0 0-499-16,-21-55-192 16,21 55 0-16,0 0 0 15,0 0 0-15,0 12 0 16,0 12 0-16,7 15 0 16,7 10 0-16,4 2 0 15,-2-4 0-15,4-8 0 16,0-9 0-16,-1-9 0 0,0-8 0 15,-3-9 0 1,-2-4 0-16,3 0 0 0,2-17 0 16,0-8 0-16,-3-5 0 15,1-3 0-15,-8 0 0 16,-3-3 0-16,-5 3 0 16,-1 3 0-16,0 5 0 15,0 5 0-15,0 9 0 16,-3 5 0-16,2 5 0 15,1 1 0-15,0 0 0 16,0 0 0-16,0 13 0 16,0 7 0-16,6 10 0 0,8 1 0 15,3 1 0-15,4 0 0 16,3-4 0-16,1-3 0 16,2-4 0-16,0-4-979 15,0-6 305-15,-3-6 436 16</inkml:trace>
  <inkml:trace contextRef="#ctx0" brushRef="#br0" timeOffset="33301.17">23723 995 227 0,'0'0'59'16,"0"0"80"-16,0 0 146 15,0 0-130-15,0 0-134 0,0 0 12 16,104 25 12-16,-83 3 17 16,-1 2 44-16,-8 2-19 15,-4-1-23-15,-2-5-20 16,-4-11-34-16,-1-8-4 16,1-7-1-16,0 0 73 15,-1-1 426-15,1-16-387 16,-1-10-117-16,2-7 0 15,4-4 0-15,1-4 0 16,2 0 0-16,7 3 0 16,4 4 0-16,7 10 0 15,8 9-652-15,5 10-193 16,-6 6 541-16,-10 5 148 16</inkml:trace>
  <inkml:trace contextRef="#ctx0" brushRef="#br0" timeOffset="33622.83">24148 1123 85 0,'0'0'54'16,"0"0"-13"-16,0 0 34 15,99-11-6-15,-66-2 6 16,-1 0-33-16,-2-2-20 16,-3-2 10-16,-5-2 15 15,-7 1-3-15,-3-2-1 16,-7 3 58-16,-4-3-16 0,-1 4 42 15,0 2 3 1,-10 3 66-16,-7 4 37 0,-5 4-90 16,1 3-103-16,-6 0-35 15,2 10-5-15,3 11 0 16,3 7 6-16,6 6-6 16,9 4 17-16,4-2-11 15,3 0 5-15,27-9 17 16,20-9-28-16,20-7 0 15,17-11-113-15,2 0-719 16,-5-3 237-16</inkml:trace>
  <inkml:trace contextRef="#ctx0" brushRef="#br0" timeOffset="39714.83">25734 506 17 0,'0'0'139'0,"0"0"-54"15,0 0 62-15,0 0 241 16,0 0 148-16,0 0 30 16,0 0-397-16,-27-39-169 15,27 39 0-15,0 0 0 16,0 7 0-16,0 27 0 15,17 17 0-15,10 18 0 0,4 8 0 16,6 1 0 0,0-8 0-16,-4-7 0 0,-3-14 0 15,-7-15 0-15,-7-13 0 16,-6-10 0-16,-5-9 0 16,-2-2 0-16,3-7 0 15,1-20 0-15,2-15 0 16,6-12 0-16,2-7 0 15,0-7 0-15,-2 2 0 16,-1-2 0-16,-5 9 0 16,-3 8 0-16,-2 11 0 15,-2 13 0-15,-1 12 0 16,-1 11 0-16,2 4 0 0,2 0 0 16,8 26 0-1,6 17-1398-15,-3 14 1059 0,-9 2 134 16</inkml:trace>
  <inkml:trace contextRef="#ctx0" brushRef="#br0" timeOffset="40082.21">26323 957 230 0,'0'0'73'15,"0"0"62"-15,0 0 126 16,0 0-30-16,0 0-159 15,0 0-19-15,93-37-32 16,-72 23 0-16,-2-3 37 0,0-2 11 16,-5-2 15-16,-1-1 8 15,-4-2 9-15,-4 1 104 16,-4 2-73-16,-1 3-11 16,0 5-51-16,0 6-52 15,0 4-18-15,-7 3 0 16,-8 0 0-16,-5 9 0 15,-5 13 0-15,-2 9 0 16,2 9 0-16,7 5-24 16,5 0-40-16,8-3 58 15,5-2-28-15,0-8 22 16,24-4-28-16,13-8-47 16,18-11-415-16,13-9-94 15,6 0 207-15,-1-15 194 16</inkml:trace>
  <inkml:trace contextRef="#ctx0" brushRef="#br0" timeOffset="40464.94">26890 894 113 0,'0'0'208'0,"0"0"-165"15,0 0 56-15,0 0-28 16,0 0-42-16,0 0-17 15,5 0 16-15,-5 0 58 0,0 0 42 16,1 0 93-16,-1 0 94 16,0 0 135-16,2-5-206 15,-2-5-244-15,2-4 0 16,-2-5 0-16,0 1 0 16,0 2 0-16,0-1 0 15,0 9 0-15,-4 4 0 16,0 2 0-16,2 2 0 15,-4 0 0-15,-4 10 0 16,-8 17 0-16,-4 14 0 16,-2 10 0-16,4 5 0 15,7-1 0-15,7-7 0 16,6-9 0-16,9-12 0 16,18-9-175-16,14-11-424 15,13-7-21-15,3-2 303 0,1-19 127 16</inkml:trace>
  <inkml:trace contextRef="#ctx0" brushRef="#br0" timeOffset="40743.75">27207 623 191 0,'0'0'66'0,"0"-81"142"15,0 51 403-15,-3 9 88 16,1 9-427-16,2 7-272 15,0 5 0-15,0 0 0 16,0 5 0-16,0 22 0 16,0 19 0-16,2 18 0 0,-1 17 0 15,-1 5 0-15,0 1 0 16,-3-8 0-16,-3-9 0 16,5-15 0-16,1-9 0 15,0-12 0-15,0-10 0 16,9-8 0-16,-2-11-616 15,0-5-302-15,-4 0 611 16</inkml:trace>
  <inkml:trace contextRef="#ctx0" brushRef="#br0" timeOffset="41193.65">27020 1000 158 0,'0'0'12'15,"131"-28"24"-15,-41 16-14 0,2 4-20 16,-2 2-2-16,-8 2-4 16,-9 1-18-16,-9-1 10 15,-16 0 10-15,-18 1 2 16,-19 2 1-16,-11-2 10 16,0 0 55-16,-7-2 9 15,-8 1-34-15,-1 1 14 16,-2 3 5-16,-1 0 0 15,-1 7-26-15,1 14-17 0,-2 7 8 16,6 7 9 0,0 2-6-16,8-2-13 0,4-4 0 15,3-3 3-15,0-6-10 16,6-5-8-16,13-6-2 16,5-5 2-16,9-6 16 15,4 0 23-15,-3-7 4 16,-4-9-3-16,-9-4 101 15,-6 0 182-15,-7-2 53 16,-5-2-58-16,-3 0-318 16,0 0 0-16,-8 2 0 15,-3 3 0-15,1 8 0 16,4 3 0-16,6 8 0 0,0 0-1038 16,0 0 249-1</inkml:trace>
  <inkml:trace contextRef="#ctx0" brushRef="#br0" timeOffset="41550.65">28051 995 156 0,'0'0'254'0,"0"0"69"15,0 0 521-15,0 0-374 16,0 0-470-16,0 0 0 15,50 7 0-15,-24 22 0 16,-2 6 0-16,-9 7 0 16,-9-5 0-16,-6-2 0 15,0-13 0-15,0-11 0 0,0-8 0 16,0-3 0-16,0-6 0 16,0-17 0-16,9-13 0 15,10-9 0-15,4-2 0 16,4 1 0-16,-1 6 0 15,-3 9 0-15,-7 8 0 16,1 7 0-16,-8 5 0 16,2 8 0-16,0 3 0 15,4 0 0-15,3 10-855 16,-5 7 20-16,-4 1 601 16</inkml:trace>
  <inkml:trace contextRef="#ctx0" brushRef="#br0" timeOffset="43060.63">23079 3707 3 0,'0'0'134'0,"0"0"-122"16,0 0 45-16,0 0 11 15,0 0-3-15,0 0 25 16,-30 3 5-16,28-2 14 0,2-1 16 16,0 0-8-1,0 0-43-15,0 1-21 0,0-1-17 16,0 2 10-16,0 0 2 15,-1-2-2-15,1 1-10 16,-2-1 8-16,2 0 1 16,0 0-5-16,0 0-25 15,0 0 6-15,0 0-21 16,19 0-47-16,26 0-66 16,37 0 113-16,35-7 79 15,30-8-60-15,13-1-4 16,6-2-20-16,2-1 10 15,-8 1 0-15,-8 0 6 16,-12 1-1-16,-17 1 6 16,-18 0-16-16,-19 2 10 0,-18-1-25 15,-20 7 25-15,-18 1-10 16,-15 3 10-16,-14 2 1 16,-1 1 74-16,0 1 103 15,0-1-63-15,0-1-51 16,0 2 7-16,0-1-17 15,0-1-34-15,0 2-30 16,0 0 0-16,0-1 0 16,0 1 0-16,0 0 0 15,0 0 0-15,-3 0-249 16,-10 3-465-16,-5 6 97 16,-5-4 317-16</inkml:trace>
  <inkml:trace contextRef="#ctx0" brushRef="#br0" timeOffset="44101.44">23323 2860 53 0,'0'0'65'16,"0"0"-14"-16,0 0 41 15,0 0 3-15,0 0 59 0,0 0 124 16,-34-17 57-16,34 17-79 16,0 0-85-16,15 0-171 15,9 0-82-15,11 12 82 16,7 8 82-16,-4 9-66 15,-4 8 12-15,-7 7 6 16,-11 4 11-16,-10 3-45 16,-6-3 28-16,-2-5-6 15,-14-11 35-15,4-11-57 16,3-10 29-16,3-9 11 16,6-2 82-16,0-6-46 15,0-15-76-15,0-9 0 16,0-8 0-16,17-2 0 0,5 0 0 15,5 2 0 1,-3 1 0-16,0 3 0 0,-2 3 0 16,-4 6 0-16,-3 4 0 15,-5 4 0-15,-4 7 0 16,-1 3 0-16,-5 3 0 16,0 4 0-16,0 0 0 15,0 0 0-15,0 0 0 16,-6 7 0-16,-5 11 0 15,-2 6 0-15,-3 6 0 0,3 2 0 16,3 3 0 0,6 1 0-16,4-3 0 0,0 1 0 15,0-4 0-15,13-3 0 16,2-3 0-16,6-4 0 16,4-5 0-16,5-2 0 15,7-8-658-15,5-5-188 16,1 0 533-16,-5 0 102 15</inkml:trace>
  <inkml:trace contextRef="#ctx0" brushRef="#br0" timeOffset="44410.99">23953 3090 124 0,'0'0'108'0,"0"0"48"16,0 0-38-16,0 0-95 15,0 0-17-15,0 0 26 16,-17 80-4-16,17-57-1 16,0-6 4-16,6-6-24 15,14-5-1-15,2-6 22 16,6 0 36-16,2-4 60 16,-3-10-8-16,-6-3 46 15,-6-2 104-15,-8 1 43 16,-4 1 3-16,-3-1-312 15,0 2 0-15,-1 2 0 16,-13 2 0-16,-5 5 0 16,-5 7 0-16,-1 5-971 15,-2 20 250-15,0 13 449 0</inkml:trace>
  <inkml:trace contextRef="#ctx0" brushRef="#br0" timeOffset="44950.38">23314 4659 88 0,'0'0'42'0,"0"0"2"15,0 0 34-15,-92 16-5 0,78-13-1 16,4-1-6-16,7 0-2 16,1 3-16-16,2 3-16 15,0 2-19-15,24 2 5 16,27-2 19-16,30-10 58 16,33 0-10-16,31-17-24 15,16-6-17-15,9 4-25 16,3 4 24-16,-5 4-1 15,-8 5-30-15,-18 1 17 16,-25 3-29-16,-32 0 0 16,-37-1 27-16,-26 3-13 15,-18-1-14-15,-4 1 0 16,-22 0-5-16,-18 0-206 16,-17 0-221-16,-12 0 172 15,-7 0 60-15</inkml:trace>
  <inkml:trace contextRef="#ctx0" brushRef="#br0" timeOffset="45476.58">23800 4240 197 0,'0'0'85'0,"0"0"12"16,0 0 204-16,0 0 248 16,0 0 14-16,0 0-308 15,-11-47-255-15,36 49 0 0,8 12 0 16,4 6 0-16,-8 7 0 16,-10 3 0-16,-10 7 0 15,-8 6 0-15,-1 0 0 16,-3-2 0-16,-9-11 0 15,2-12 0-15,4-10 0 16,6-8 0-16,0 0 0 16,0-22 0-16,4-9 0 15,10-8 0-15,3 0 0 16,0 1 0-16,-2 3 0 16,-3 0 0-16,-1 4 0 15,-4 2 0-15,-3 7 0 16,-1 5 0-16,-3 7 0 0,0 6 0 15,0 4 0 1,0 0 0-16,0 0 0 0,-4 19 0 16,-12 10 0-16,-1 12 0 15,2 2 0-15,8-1 0 16,7-6 0-16,0-5 0 16,15-7 0-16,16-7 0 15,12-5 0-15,7-5-808 16,2-7-43-16,-3 0 573 15</inkml:trace>
  <inkml:trace contextRef="#ctx0" brushRef="#br0" timeOffset="45700.99">24318 4332 189 0,'0'0'127'0,"0"0"167"16,0 0 570-16,0 0-291 15,0 0-573-15,0 0 0 16,-21-39 0-16,21 45 0 15,0 13 0-15,0 6 0 16,0 7 0-16,0 5 0 16,0 0 0-16,0-2 0 15,2-6 0-15,2-7 0 16,-1-2 0-16,2-1 0 16,-1 4 0-16,-2 3-637 15,-2-2-434-15</inkml:trace>
  <inkml:trace contextRef="#ctx0" brushRef="#br0" timeOffset="46325.32">23134 6121 108 0,'0'0'104'15,"0"0"-81"1,0 0 80-16,0 0-16 0,0 0 38 16,0 0 63-16,-50 0-37 15,50 0-72-15,0 0-25 16,26 0-54-16,31 0 21 16,35 0 146-16,42 0 2 15,27-8-53-15,18-10-77 16,6-1-12-16,-13 0-11 15,-18 3 6-15,-29 2 1 16,-32 1-17-16,-31 4 5 16,-29 4-11-16,-18 2-11 0,-14 2 11 15,-1-1 33-15,-7 2-33 16,-25 0-182-16,-20 0-494 16,-10 2 235-16,-6-1 221 15</inkml:trace>
  <inkml:trace contextRef="#ctx0" brushRef="#br0" timeOffset="46857.89">23540 5511 240 0,'0'0'91'15,"0"0"133"-15,0 0 234 0,0 0 74 16,0 0-193-16,0 0-176 16,53-61-163-16,-12 73 0 15,-3 10 0-15,-7 7 0 16,-12 5 0-16,-9 7 0 16,-10 1 0-16,0 1 0 15,-12-3 0-15,-8-7 0 16,3-9 0-16,5-12 0 15,6-9 0-15,6-3 0 16,0-3 0-16,1-19 0 16,19-8 0-16,6-8 0 15,6-1 0-15,-1-1 0 0,-1-1 0 16,-6 3 0-16,-6 3 0 16,-5 2 0-16,-4 9 0 15,-4 6 0-15,-4 7 0 16,-1 5 0-16,0 4 0 15,0 2 0-15,0 0 0 16,0 8 0-16,-12 14 0 16,-6 15 0-16,0 7 0 15,4 2 0-15,9-2 0 16,5-6 0-16,0-7 0 0,16-4 0 16,5-7 0-16,6-4 0 15,3-7 0-15,1-2 0 16,-1-4-1280-1,-6-3 745-15</inkml:trace>
  <inkml:trace contextRef="#ctx0" brushRef="#br0" timeOffset="47117.2">24129 5597 164 0,'0'0'81'15,"0"0"66"-15,0 0 347 16,0 0 99-16,0 0-240 15,0 0-185-15,25-4-121 0,-23 32-47 16,-2 11 0-16,0 4 0 16,-15-1 0-16,-2-9 0 15,8-13 0-15,6-12 0 16,3-8 0-16,3 0 0 16,29-2 0-16,17-13 0 15,16-2 0-15,4 6 0 16,-3 10 0-16,-13 1-906 15,-20 12 78-15,-19 18 562 16</inkml:trace>
  <inkml:trace contextRef="#ctx0" brushRef="#br0" timeOffset="47705.15">23183 7745 93 0,'0'0'47'0,"0"0"4"16,0 0 10-16,0 0 4 0,0 0 4 16,0 0-12-1,125 0 51-15,-19-3 56 0,33-11-53 16,17-4-35-16,7-1 1 15,-8 4-5 1,-15 3-26-16,-10 2-24 0,-16 4 9 16,-22 0-31-16,-22 2 10 15,-29 0-20-15,-22 1 10 16,-13 3 0-16,-6-2 0 16,-5 2-22-16,-27-2-376 15,-28-6-31-15</inkml:trace>
  <inkml:trace contextRef="#ctx0" brushRef="#br0" timeOffset="48228.28">23505 7020 283 0,'0'0'80'0,"0"0"152"16,21-92 392-16,-7 74-57 16,8 11-306-16,9 7-261 15,8 0 0-15,4 12 0 16,-2 17 0-16,-7 6 0 16,-9 10 0-16,-7 1 0 15,-9 6 0-15,-9 1 0 0,0 0 0 16,-19-7 0-16,1-12 0 15,4-13 0-15,8-12 0 16,6-9 0-16,0 0 0 16,5-12 0-16,17-15 0 15,8-11 0-15,6-5 0 16,0 0 0-16,-6-3 0 16,-5-4 0-16,-6-1 0 15,-5 2 0-15,-4 5 0 16,-4 11 0-16,-5 10 0 15,-1 12 0-15,0 5 0 16,0 6 0-16,-1 0 0 16,-18 27 0-16,-8 13 0 15,-8 17 0-15,9 4 0 0,9-2 0 16,11-6 0-16,6-3 0 16,20-6 0-16,17-8 0 15,15-7 0-15,9-7 0 16,3-9-1109-16,-7-9 404 15</inkml:trace>
  <inkml:trace contextRef="#ctx0" brushRef="#br0" timeOffset="48511.28">24184 7150 225 0,'0'0'117'0,"0"0"170"16,0 0 541-16,0 0-238 15,0 0-590-15,0 0 0 16,34-14 0-16,-28 45 0 16,-6 5 0-1,0 8 0-15,-19 4 0 0,-3-5 0 16,3-13 0-16,6-10 0 16,9-11 0-16,4-6 0 15,0-2 0-15,10-1 0 16,29 0 0-16,13 0 0 15,17-4 0-15,-1-2 0 16,-7 6-24-16,-11 0-1404 16,-19 4 985-16</inkml:trace>
  <inkml:trace contextRef="#ctx0" brushRef="#br0" timeOffset="48851.91">23869 8444 135 0,'0'0'193'15,"0"0"232"-15,0 0 752 16,0 0-1060-16,0 0-117 16,0 0 0-16,0-41 0 15,6 41 0-15,7 11 0 16,4 17-1148-16,-5 9 561 15</inkml:trace>
  <inkml:trace contextRef="#ctx0" brushRef="#br0" timeOffset="49025.14">23875 9292 575 0,'0'0'122'0,"0"0"-107"15,0 0 112-15,0 0-127 16,0 0-117-16,0 0-170 16,26 21 112-16,-26 3 13 15</inkml:trace>
  <inkml:trace contextRef="#ctx0" brushRef="#br0" timeOffset="49180.43">23921 9856 151 0,'0'0'51'0,"0"0"78"0,0 0 118 16,0 0 94-16,0 0-87 15,5 84-203-15,-5-56-51 16,9-3-661-16,7-2 201 16</inkml:trace>
  <inkml:trace contextRef="#ctx0" brushRef="#br0" timeOffset="49341.25">23930 10654 417 0,'0'0'115'0,"0"0"228"16,0 0-58-16,0 0-285 16,0 0-196-16,9-112-247 15,8 48 151-15,-2-13 76 16</inkml:trace>
  <inkml:trace contextRef="#ctx0" brushRef="#br0" timeOffset="49981.39">24166 7440 104 0,'0'0'76'16,"0"0"4"-16,0 0 10 15,0 0-38-15,0 0 15 16,98 7 25-16,-71 6 16 15,-6 1-7-15,-1 2 11 16,-8 1 24 0,-4 3-40-16,-5-1 4 0,-3 2-2 15,0 2-31-15,-6-2 33 16,-13 0-18-16,-8 1-38 16,-4-4-16-16,-2 1-28 15,3-2-99-15,4-3-239 16,2-1-196-16,4-1 197 15,2-2 132-15</inkml:trace>
  <inkml:trace contextRef="#ctx0" brushRef="#br0" timeOffset="50881.2">23465 11857 110 0,'0'0'40'0,"0"0"-12"16,0 0 54-16,-90 3-15 16,68 3 2-16,2 1 11 15,4 2 22-15,4-1 19 16,3-1-5-16,9-1-49 15,0 1-47-15,30-5-16 0,49-2 47 16,45 0 170 0,40-18-126-16,18-6-31 0,-4 1-12 15,-16 4 6-15,-17 3-26 16,-27 3-16-16,-23 2-10 16,-24 1-6-16,-28 5-6 15,-22 0 1-15,-15 5-17 16,-6 0-25-16,0 6-155 15,-11 18-72-15,-13 10-25 16,-10 7 25-16,-12 2 77 16</inkml:trace>
  <inkml:trace contextRef="#ctx0" brushRef="#br0" timeOffset="51536.46">23626 13301 172 0,'0'0'52'16,"0"0"30"-16,-22-85 54 0,22 60 102 15,0 3 133-15,5 7-12 16,15 6-57-16,10 4-147 15,6 5-98-15,7 10-33 16,-4 14-19-16,-5 7 1 16,-10 5 6-16,-12 3-12 15,-12 4 0-15,0 0 5 16,-17-2 19-16,-10-8 5 0,4-11-11 16,6-8-18-16,10-13 0 15,7-1 0-15,0-18 0 16,16-18 0-16,15-8 0 15,11-5 0-15,4-1 0 16,-2 3 0-16,-5 5 0 16,-4 4 0-16,-11 10 0 15,-7 8 0-15,-10 5 0 16,-4 10 0-16,-3 3 0 16,0 2 0-16,0 0 0 15,-9 9 0-15,-10 14 0 16,-2 7 0-16,-2 4 0 15,7 8 0-15,7-2 0 16,9-1 0-16,0-3 0 16,12-4-47-16,18-3-830 0,0-7 119 15,-5-5 468-15</inkml:trace>
  <inkml:trace contextRef="#ctx0" brushRef="#br0" timeOffset="52073.05">24193 13377 199 0,'0'0'118'0,"0"0"56"16,0 0 261-16,0 0 49 15,0 0-205-15,0 0-61 0,31-38-154 16,-13 49-24-16,3 7-4 15,-1 4-36-15,-3 4 0 16,-5 6 0-16,-3-1 0 16,-9-1 0-16,0 0 0 15,0-4 0-15,-9-6 0 16,3-7 0-16,2-6 0 16,2-5 0-16,2-2 0 15,0 0 0-15,0 0 0 16,0-10 0-16,-1-5 0 0,1-8 0 15,0-6 0 1,0-1 0-16,12-4 0 0,7 1 0 16,5 7 0-1,6 6 0-15,-2 6 0 0,-4 7 0 16,0 5 0 0,-3 2 0-16,-2 4 0 0,-4 13 0 15,-3 7 0-15,-2 6 0 16,-8 3 0-16,-2 2 0 15,0 0 0-15,0-4 0 16,-2-4 0-16,-4-9 0 16,1-6 0-16,3-7 0 15,2-3 0-15,-1-1 0 16,1-1 0-16,-5 2-600 0,-4-2-367 16,-6-2 655-16</inkml:trace>
  <inkml:trace contextRef="#ctx0" brushRef="#br0" timeOffset="53440.09">9485 2459 69 0,'0'0'102'15,"0"0"-53"-15,-95 10 28 16,77-6 37-16,9-1 36 15,9-1 37-15,0-2-29 16,12 0-107-16,51-6-29 16,58-31 8-16,64-16 264 15,49-15-96-15,34-7-100 16,11 0-8-16,-1 5 19 16,-7 6-92-16,-22 4 6 15,-29 10 11-15,-31 8 18 16,-35 6 0-16,-39 11 19 15,-42 10-71-15,-37 9 0 16,-25 5 0-16,-11 1 0 0,0 0 0 16,0 0 0-1,-10 1 0-15,-9 13 0 0,-10 4 0 16,-2 8-481 0,6-2-425-16,10-6 474 0</inkml:trace>
  <inkml:trace contextRef="#ctx0" brushRef="#br0" timeOffset="55974.16">20220 1860 109 0,'0'0'88'0,"0"0"-81"15,0 0 50-15,0 0 2 16,0 0-36-16,0 0-23 15,-60 7 0-15,60 3-5 0,0 0 1 16,0 1 0 0,6 0-1-16,16 0 5 0,16-1 12 15,18 0 13-15,21-2 5 16,27-5 11-16,27-1 9 16,23-2 9-16,28 0-36 15,27 0 15-15,28 0-14 16,41 0-16-16,31-5 10 15,34-5-5-15,30-1-10 16,21-6 12-16,20-2-15 16,9-1 0-16,3-3 0 15,5 3 33-15,-4 4 17 0,-3-4-8 16,4 4 38 0,3 0-57-16,5-3-1 15,5-1-11-15,1 2 35 16,-17-3-46-16,-18 2 3 0,-35 5-3 15,-44 3 0-15,-47 3 44 16,-49 4 23-16,-50-2-12 16,-50 1 4-16,-47 0 49 15,-42 3-46-15,-25 1 55 16,-17 0 198-16,-1 1-89 16,0 0-226-16,0 0 0 15,-4 0 0-15,-2 0 0 16,0 0 0-16,2 0 0 15,2 0 0-15,1 0 0 16,-1 0 0-16,2 0 0 0,0 0 0 16,0 0 0-1,0 0 0-15,0 0 0 0,0 0 0 16,0 0 0-16,0 0 0 16,0 0 0-16,0 0 0 15,0 0 0-15,0 0 0 16,0 0 0-16,0 0 0 15,0 0 0-15,0 0 0 16,0 0 0-16,0 0 0 16,0 0 0-16,0 0 0 15,0 0 0-15,0 0 0 16,0 0 0-16,0 0 0 0,0 0 0 16,0 0 0-16,2 0 0 15,-2 0 0-15,1 0 0 16,-1 0 0-16,0 0 0 15,0 0 0-15,0 0 0 16,0 0 0-16,0 0 0 16,0 0 0-16,2 0 0 15,-2 0 0-15,1 0 0 16,-1 0 0-16,2 0 0 16,-2 0 0-16,1 0 0 15,-1 0 0-15,0 0 0 16,0 0 0-16,0 0 0 15,2 0 0-15,-2 0 0 16,0 0 0-16,2 0 0 16,-2 0 0-16,0 0 0 0,0 0 0 15,0 0 0-15,0 0 0 16,0 0 0-16,0 0 0 16,0 0 0-16,0 0 0 15,0 0 0-15,2 0 0 16,-2 0 0-16,0 0 0 15,0 0 0-15,0 0 0 16,0 0 0-16,0 0 0 16,1 0 0-16,-1 0 0 15,2 0 0-15,-2 0 0 16,1 0 0-16,-1 0 0 16,2 0 0-16,-2 0 0 15,0 0 0-15,1 0 0 16,-1 0 0-16,0 0 0 0,0 0 0 15,0 0 0-15,0 0 0 16,0 0 0-16,0 0 0 16,0 0 0-16,0 0 0 15,0 0 0-15,0 0 0 16,0 0 0-16,0 0 0 16,0 0 0-16,0 0 0 15,0 0 0-15,0 0 0 16,0 0 0-16,0 0 0 15,0 0 0-15,0 0 0 16,0 0 0-16,0 0 0 16,0 0 0-16,0 0 0 0,0 0 0 15,0 0 0-15,2 0 0 16,-2 0 0 0,1 0 0-16,-1 0 0 0,0 0 0 15,0 0 0-15,0 0 0 16,0 0 0-16,0 0 0 15,0 0 0-15,2 0 0 16,-2 0 0-16,1 0 0 16,-1 0 0-16,0 0 0 15,2 0 0-15,-2 0 0 16,1 0 0-16,1 0 0 0,-1 0 0 16,-1 0 0-16,0 0 0 15,0 0 0-15,0 0 0 16,2 0 0-16,-2 0 0 15,0 0 0-15,0 0 0 16,0 0 0-16,0 0 0 16,2 0 0-16,-2 0 0 15,0 0 0-15,1 0 0 16,-1 0 0-16,0 0-30 16,0 0-149-16,0 0-223 15,2 0 4-15,2 0-73 16,-1 0 203-16,-2 0 61 15</inkml:trace>
  <inkml:trace contextRef="#ctx0" brushRef="#br0" timeOffset="57085.49">26168 7202 119 0,'0'0'24'16,"-132"11"9"-16,70-6 16 16,8 1 11-16,13-4 2 0,14-2 16 15,15 0 18 1,11 0 32-16,1 0-1 0,22 0-44 15,53-1-43-15,60-15-23 16,61-4 27-16,39-4-28 16,14 5-1-16,-13 2 12 15,-24 4-27-15,-33 7-20 16,-46 6-40-16,-45 0-125 16,-43 12-62-16,-45 15 54 15,-32 8 94-15,-50 9 6 16</inkml:trace>
  <inkml:trace contextRef="#ctx0" brushRef="#br0" timeOffset="57309.12">26332 7981 87 0,'0'0'15'0,"0"0"7"0,0 0 24 15,88 46 25-15,-8-40 16 16,27-4 6-16,18-2 5 15,15 0-3-15,-2 0 16 16,-7-9-54-16,-13-1-36 16,-21 3-18-16,-18 0-3 15,-24 3-21-15,-22 1-230 16,-21-4 82-16,-12-9 9 0,-15-9 1 16</inkml:trace>
  <inkml:trace contextRef="#ctx0" brushRef="#br0" timeOffset="57731.02">27089 6796 252 0,'0'0'95'0,"0"0"2"16,0 0 121-16,-70-75 43 15,70 74 8-15,0 1-72 16,10 7-197-16,27 18 16 16,21 14-16-16,22 15 129 0,15 8-35 15,8 9-55-15,2 8-22 16,-7 5 0-16,-7 8 0 16,-9-1-17-16,-13-2 11 15,-14-8 0-15,-15-9-5 16,-14-10 0-16,-17-7-1 15,-9-4 1-15,-6 1 11 16,-33 2-5-16,-26 7 22 16,-29 5 35-16,-23 6 7 15,-18 1-24-15,-2-2-28 0,13-11-24 16,21-7 0 0,26-12 0-16,27-7 0 15,21-8 0-15,17-2-346 16,12-3-651-16,15-12 544 0,21-9 221 15</inkml:trace>
  <inkml:trace contextRef="#ctx0" brushRef="#br0" timeOffset="60618.95">28698 6466 118 0,'0'0'24'15,"0"0"27"-15,-22-83 40 16,18 58 43-16,1 8 123 16,1 4 178-16,1 6 116 15,1 6-165-15,0-1-386 16,0 2 0-16,0 0 0 16,0 0 0-16,0 0 0 15,0 15 0-15,0 18 0 16,0 17 0-16,0 18 0 15,0 11 0-15,0 7 0 16,0 1 0-16,1-2 0 16,2-7 0-16,2-10 0 0,-2-11 0 15,1-11 0-15,-1-17 0 16,1-11 0-16,-2-8 0 16,-1-8 0-16,1-2 0 15,-2 0 0-15,1 0 0 16,2 0 0-16,5-9 0 15,8-15-1325-15,1-9 694 16</inkml:trace>
  <inkml:trace contextRef="#ctx0" brushRef="#br0" timeOffset="61016.68">28971 6958 160 0,'0'0'11'16,"0"0"24"-16,0 0 35 0,114 3-7 16,-69-13-14-16,-6-3-12 15,-8-3-8-15,-6 0-12 16,-6-1 6-16,-3-4 22 16,-7 1 13-16,-1-3 27 15,-6 0 27-15,-2 0 3 16,0 0-15-16,0 6 19 0,-5 3-42 15,-9 4 61 1,-3 8-7-16,-7 2-126 0,-4 2-5 16,-5 21-22-16,2 9 7 15,1 11-6-15,5 9 5 16,5 8 11-16,10 5-6 16,5-2-4-16,5-9-1 15,2-11 6-15,21-12-21 16,12-9-28-16,10-10-106 15,13-9-105-15,6-3-10 16,7-3 55-16,-3-13 72 16,-6-5 58-16</inkml:trace>
  <inkml:trace contextRef="#ctx0" brushRef="#br0" timeOffset="61414.62">29613 6982 41 0,'0'0'77'15,"0"-73"-42"-15,0 43 33 0,0 4 33 16,-3 8 21-16,-1 6 98 15,-2 7 114-15,3 4 89 16,-2 1-143-16,-4 3-280 16,-6 17 0-16,-1 8 0 15,-5 11 0-15,3 3 0 16,5 6-6-16,5-1-11 16,7-5 12-16,1-8-12 15,0-8-11-15,18-11-17 16,4-8-26-16,8-7 71 15,3 0 0-15,3-19 60 16,-2-8-44-16,-6-5 18 16,-4-4 5-16,-7-1 1 0,-4 1 22 15,-4 3-33-15,-6 9 69 16,-3 7 41-16,0 9-121 16,0 6-18-16,0 2 0 15,0 2 0-15,0 21 0 16,5 9 0-16,3 7 0 15,6 1 0-15,3-5 0 16,6-6 0-16,6-4-284 16,0-8-374-16,4-7 71 15,-3-8 297-15,-9-2 104 16</inkml:trace>
  <inkml:trace contextRef="#ctx0" brushRef="#br0" timeOffset="61719.97">29961 6893 151 0,'0'0'75'0,"0"0"-9"16,0 0 89-16,95-18-10 15,-62 28 30-15,-3 11 18 16,-3 7 11-16,-8 0 21 16,-4 5-15-16,-9-3-91 15,-4-2-34-15,-2-9 7 16,0-8-57-16,0-9 35 15,0-2-23-15,-3-8-47 16,-5-19 0-16,0-10 0 0,0-8 0 16,6 2 0-1,2 3 0-15,0 6 0 0,0 6 0 16,6 9 0-16,8 6 0 16,2 8 0-16,6 5-157 15,5 0-977-15,-1 7 665 16,-6 7 285-16</inkml:trace>
  <inkml:trace contextRef="#ctx0" brushRef="#br0" timeOffset="62681.92">30592 6836 95 0,'0'0'42'0,"0"0"16"15,0 0 50-15,0 0 69 16,0 0 137-16,6-72 195 15,-6 64 55-15,0 3-384 16,0 0-180-16,0 5 0 16,0 0 0-16,0 0 0 15,0 13 0-15,0 11 0 16,0 13 0-16,0 9 0 16,0 3 0-16,7 1 0 0,4-4 0 15,3-7 0 1,2-10 0-16,3-11 0 0,-3-5 0 15,1-9 0-15,2-4 0 16,5-2 0-16,4-21 0 16,2-8 0-16,-1-7 0 15,-4-3 0-15,-7 1 0 16,-3 3 0-16,-6 3 0 16,-5 11 0-16,-2 7 0 15,-1 8 0-15,-1 7 0 16,0 1 0-16,0 0 0 15,0 8 0-15,0 13 0 16,2 10 0-16,3 3 0 0,3-3 0 16,4-1 0-16,4-4 0 15,3-6 0-15,0-5 0 16,3-4 0-16,-4-7 0 16,3-2 0-16,-2-2 0 15,-2 0 0-15,0-9 0 16,-3-10 0-16,1-3 0 15,-2-6 0-15,-2-2 0 16,1-1 0-16,-3-1 0 16,-2 2 0-16,-1 3 0 15,-3 8 0-15,-2 6 0 16,-1 8 0-16,0 5 0 0,0 0 0 16,0 0 0-16,0 11 0 15,4 10 0-15,0 8 0 16,2 7 0-16,0 1 0 15,3 3 0-15,-2-1 0 16,2-10 0-16,1-6 0 16,-2-12 0-16,-2-8 0 15,2-3-600-15,-2 0-109 16,-1-13 362-16,-3-8 101 16</inkml:trace>
  <inkml:trace contextRef="#ctx0" brushRef="#br0" timeOffset="62852.46">31208 6528 250 0,'0'0'74'15,"0"0"128"-15,0 0 377 16,-28-78-118-16,26 77-224 16,2 1-237-16,0 14-175 15,12 18-683-15,9 18 545 16,-2 5 71-16,-11 4 65 15</inkml:trace>
  <inkml:trace contextRef="#ctx0" brushRef="#br0" timeOffset="63610.84">31363 6868 203 0,'0'0'83'0,"0"0"-4"15,0 0 163 1,0 0 67-16,0 0-97 0,0 0 91 15,70 47 12-15,-62-17-154 16,-5 4-21-16,-3 7-140 16,0 0 0-16,-14-3 0 15,-1-10 0-15,6-11 0 16,5-11 0-16,4-6 0 16,0-11 0-16,3-21 0 15,14-11 0-15,8-11 0 16,3 0 0-16,5 1 0 15,-2 8 0-15,1 8 0 16,-4 13 0-16,-4 9 0 0,1 9 0 16,-4 6 0-16,4 0 0 15,2 17 0-15,-1 8 0 16,-3 3 0-16,0 5 0 16,-2-3 0-16,-2-4 0 15,-2-4 0-15,0-7 0 16,3-9 0-16,5-6 0 15,8-3 0-15,3-16 0 16,1-6 0-16,-7-3 0 16,-9-2 0-16,-6-1 0 15,-8-2 0-15,-5 0 0 16,-2 3 0-16,0 6 0 0,-8 6 0 16,-3 7 0-16,0 6 0 15,-6 5 0-15,-3 5 0 16,-3 17 0-16,5 8 0 15,6 2-134-15,9 0-61 16,3-7 76-16,0-7 10 16,10-8 55-16,6-7 13 15,6-3 41-15,8-2 26 16,1-18 5-16,-3-2-4 16,-6-2 44-16,-6 1 108 15,-4 5 45-15,-4 7-130 16,-4 5-94-16,-3 6 0 15,-1 0 0-15,3 1 0 16,3 23 0-16,3 15 0 16,-1 14 0-16,-4 13 0 15,-4 21 0-15,-10 11 0 16,-23 13 0-16,-15 7 0 0,-22-2 0 16,-11-3 0-16,-14-6 0 15,-11-8 0-15,-5-11-380 16,-11-7-349-16,-13-10 175 15,-14-13 326-15</inkml:trace>
  <inkml:trace contextRef="#ctx0" brushRef="#br0" timeOffset="64218.17">29589 8263 222 0,'0'0'152'16,"-31"-92"244"-16,19 63 313 0,5 13-141 16,2 12-568-16,2 4 0 15,-6 21 0-15,-15 29 0 16,-12 23 0-16,-11 22 0 16,-5 11 0-16,1 3 0 15,2-2 0-15,5-13 0 16,11-25 0-16,13-23 0 15,9-24 0-15,8-15 0 16,3-7 0-16,0-17 0 16,21-23 0-16,9-20 0 15,7-17 0-15,2-7 0 16,-2-5 0-16,-2 4 0 16,-3 12 0-16,-6 16 0 0,-6 18 0 15,-9 16 0-15,-3 12 0 16,-7 10 0-16,8 1 0 15,6 18 0-15,15 20 0 16,7 16 0-16,5 13 0 16,-7 7 0-16,-5 6 0 15,-8-1 0-15,-3-5 0 16,-6-13 0-16,-3-13 0 16,-5-11 0-16,-3-13 0 15,-2-10-1064-15,-8-12 399 16,-22-2 443-16</inkml:trace>
  <inkml:trace contextRef="#ctx0" brushRef="#br0" timeOffset="64369.51">29185 8735 155 0,'0'0'55'0,"0"0"-30"15,153-33 40-15,-56 24-40 16,14 1-13-16,7 2-12 15,-5-2-69-15,-16-2-71 16</inkml:trace>
  <inkml:trace contextRef="#ctx0" brushRef="#br0" timeOffset="64750.49">30040 8385 98 0,'0'0'58'0,"0"0"25"15,0 0 55-15,0 0 215 16,-20-81 225-16,19 74 125 15,-1 4-667-15,2 3-36 16,0 0 0-16,-1 2 0 0,1 22 0 16,-2 15 0-16,1 17 0 15,1 11 0-15,0 7 0 16,0-1 0-16,0-4 0 16,0-9 0-16,9-8 0 15,1-11 0-15,4-9 0 16,-1-7 0-16,8-7 0 15,6-5-794-15,7-9-47 16,2-4 554-16</inkml:trace>
  <inkml:trace contextRef="#ctx0" brushRef="#br0" timeOffset="65246.17">30508 8692 268 0,'0'0'140'15,"0"0"324"-15,0 0 365 16,0 0-483-16,0 0-346 16,0 0 0-16,-22-60 0 15,6 84 0-15,-3 9 0 16,-1 7 0-16,8-4 0 16,6-4 0-16,6-11 0 15,0-7 0-15,10-7 0 16,15-7 0-16,7 0 0 15,4-12 0-15,0-8 0 16,-5-5 0-16,-4 0 0 16,-8-2 0-16,-8-1 0 15,-8 1 0-15,-3 1 0 16,0 3 0-16,-2 7 0 0,-3 8 0 16,1 5 0-16,4 3 0 15,0 1 0-15,0 21 0 16,0 13 0-16,0 10 0 15,0 6 0-15,0 6 0 16,1 0 0-16,2 2 0 16,-3-1 0-16,0-5 0 15,-3-4 0-15,-16-10 0 16,-4-6 0-16,-7-8 0 16,-5-8 0-16,-4-9 0 0,-3-6 0 15,4-2 0 1,5-2 0-16,12-12 0 0,9-4-244 15,12-4-939-15,6-8 756 16</inkml:trace>
  <inkml:trace contextRef="#ctx0" brushRef="#br0" timeOffset="66069.3">31087 8712 154 0,'0'0'128'0,"0"0"65"16,0 0 311-16,0 0 23 15,0 0-149-15,0 0-215 16,-32-10-163-16,7 43 0 16,-5 10 0-16,8 4 0 15,8-2 0-15,7-8 0 0,7-9 0 16,0-11 0-16,0-9 0 16,7-8-30-16,7 0 30 15,8-11 30-15,4-13-30 16,3-4 0-16,-7-2 0 15,-6 1 0-15,-7 2 0 16,-7 4 0-16,-2 5 0 16,0 6 0-16,0 5 0 15,0 5 0-15,0 2 0 16,0 0 0-16,0 0-915 16,0 8 59-16,0 0 615 15</inkml:trace>
  <inkml:trace contextRef="#ctx0" brushRef="#br0" timeOffset="66391.42">31237 8729 119 0,'0'0'138'16,"0"0"-20"-16,0 0 142 16,0 0 11-16,0 0-49 15,101 21 39-15,-76 1-62 16,-5 3-24-16,-7 0-31 15,-3-1-57-15,-7-6-70 16,-1-5 19-16,-1-6-36 16,-1-7 0-16,2 0 0 15,-1 0 0-15,4-12 0 16,1-9 0-16,4-5 0 0,2-2 0 16,1 0 0-1,3-1 0-15,-2 2 0 0,1 6 0 16,-1 1 0-16,4 9 0 15,2 7 0-15,3 4-442 16,3 0-618-16,-6 12 728 16,-2 0 151-16</inkml:trace>
  <inkml:trace contextRef="#ctx0" brushRef="#br0" timeOffset="66581.92">31730 8754 167 0,'0'0'52'0,"0"0"59"15,0 0 67-15,0 0 111 0,0 0 415 16,5 96-158 0,-5-59-546-16,0-2 0 15,0-4 0-15,0-8 0 16,0-10 0-16,5-9 0 0,5-4-65 16,0-4-771-16,-1-19 146 15,-5-10 365-15</inkml:trace>
  <inkml:trace contextRef="#ctx0" brushRef="#br0" timeOffset="66776.39">31729 8467 297 0,'0'0'336'0,"0"0"743"15,0 0-744-15,0 0-335 16,0 0 0-16,0 0 0 15,-11-37 0-15,11 38 0 16,11 15 0-16,13 2-1128 16,1-2 481-16,-1-2 396 15</inkml:trace>
  <inkml:trace contextRef="#ctx0" brushRef="#br0" timeOffset="67036.7">31978 8408 274 0,'0'0'201'0,"0"0"511"16,0 0 148-16,0 0-860 15,0 0 0-15,0 0 0 16,10-15 0-16,-1 47 0 16,6 18 0-16,5 12 0 15,-6 7 0-15,0 4 0 16,-6-1 0-16,-4-9 0 15,0-14 0-15,1-14 0 16,-4-14 0-16,1-11 0 16,-2-8-855-16,0-2 139 15,-21-5 512-15,-15-17-44 16</inkml:trace>
  <inkml:trace contextRef="#ctx0" brushRef="#br0" timeOffset="67532.38">31896 8781 129 0,'0'0'35'15,"94"-23"27"-15,-36 14 5 16,-3-2-21-16,0-2-24 16,-5-4-13-16,-10-3-5 15,-7-7 26-15,-3-4 65 16,-8-6 105-16,-5-3 65 16,-4-5 145-16,-4 4-4 15,-3-1-139-15,-2 5-267 16,2 1 0-16,-3 8 0 15,-1 7 0-15,-1 8 0 0,-1 10 0 16,2 3 0 0,-2 5 0-16,0 27 0 0,0 16 0 15,0 19 0-15,0 8 0 16,0 0 0-16,0-4 0 16,0-12 0-16,6-11 0 15,4-16 0-15,5-9 0 16,0-12 0-16,7-9 0 15,4-2 0-15,0-8 0 16,1-15 0-16,-6-2 0 16,-3-3 0-16,-4 2 0 15,-1 2 0-15,-3 5 0 0,-3 9 0 16,-4 7 0-16,-1 3 0 16,1 5 0-16,3 20 0 15,0 9 0-15,2 5 0 16,-1 3 0-16,-1-7 0 15,3-6 0-15,5-6 0 16,8-13-249-16,8-8-776 16,3-2 583-16,-5-12 260 15,-4-15 39-15</inkml:trace>
  <inkml:trace contextRef="#ctx0" brushRef="#br0" timeOffset="67930.31">32897 8664 82 0,'0'0'76'16,"0"0"31"-16,0 0 136 15,0 0 338-15,0 0-115 16,0 0-360-16,31-13-78 0,-18 40 58 16,-2-1 104-16,0-3-108 15,-4-7-82-15,-3-6 0 16,-1-7 0-16,-1-3 0 16,1 0 0-16,5-3 0 15,6-14 0-15,6-8 0 16,2-5 0-16,3-2 0 15,-1 2 0-15,-6 7 0 16,-5 8 0-16,-5 8 0 16,-3 5 0-16,-1 2 0 15,5 17 0-15,4 16 0 16,0 9 0-16,0 4 0 16,-4-5 0-16,-2-3 0 15,3-8 0-15,0-10 0 0,0-8 0 16,9-10 0-16,11-2 0 15,8-6 0-15,11-15 0 16,-4-3 0-16,-9 0 0 16,-8 2-226-16,-10 4-12 15,-12 6-47-15,-6 2-255 16,0 6 157-16,-15 3 186 16</inkml:trace>
  <inkml:trace contextRef="#ctx0" brushRef="#br0" timeOffset="68530.95">33225 8804 96 0,'0'0'78'0,"0"0"6"15,0 0 40-15,108-43 37 0,-59 29 52 16,-3 0 29-16,2 0 103 16,-6 1 30-16,-1 2-46 15,-8 3-329-15,-9 2 0 16,-11 3 0-16,-10 1 0 16,-1 2 0-16,3 2 0 15,5 12 0-15,0 6 0 16,1 1 0-16,2 0 0 15,-2 0 0-15,-1 1 0 16,-3-2 0-16,-7-2 0 16,0 0-715-16,-22-1-149 15,-18-7 555-15</inkml:trace>
  <inkml:trace contextRef="#ctx0" brushRef="#br0" timeOffset="69315.98">27078 10450 52 0,'0'0'49'0,"-122"10"-20"16,52 23 6-16,-5 16-3 0,-5 24-16 16,-5 25 4-16,-5 22 5 15,-2 20 10-15,2 12 4 16,11 12 16-16,15 4 53 16,15 3 24-16,17-2-19 15,14-11-18-15,14-13-44 16,6-18-14-16,41-22 34 15,22-21-14-15,17-18-3 16,4-19-27-16,-3-16 5 16,-11-14-32-16,-11-14 0 15,-10-3-14-15,-11-12-257 16,-2-13 10-16,-5-6 61 16,-4-6 19-16,-8-1 36 15</inkml:trace>
  <inkml:trace contextRef="#ctx0" brushRef="#br0" timeOffset="70187.75">27348 11420 152 0,'0'0'81'0,"0"0"44"16,0 0 157-16,-25-72 371 15,24 70 48-15,1 2-648 16,0 6-53-16,0 23 0 16,0 21 0-16,4 16 0 15,6 12 0-15,-2 6 0 0,-4-2 0 16,-2-6 0-16,-2-4 0 16,0-14 0-1,0-15 0-15,0-18 0 0,-2-12 0 16,1-9 0-16,1-4 0 15,-2-6 0-15,-2-22 0 16,-2-14 0-16,-3-11 0 16,-1-11 0-16,0-5 0 15,-1-10 0-15,2-7 0 16,4-2 0-16,4 2 0 16,1 10 0-16,1 13 0 15,14 10 0-15,9 10 0 16,7 11 0-16,10 9 0 15,6 11 0-15,4 11 0 16,0 1 0-16,-5 19 0 0,-7 17 0 16,-9 9 0-16,-13 7 0 15,-14 9 0-15,-3 8 0 16,-31 4 0-16,-16 3 0 16,-12-13 0-16,8-16 0 15,10-18 0-15,20-16 0 16,12-10 0-16,9-3 0 15,0 0 0-15,2-10-47 16,17-5-207-16,11 2 96 16,6 1 115-16,6 2 15 15,-1 4 12-15,-2 2 16 16,-5 4 0-16,-2 0-22 16,-7 10-5-16,-3 10 6 15,-5 4 21-15,-7 8 21 0,-7 3 33 16,-3 7 1-16,-9 2 57 15,-19 2-22-15,-12-2-15 16,-5-5-12-16,-1-8-45 16,5-10 16-16,8-9-16 15,10-7-18-15,9-5-191 16,8 0-340-16,6-1-235 16,12-11 466-16</inkml:trace>
  <inkml:trace contextRef="#ctx0" brushRef="#br0" timeOffset="70579.23">28139 11778 33 0,'0'0'154'16,"0"0"-76"-16,3-72 128 0,-5 57 140 15,-6 6 71-15,3 3 27 16,1 6-198-16,-7 0-141 15,-5 18-105-15,-5 11-18 16,-5 8 12-16,4 7 6 16,3-2 0-16,4-4-5 15,4-7-13-15,6-14 12 0,3-7-28 16,2-10-1 0,0 0 35-16,13-13 35 0,7-12 28 15,5-6-57-15,1 1 12 16,-6 3 0-16,-3 5-18 15,-4 10 0-15,-5 4 0 16,-4 8 0-16,5 0 0 16,8 1 0-16,6 16 0 15,6 7 0-15,-1 1 0 16,-2 4 0-16,0-5-403 16,4-6-386-16,2-9 304 15,2-9 273-15</inkml:trace>
  <inkml:trace contextRef="#ctx0" brushRef="#br0" timeOffset="70921.35">28594 11694 156 0,'0'0'92'16,"0"0"72"-16,0 0 144 16,0 0-75-16,0 0-67 15,0 0 194-15,20 2-41 16,-17 0-146-16,-2-2-97 15,-1 0-76-15,3 0 0 16,3-10 0-16,1-4 0 16,-1-5 0-16,-1 1 0 15,-4 1 0-15,-1 2 0 16,0 2 0-16,-3 3 0 16,-7 7 0-16,-8 3 0 15,-4 0 0-15,-2 17 0 0,-2 12 0 16,4 7 0-16,3 9 0 15,8 6 0-15,5 4 0 16,6-1 0-16,0-8 0 16,24-12 0-16,18-15-626 15,19-18-164-15,19-1 438 16,10-29 147-16</inkml:trace>
  <inkml:trace contextRef="#ctx0" brushRef="#br0" timeOffset="71441.47">29018 11011 185 0,'0'0'166'0,"0"0"236"16,0 0 368-16,0 0-246 16,0 0-524-16,0 0 0 15,0-35 0-15,6 84 0 16,9 24 0-16,-2 16 0 16,0 18 0-16,-5 13 0 15,-8 3 0-15,0-3 0 16,0-10 0-16,-6-18 0 15,-3-16 0-15,2-20 0 16,2-21 0-16,4-15 0 0,1-12 0 16,0-8 0-16,0 0 0 15,3-12 0-15,18-16 0 16,7-13-1178-16,3-7 567 16,-3-4 369-16</inkml:trace>
  <inkml:trace contextRef="#ctx0" brushRef="#br0" timeOffset="71672.45">29358 11555 153 0,'0'0'8'16,"0"0"34"-16,0 0 30 16,-119 105 11-16,71-66 28 15,-4 1 100-15,8-4 88 0,10-4-54 16,16-9-106-16,18-6-71 15,6-5-68-15,45-7 0 16,27-2 92-16,30-3 35 16,18-3-127-16,-2-14-518 15,-10-1-145-15,-18 0 410 16,-17-1 63-16</inkml:trace>
  <inkml:trace contextRef="#ctx0" brushRef="#br0" timeOffset="72295.28">29909 11775 133 0,'0'0'75'0,"0"0"48"16,0 0 76-16,0 0 201 15,0 0 91-15,0 0-91 16,0-20-174-16,0 22-226 0,0 23 0 16,0 19 0-16,0 21 0 15,0 13 0-15,0 8 0 16,0 3 0-16,0-1 0 16,0-5 0-16,-2-12 0 15,1-14 0-15,1-16 0 16,0-16 0-16,4-11 0 15,4-8 0-15,0-6 0 16,3 0 0-16,4-13-535 16,-6-9-195-16,-5-11 376 15,-4-5 201-15,0-7 48 16,-12-6 13-16</inkml:trace>
  <inkml:trace contextRef="#ctx0" brushRef="#br0" timeOffset="72571.06">29871 11843 18 0,'0'0'51'0,"-28"-88"-19"16,19 58 11-16,3 3 12 16,6 11 0-16,0 2 16 15,3 7-18-15,21 5-33 16,16 2-14-16,13 3 7 16,9 19-1-16,-1 5 30 15,-4 3 22-15,-14 3 8 16,-15 4 23-16,-17 2-24 15,-11 4 42-15,-18 0-8 16,-25-3 27-16,-17-5 77 0,-9-8-46 16,1-10-86-16,4-8-27 15,16-7-33-15,13-2-17 16,15 0-67-16,17-10-359 16,4-5-248-16,38-5 365 15</inkml:trace>
  <inkml:trace contextRef="#ctx0" brushRef="#br0" timeOffset="75683.95">4677 13251 74 0,'0'0'65'15,"0"0"2"-15,0 0 28 16,0 0 24-16,0 0 53 16,0 0 59-16,0 0 47 15,-12-18-126-15,12 18-62 16,0 8-49-16,0 19-20 0,0 16 173 16,9 12-41-1,3 15-4-15,7 18-3 16,1 22-146-16,5 20 0 0,8 12 0 15,3 13 0-15,8 2 0 16,4 0 0-16,6 2 0 16,-5 9 0-16,-4 3 0 15,-4 4 0-15,-9 1 0 16,-8-8 0-16,-3-6 0 16,-5-10 0-16,-7-3 0 15,-3 0 0-15,-3-12 0 16,-3-5 0-16,0-11 0 0,0-18 0 15,0-12 0-15,0-17 0 16,0-17 0-16,0-17 0 16,0-14 0-16,6-12 0 15,1-8 0-15,1-4 0 16,2 0 0-16,11-2 0 16,4 0 0-16,4 0 0 15,-1 0 0-15,-1-3 0 16,5-4 0-16,-1 0 0 15,12 0 0-15,2 0 0 16,10-1 0-16,9 3 0 16,2-1 0-16,10 2 0 15,6 3 0-15,13-2 0 16,10 3 0-16,11 0 0 16,9 0 0-16,10 0 0 0,14 0 0 15,18 0 0-15,14-3 0 16,17 0 0-16,11-4 0 15,3 2 0-15,11-3 0 16,6 6 0-16,8 1 0 16,9 1 0-16,5 0 0 15,7 0 0-15,9 3 0 16,12 2 0-16,12 1 0 16,12-6 0-16,13 0 0 15,8 0 0-15,10 0 0 16,9 0 0-16,5 0 0 15,8 0 0-15,2 0 0 0,5 0 0 16,7 0 0-16,3 0 0 16,9-2 0-16,-5 1 0 15,-2 1 0-15,0 0 0 16,-4 0 0-16,-4 3 0 16,-3 4 0-16,-3 2 0 15,-5 2 0-15,-13 2 0 16,-12 3 0-16,-13 4 0 15,-13 4 0-15,-9 1 0 16,-9 1 0-16,-5-1 0 16,-9-1 0-16,-10 0 0 15,-5-3 0-15,-15-4 0 16,-2-3 0-16,-10-2 0 0,-6 1 0 16,0 2 0-1,0-3 0-15,1-1 0 0,6 0 0 16,3-4 0-16,6-5 0 15,7-2 0-15,-2 0 0 16,7-5 0-16,-6-6 0 16,-4 1 0-16,-4-1 0 15,-17 0 0-15,-7 4 0 16,-9 3 0-16,-12 1 0 16,-4 3 0-16,-10 0 0 15,-10-1 0-15,-13 1 0 16,-20-2 0-16,-13 2 0 0,-17 0 0 15,-13 0 0-15,-15 0 0 16,-13 0 0-16,-17 5 0 16,-14 2-94-16,-15-3 8 15,-9-1-18-15,-8-2-20 16,-2-1 19-16,-1 0 77 16,0 0 28-16,0 0 17 15,0 0 5-15,0 0 32 16,0 0-9-16,0 0 68 15,0 0 20-15,0-3 11 16,0-7-131-16,2-4-13 16,1-3 0-16,1-2 0 15,-1-8 0-15,3-4 0 0,0-6 0 16,0-1 0-16,-1-4 0 16,0-3 0-16,-2-3 0 15,0-3 0-15,0-4 0 16,-1-3 0-16,0-3 0 15,-1-4 0-15,1-1 0 16,-1-3 0-16,1-5 0 16,1-8 0-16,4-1 0 15,-3-2 0-15,2 4 0 16,0 5 0-16,-4 2 0 16,-1 3 0-16,-1 2 0 15,0-1 0-15,0-1 0 16,3 4 0-16,4-3 0 15,0 3 0-15,-1 2 0 16,1 4 0-16,-1 3 0 16,-1 2 0-16,0 1 0 0,-3 1 0 15,-2 3 0-15,0 5 0 16,0 2 0-16,0 3 0 16,0 4 0-16,-5-1 0 15,1 5 0-15,3 0 0 16,-1 2 0-16,2 3 0 15,0 2 0-15,0 2 0 16,0 3 0-16,0 0 0 16,0 3 0-16,0-1 0 15,0 4 0-15,0 0 0 16,0 2 0-16,0 3 0 0,0 3 0 16,0 1 0-1,0 3 0-15,0-1 0 0,0 1 0 16,0-2 0-16,0-3 0 15,0 1 0-15,0 0 0 16,0-2 0-16,0-4 0 16,0 0 0-16,3-1 0 15,1-3 0-15,-1 0 0 16,0 0 0-16,-1-1 0 16,1 1 0-16,-2-2 0 15,3 2 0-15,-3 2 0 16,1 3 0-16,-1 3 0 0,-1 4 0 15,0 0 0-15,0 2 0 16,0 3 0-16,0-1 0 16,0 1 0-16,0 0 0 15,2 0 0-15,-2 0 0 16,0 0 0-16,0 0 0 16,0 0 0-16,0 0 0 15,0 0 0-15,0 0 0 16,0 0 0-16,0 0 0 15,1 0 0-15,-1 0 0 16,0 0 0-16,0 0 0 16,0 0 0-16,0 0 0 15,0 4 0-15,0 13-704 0,-12 6 38 16,-12-1 261 0,-9-6 168-16</inkml:trace>
  <inkml:trace contextRef="#ctx0" brushRef="#br0" timeOffset="77581.38">30416 11739 89 0,'0'0'48'16,"0"0"17"-16,0 0 11 15,0 0-15-15,0 0 8 16,0 0-26-16,0 0-14 16,70-9 17-16,-48 33-7 0,-2 7-1 15,-1 1-1-15,-7 4-24 16,-6-3-4-16,0-8-2 16,-6-7-7-16,0-10 11 15,0-6-2-15,1-2 108 16,4-6 380-16,1-16 247 15,3-7-744-15,6-7 0 16,-2 1 0-16,3 2 0 16,0 3 0-16,-3 10 0 15,-4 6 0-15,-2 5 0 16,-2 9 0-16,4 0 0 0,7 0-419 16,10 14-487-16,8 3 549 15,5 1 136-15</inkml:trace>
  <inkml:trace contextRef="#ctx0" brushRef="#br0" timeOffset="77911.7">30996 11782 80 0,'0'0'103'0,"0"0"26"16,0 0 67-16,0 0 99 15,0 0 3-15,0 0-180 16,-19-47-93-16,-1 67-11 0,-3 7 6 15,8 3 10 1,4-1-30-16,7-3-15 0,4-3-10 16,2-8-4-16,18-4-23 15,8-6-109-15,2-5 51 16,-1 0 66-16,-6-12 44 16,-6-7 30-16,-4-2 17 15,-2-5 127-15,-5 2 20 16,-5-1-5-16,-1 4-73 15,0 5-71-15,0 6-45 16,-3 6-28-16,-6 4-248 16,2 0-360-16,4 0 267 15,3 8 169-15,4 2 74 16</inkml:trace>
  <inkml:trace contextRef="#ctx0" brushRef="#br0" timeOffset="78412.89">31268 11746 25 0,'0'0'119'16,"0"0"-15"-16,0 0 98 16,0 0 163-16,0 0 108 15,0 0-133-15,1-11-216 16,-1 40-84-16,0 14 215 16,0 14-255-16,0 7 0 15,0 6 0-15,0-3 0 16,5-8 0-16,2-11 0 15,-1-13 0-15,2-10 0 16,-2-11 0-16,-3-9 0 16,1-5 0-16,-3 0 0 0,2-3 0 15,0-12 0-15,-1-9 0 16,-1-6 0-16,-1-7 0 16,0-5 0-16,0-7 0 15,-1-5 0-15,-5-7 0 16,-1-1 0-16,4 2 0 15,3 3 0-15,0 11 0 16,11 9 0-16,6 10 0 16,4 10 0-16,-2 9 0 15,2 6 0-15,3 2 0 16,0 3 0-16,1 17 0 0,-5 4 0 16,-6 3-24-16,-6 4 24 15,-7-1 11 1,-1 3 2-16,-6-4-13 15,-16-2 0-15,-6-7 0 0,0-5 0 16,-2-8 0-16,4-6 0 16,5-1 0-16,7 0-295 15,12 0-763-15,2-7 595 16</inkml:trace>
  <inkml:trace contextRef="#ctx0" brushRef="#br0" timeOffset="78811.53">31866 11722 117 0,'0'0'108'15,"0"0"34"-15,0 0 208 16,0 0 201-16,0 0 30 16,0 0-383-16,-45-54-198 15,23 74 0-15,-2 8 0 16,3 7 0-16,6 5 0 15,2-2 0-15,5-7 0 16,5-11 0-16,3-10-13 16,0-7-33-16,0-3 40 15,5 0 6-15,14-6 65 16,2-11-65-16,4-6 0 0,-2 2 0 16,-7 0 0-16,-1 4 0 15,-6 5 0 1,-3 6 0-16,-3 3 0 0,-3 3 0 15,6 0 0-15,0 15 0 16,1 8 0-16,4 7 0 16,1 2 0-16,0 0 0 15,7-3-76-15,2-4-745 16,6-6 197-16,0-9 341 16,-3-7 106-16</inkml:trace>
  <inkml:trace contextRef="#ctx0" brushRef="#br0" timeOffset="79381.72">32372 11748 147 0,'0'0'97'16,"0"0"48"-16,0 0 168 15,0 0 86-15,0 0-15 16,0 0-100-16,-38-50-186 0,15 50-46 16,-6 14-52-1,0 10 0-15,-1 7-29 0,3 3 17 16,7 0 1-1,4-3-1-15,10-11-5 0,6-8-12 16,0-7-17-16,0-5-16 16,19 0 62-16,4-10 34 15,5-10 23-15,-3-3-28 16,-4 1 5-16,-4 1-5 16,-4 1 6-16,-4 4 11 15,-3 5 0-15,-3 4-10 16,-1 4-36-16,-2 3 0 0,1 0 0 15,2 0-13 1,1 14-143-16,2 9 127 0,0 6 29 16,-1 5 6-16,-2 6-6 15,-3 0 12-15,0 3-7 16,-8-4 7-16,-11-3 17 16,0-5-18-16,-5-6 13 15,2-5-7-15,2-7 23 16,1-6-22-16,3-2-18 15,3-5-29-15,6 0-549 16,7-7-287-16,3-11 515 16</inkml:trace>
  <inkml:trace contextRef="#ctx0" brushRef="#br0" timeOffset="79732.66">32604 11790 145 0,'0'0'72'0,"0"0"89"16,0 0 199-16,0 0-34 16,0 0-208-16,0 0-118 15,-19 11-13-15,1 21 13 16,2 2 9-16,4-3-9 16,3-7 4-16,6-10-4 15,3-7-13-15,0-7 4 0,0 0 9 16,6-2 74-1,12-14 108-15,4-5-141 16,-2 0 25-16,-3 2 44 16,-4 4 83-16,-5 7-100 0,-3 4 35 15,-2 4-128-15,3 4 0 16,1 15 0-16,6 8 0 16,-2 2-13-16,-3-2 8 15,3-3-261-15,0-5-417 16,3-8 74-16,0-11 351 15,0 0 68-15</inkml:trace>
  <inkml:trace contextRef="#ctx0" brushRef="#br0" timeOffset="80007.92">32834 11411 139 0,'0'0'94'15,"0"0"103"-15,0 0 202 0,0 0-177 16,0 0-201-16,0 0-13 16,23 106 175-16,-11-45 176 15,1 1-103-15,-1-6-87 16,-3-8-169-16,0-12 0 16,-2-9 0-16,-2-9 0 15,-1-6 0-15,-4-2-335 16,0-4-267-16,0-2 42 0,-4 0 357 15,-18-1 87-15,-7-3 23 16,-2 0 17-16</inkml:trace>
  <inkml:trace contextRef="#ctx0" brushRef="#br0" timeOffset="80276.2">32727 11807 0 0,'0'0'53'16,"0"0"-13"-16,0 0 5 16,0 0 25-16,0 0-7 15,0 0-44-15,40-54-16 16,18 44-3-16,3 0 1 15,-1 3 6-15,-13 0 5 16,-16 3 20-16,-10 1 17 16,-14 2 22-16,-2 1 22 15,-4 0 0-15,6 0-40 16,1 10 1-16,1 8 100 16,3 7-36-16,-6 2 48 0,-3 5 123 15,-3 1 41-15,0-2-98 16,-3-2-232-16,-9-4 0 15,4-7 0-15,1-4 0 16,2-7 0-16,4-4-616 16,1-3-302-16,0-4 632 15</inkml:trace>
  <inkml:trace contextRef="#ctx0" brushRef="#br0" timeOffset="80432.78">33188 11593 132 0,'0'0'97'16,"0"0"82"-16,0 0 305 16,0 0-39-16,0 0-205 0,0 0-240 15,3-47-299-15,6 76-492 16,4 10 582-16,4 1 26 16</inkml:trace>
  <inkml:trace contextRef="#ctx0" brushRef="#br0" timeOffset="80730.98">33444 11775 117 0,'0'0'94'15,"0"0"73"-15,0 0 165 16,0 0 202-16,0 0-250 0,0 0-89 16,-58-25-126-16,32 40-12 15,6 4-51-15,2 5-6 16,7 4-6-16,8 2-34 15,3-3 23-15,0-5 5 16,0-8-22-16,0-7-11 16,0-4-12-16,14-3 57 15,4 0 29-15,2-14 96 16,3-4-10-16,-5-6-75 16,-3 1-17-16,0 0-23 15,-6 2-258-15,1 6-426 16,-3 6 51-16,-2 7 397 0,3 2 71 15</inkml:trace>
  <inkml:trace contextRef="#ctx0" brushRef="#br0" timeOffset="81076.6">33562 11764 94 0,'0'0'101'15,"0"0"-36"-15,0 0-50 16,0 0 26-16,0 73 5 15,0-41 10-15,0-4 4 16,0-6-24-16,0-8-23 16,0-6-8-16,0-8-2 15,0 0 13-15,8-13 122 16,4-11 126-16,7-6-264 16,2 0 4-16,-1 3 11 0,-3 8-15 15,-6 6 4-15,-7 8 79 16,-4 5 82-16,4 0-26 15,3 10-139-15,-1 12-36 16,0 9 36-16,-3 6 31 16,-3-1-5-16,0-3-10 15,0-6-16-15,0-10-161 16,0-11-233-16,0-6 71 16,0 0 109-16,4-14 64 15</inkml:trace>
  <inkml:trace contextRef="#ctx0" brushRef="#br0" timeOffset="81408.23">33579 11014 159 0,'0'0'92'16,"0"0"36"-16,0 0-24 15,122 40 18-15,-61 11 165 16,-12 18 89-16,-17 15 17 16,-17 23-25-16,-8 24-350 15,-7 17-18-15,0 20 0 16,0 3 0-16,0 3 0 0,-15-1 0 16,-30-1 0-1,-26-5 0-15,-24-15 0 0,1-16 0 16,3-32 0-16,7-25 0 15,14-28 0-15,19-23 0 16,12-17 0-16,15-11 0 16,0 0-448-16,2-12-641 15,-2-14 717-15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09:31.60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3333 3924 47 0,'0'0'36'0,"0"0"10"15,0 0 12-15,0 0 9 16,0 0 19-16,0 0 27 16,0 0 74-16,0 0 2 15,0 0 0-15,0 0-2 16,0 0-3-16,0 0 21 16,0 0-30-16,0 0-8 15,0 0-56-15,0 0-111 16,0 0 0-16,0 0 0 15,0 0 0-15,0 0 0 16,0 0 0-16,0 0 0 16,0 0 0-16,0 0 0 0,0 0 0 15,0 0 0-15,0 7 0 16,0 3 0-16,0 2 0 16,0 3 0-16,0 3 0 15,4 5 0-15,2 2 0 16,-2 5 0-16,1 4 0 15,-2 2 0-15,0 4 0 16,0 2 0-16,3 2 0 16,1 2 0-16,2 1 0 15,0 2 0-15,3 1 0 16,-1 4 0-16,-2-1 0 16,-3 6 0-16,-1 3 0 15,-5 6 0-15,0 4 0 0,0 1 0 16,0 0 0-1,0-2 0-15,0 1 0 0,0 0 0 16,2 3 0-16,2 1 0 16,1 2 0-16,1 0 0 15,0 2 0-15,0 2 0 16,-2 7 0-16,-2 4 0 16,-1 9 0-16,-1-1 0 15,0 3 0-15,0-1 0 16,0-1 0-16,-1 3 0 15,-2-1 0-15,0 4 0 16,3 1 0-16,-1 4 0 16,1 7 0-16,-2-1 0 15,-1 0 0-15,-3 3 0 0,0-6 0 16,3 0 0 0,0-4 0-16,1 0 0 0,2-5 0 15,0 0 0-15,0 0 0 16,0-2 0-16,2-4 0 15,1 0 0-15,3-6 0 16,-3-5 0-16,0-3 0 16,3-4 0-16,0-2 0 15,0-4 0-15,0-2 0 16,0-2 0-16,-3 0 0 16,3-1 0-16,-2-1 0 0,-4 1 0 15,0-4 0-15,0-4 0 16,0-5 0-16,0-2 0 15,0 0 0-15,3-1 0 16,-3-1 0-16,3-1 0 16,2-2 0-16,-2-2 0 15,0-4 0-15,-3-2 0 16,0-6 0-16,0-1 0 16,0-6 0-16,0-3 0 15,3-4 0-15,-2-3 0 16,2-5 0-16,-1-2 0 15,-1-6 0-15,-1-2 0 16,3-5 0-16,-3 1 0 16,0-2 0-16,0 0 0 0,0 0 0 15,0 0 0-15,1 0 0 16,1 0 0-16,-2 0 0 16,1 0 0-16,1 0 0 15,1 0 0-15,6 0 0 16,7 0-163-16,7 0 157 15,8-4-23-15,5-2-5 16,1-1-12-16,2 1-11 16,7 0 12-16,10-2 6 15,8 1 39-15,12 0 0 16,7-3 5-16,14 2 12 16,11-4-11-16,8-1-1 15,3 2-5-15,-1 1-11 16,3 2 0-16,-6-2 5 15,3 3 1-15,0 2 5 0,1 1 11 16,5 2 0-16,9 1 6 16,2-1-11-16,3 1 5 15,-1 0-11-15,-7-2 0 16,-5 0-11-16,2-2-1 16,-6 1 12-16,-5 1 0 15,-4-1 23-15,0 3-1 16,-6-2-16-16,-5 1-6 15,-10 2 0-15,-7 0-17 16,-11 0 11-16,-9 0 1 16,-13 2-18-16,-5 3 12 15,-12 1 11-15,-5 0-28 16,-4-2 28-16,-4-1-11 16,3 0-1-16,0-3-15 0,-2 0 27 15,2 0-38-15,-3 0 5 16,1 0 22-16,0 0-5 15,-2 0-37-15,-1 0 16 16,2 0-30-16,-4 0 13 16,2 0 35-16,-1 0-33 15,4 1 33-15,-1 2-22 16,3 0-19-16,-6 0 26 16,4 0 9-16,-5-2 18 15,2 2 3-15,-4 0 4 16,-3-1 0-16,3 2-4 0,-3-2 4 15,-2 1-4-15,1-1 4 16,2 0 0 0,-1 1 0-16,3-1-3 0,-3 3 3 15,6-3 3-15,-3 0 5 16,-2-2-8-16,4 0 0 16,-4 0 0-16,-1 0 24 15,-3 0-12-15,-3 0-3 16,0 0 41-16,-3 0 3 15,1-2-2-15,-1-5 36 16,2-1 4-16,1-3-28 16,-3-2 18-16,6-2 1 0,-3-4-26 15,-2-2 18-15,1-4-34 16,-2-3 6-16,0-2 11 16,-3-6 41-16,1-3-27 15,-1-4-71-15,4-9 0 16,-1-4 0-16,2-6 0 15,1-3 0-15,-3-6 0 16,2-3 0-16,-4-7 0 16,1-5 0-16,-2 2 0 15,0-4 0-15,0 3 0 16,-3 1 0-16,-5-5 0 16,-1 3 0-16,-4-3 0 15,1-3 0-15,-6 1 0 0,4-1 0 16,0-1 0-1,-3-2 0-15,1-1 0 0,1 1 0 16,0 2 0-16,1 3 0 16,4 0 0-16,-5-2 0 15,6 2 0-15,-3-3 0 16,2 1 0 0,-1 2 0-16,1-3 0 0,2 0 0 15,1-3 0-15,-1 1 0 16,0 3 0-16,0 4 0 15,-1-2 0-15,3 3 0 16,-3-2 0-16,0-1 0 0,0-1 0 16,-1 0 0-1,1 0 0-15,1-2 0 16,1 0 0-16,-2-2 0 0,3 2 0 16,-3 5 0-16,4 2 0 15,1 2 0-15,1 4 0 16,0-1 0-16,3 4 0 15,0-1 0-15,0 3 0 16,0 3 0-16,4 3 0 16,-1 3 0-16,-1 0 0 15,-2 2 0-15,1 4 0 16,-1 6 0-16,2 7 0 16,1 5 0-16,0 3 0 0,0 3 0 15,-3 1 0 1,3 2 0-16,-1 4 0 0,-2 0 0 15,1 2 0-15,2 2 0 16,-3 0 0-16,2 0 0 16,0 3 0-16,-2 0 0 15,0 0 0-15,2 0 0 16,-1-2 0-16,1-1 0 16,-1-1 0-16,2-2 0 15,-1 1 0-15,-1-2 0 16,2 3 0-16,0-1 0 15,0 0 0-15,-1 2 0 16,4 0 0-16,-2 2 0 16,1 2 0-16,-2 4 0 0,0 1 0 15,-2 7 0-15,1 2 0 16,-1 1 0-16,-1 5 0 16,0 1 0-16,0 0 0 15,0 0 0-15,0 0 0 16,0 0 0-16,0 0 0 15,-10 0 0-15,-17 0 0 16,-12 1 0-16,-13 1 0 16,-8-2 0-16,-7 2 0 15,-12-2 0-15,-15 0 0 16,-17 2 0-16,-14-1 0 16,-12-1 0-16,-2 1-24 15,-1-1 24-15,4 0-29 16,11 0 23-16,4 0-23 15,0 0 29-15,0-8 0 0,2-1 0 16,1 1 23-16,-1 1-17 16,1 1 11-16,4 3 12 15,6 3-29-15,11-3-23 16,12 2 17-16,8-2 6 16,3-1 0-16,4 1 6 15,3-1-6-15,1 4 0 16,-4 0-11-16,1 0 5 15,1 0 6-15,2 5-6 16,11 4 0-16,4-1-34 0,5 4 34 16,0-2-6-1,-2-2 7-15,0-1-1 0,3 0 6 16,-1-1 0-16,6-1-6 16,1 1-17-16,0 0 23 15,-1 1 0-15,3-2 6 16,2 1-12-16,4-3 6 15,4 1 0-15,0 1 11 16,2 0-11-16,-2 1-11 16,0 1 11-16,-3 0 6 15,-1 0-6-15,-2 1 0 16,5 1 0-16,-1-4 11 16,4 2-11-16,3-1 0 0,5-2 0 15,1 1 0-15,4-2 12 16,-1 2-12-16,1-1 0 15,-3 1-6-15,1-1 23 16,-3 2-17-16,-3-1 12 16,-2 0 17-16,1 0-29 15,3-2 0-15,-3 3 17 16,7-1-17-16,0 1-11 16,0 1-53-16,8 0-531 15,6 2-33-15,0-1 258 16,20-8 193-16</inkml:trace>
  <inkml:trace contextRef="#ctx0" brushRef="#br0" timeOffset="650.98">4451 3841 55 0,'0'0'18'15,"0"0"20"-15,0 0 3 16,0 0 5-16,0 0-10 16,0 0 17-16,-68-23-6 15,59 19-21-15,3 1 0 16,1 2 15-16,-2-1 0 15,3 1 38-15,-2 1-21 16,3 0 59-16,0 0 23 0,3 0 20 16,0 0-13-16,0 0 37 15,0 0-42-15,0 0-26 16,0 0-49 0,0 0-5-16,0 0-4 0,0 0-47 15,-2 0 18-15,2 0 40 16,0 0 0-16,-3 0 2 15,3 0-71-15,0 0 0 16,0 0 0-16,0 0 0 16,-3 0 0-16,3 0 0 15,0 0 0-15,-10 0 0 16,4 0-180-16,-6 0-486 16,-3 6 167-16,0 4 216 0,-1 1 157 15,-1 0 58-15,1-4 30 16,4-2-1-16,-1-5-10 15,2 0-47 1</inkml:trace>
  <inkml:trace contextRef="#ctx0" brushRef="#br0" timeOffset="1756.69">4098 3886 34 0,'0'0'91'16,"0"0"-69"-16,0 0 32 15,0 0 6-15,0 0 23 16,0 0 23-16,-9-29 49 16,9 29 16-16,0 0 36 15,0 0 29-15,0 0-66 16,0 0 35-16,0 0-42 16,0 0-36-16,0 0-35 15,0 0-21-15,0 0-71 16,0 4 0-16,0 8-13 0,0 7 13 15,0 6 13-15,0 4-13 16,0 9 0-16,6 2 0 16,-3 4 0-16,0 4 0 15,0 0 0-15,2 1 0 16,2 2 0-16,-3-1 0 16,2 5 0-16,0 3 0 15,-1 2 0-15,-5 3 0 16,0 8 0-16,0 7 0 15,0 5 0-15,-5 2 0 16,-4 0 0-16,2-5 0 0,0 2 0 16,2-2 0-16,5 2 0 15,0 0 0-15,0-1 0 16,0 0 0 0,0 2 0-16,0-4 0 0,0 2 0 15,5 3 0-15,2 0 0 16,-1 3 0-16,0-2 0 15,1 0 0-15,-2 0 0 16,2 2 0-16,-1 0 0 16,-3 1 0-16,-3-2 0 15,0 1 0-15,0-1 0 16,0 2 0-16,0 2 0 16,0 5 0-16,0-3 0 0,0 3 0 15,0-2 0 1,0-1 0-16,0 2 0 0,0 2 0 15,0 0 0-15,0-1 0 16,0-2 0-16,0 2 0 16,0 4 0-16,0 0 0 15,0 1 0-15,0-5 0 16,0-1 0-16,2-2 0 16,1-1 0-16,3 2 0 15,-2-1 0-15,2 2 0 16,-3 1 0-16,-3 1 0 15,0 4 0-15,0 2 0 16,0-2 0-16,0-1 0 16,0-5 0-16,0-2 0 0,0-3 0 15,0-5 0-15,0-6 0 16,0-10 0-16,0-6 0 16,3-9 0-16,3-9 0 15,0-7 0-15,2-9 0 16,-1-10 0-16,-3-7 0 15,-1-5-18-15,-1-1-17 16,-1-4 23-16,-1-1 6 16,0 0 6-16,0 0 6 15,0 0 17-15,0 0-5 16,0 0-12-16,2 0-6 16,1-2-157-16,3-15-225 15,10-10-496-15,9-15 567 16,8-16 159-16,8-18 17 0</inkml:trace>
  <inkml:trace contextRef="#ctx0" brushRef="#br0" timeOffset="3451.28">4992 3825 57 0,'0'0'44'0,"0"0"6"15,0 0-5-15,0 0-4 16,0 0 5-16,0 0 1 16,-26-9 10-16,26 9 7 15,0 0 30-15,0 0 23 16,0 0 18-16,0 0-16 15,0 0-41-15,-1 0-17 0,-1 0-15 16,-1 11-19-16,-1 4 41 16,1 5-1-16,0 4-3 15,0 3 14-15,3 3-4 16,0 11-30-16,0 4 16 16,0 5-10-16,0 5 12 15,1 4-34-15,2 4 1 16,0 0 11-16,-3 3-17 15,0 2 34-15,0 2 36 16,2 0-41-16,-2 5-22 0,1 2-30 16,1 3 0-16,-2 4 0 15,0 0 0-15,0 0 0 16,0 2 0 0,0 1 0-16,0 1 0 0,1 1 0 15,-1 1 0-15,0 2 0 16,0 2 0-16,0 8 0 15,0 5 0-15,-1 2 0 16,-7 5 0-16,1 1 0 16,-2-1 0-16,0 1 0 15,3 0 0-15,1-1 0 16,-2 1 0-16,4 7 0 16,0 1 0-16,0-1 0 15,2 4 0-15,1-4 0 16,0-1 0-16,-2 1 0 15,1-2 0-15,-2-2 0 16,-2 3 0-16,2-1 0 0,3-3 0 16,0-1 0-16,0-8 0 15,0-5 0-15,0-4 0 16,0-4 0-16,3-6 0 16,2-2 0-16,-2-5 0 15,-2-4 0-15,-1-1 0 16,0 0 0-16,0-1 0 15,0-2 0-15,2-6 0 16,-2-4 0-16,0-5 0 16,0-1 0-16,0-3 0 15,0-4 0-15,0-6 0 0,0-5 0 16,0-8 0-16,0-5 0 16,0-6 0-16,0-8 0 15,0-5 0-15,0-5 0 16,0-3 0-16,1 0 0 15,-1 0 0-15,0 0 0 16,0 0 0-16,2 0 0 16,-2 0 0-16,0 0 0 15,0 0 0-15,0 0 0 16,0 0 0-16,0 0 0 16,0 0 0-16,0 0 0 15,0 3 0-15,1 1 0 16,1 3 0-16,-1 2 0 15,2 0 0-15,-1 1 0 0,-1-1 0 16,2 1 0-16,-2-2 0 16,1-2 0-16,-1-2 0 15,-1-3 0-15,0 2 0 16,2 0 0-16,-2 3 0 16,0 2 0-16,0 3 0 15,3 1 0-15,-3 0 0 16,0-1 0-16,0-3 0 15,0-4 0-15,0-1 0 16,0-3 0-16,0 0 0 0,0 0-128 16,0 0-422-16,0-4-235 15,-3-9 479-15,3-14 112 16</inkml:trace>
  <inkml:trace contextRef="#ctx0" brushRef="#br0" timeOffset="5163.71">5648 3845 9 0,'0'0'47'15,"0"0"-3"-15,0 0-10 16,0 0 4-16,0 0 4 16,0 0 12-16,0 0 3 15,0 0 9-15,0 0 12 16,0 0-8-16,0 5-19 15,0 11 41-15,0 3-1 16,0 5 35-16,0 2 5 16,0 8-11-16,0 4 3 15,0 7-27-15,0 5 20 16,0 4-2-16,0 2-29 16,0 5-17-16,4 3-45 15,1 3 17-15,-2 5-17 0,0 0-23 16,0 4 46-16,-3 5 6 15,0 5-35-15,0 1 30 16,0 1-18-16,3-1-11 16,-3 1-18-16,0-1 0 15,0 3 0-15,0-1 0 16,0-1 0-16,0 1 0 16,0 0 0-16,0 3 0 15,0 4 0-15,-3 4 0 16,-3 4 0-16,4 2 0 15,-2-4 0-15,-2 4 0 16,0 0 0-16,-1 1 0 16,-1 1 0-16,-2 2 0 15,1 4 0-15,-2 3 0 16,0 1 0-16,3 0 0 0,-1-1 0 16,4-4 0-1,1-3 0-15,-2-3 0 0,5-2 0 16,-1-5 0-16,2 0 0 15,0 2 0-15,0-2 0 16,0-5 0-16,0-2 0 16,0-9 0-16,0-4 0 15,0-5 0-15,2-1 0 16,-2-7 0-16,0 0 0 16,0-2 0-16,0-3 0 0,0 0 0 15,0-4 0 1,0-3 0-16,0-2 0 0,0 1 0 15,0 1 0-15,0-2 0 16,0 2 0-16,0-8 0 16,0 0 0-16,0-5 0 15,0-1 0-15,0-1 0 16,0-2 0-16,0 0 0 16,1-3 0-16,1-1 0 15,-1-5 0-15,-1 0 0 16,0-2 0-16,3-4 0 15,-3 1 0-15,0-1 0 16,0-2 0-16,1-3 0 0,1-2 0 16,1-2 0-16,-2-5 0 15,-1-4 0-15,2 0 0 16,-2-4 0-16,0 1 0 16,0-1 0-16,0 2 0 15,3 1 0-15,-3-1 0 16,3 0 0-16,-3-1 0 15,0 1 0-15,3 0 0 16,-3 3 0-16,0-1 0 16,0 1 0-16,0 2 0 15,0 1 0-15,3-1 0 16,-3-1 0-16,2-2 0 16,-2-2 0-16,0-3 0 15,0 0 0-15,1 0 0 16,1 0 0-16,-2-3-105 0,0-12-453 15,0-5-234-15,0-10 464 16,0-19 135-16</inkml:trace>
  <inkml:trace contextRef="#ctx0" brushRef="#br0" timeOffset="6745.54">6304 4031 20 0,'0'0'67'0,"0"0"-15"16,0 0 11-16,0 0-6 15,0 0 5-15,0 0 6 16,3-2 11-16,-1-4 0 15,1-3-6-15,0 0 37 16,0-3-20-16,0 1 6 16,-1 0 26-16,1 1-28 15,-2 1 13-15,-1 3 64 16,0-1-26-16,0 3-44 16,0 1 12-16,0 1-33 15,0 2 30-15,0 0-22 0,0 0-88 16,0 0 0-16,0 0 0 15,0 1 0-15,0 14-76 16,0 11 76-16,0 5 11 16,0 8 7-16,0 4-7 15,-1 3 12-15,-1 4-23 16,1 3 13-16,1 2-13 16,0 6 0-16,0 1 0 15,0 6 0-15,0 4 0 16,1 6 0-16,6 5 0 15,-4 7 0-15,0 4 0 16,-1 1 0-16,-2 4 0 16,1 0 0-16,2 1 0 15,0 5 0-15,0-1 0 16,2 3 0-16,-2 3 0 0,-3 5 0 16,4 4 0-16,-4 1 0 15,0 5 0-15,0-4 0 16,0 1 0-16,0-1 0 15,0-2 0-15,0 2 0 16,0 1 0-16,0 5 0 16,0-3 0-16,0 0 0 15,0 0 0-15,0-8 0 16,0 0 0-16,3-4 0 16,2-4 0-16,-2-3 0 0,0 2 0 15,1-3 0-15,2 0 0 16,3-4 0-16,0-5 0 15,2-5 0 1,-1 0 0-16,-3-3 0 0,-1-2 0 16,0-2 0-16,-4-1 0 15,1-4 0-15,0-3 0 16,1-1 0-16,-1-2 0 16,0 0 0-16,2-4 0 15,1-7 0-15,-2-7 0 16,2-4 0-16,1-3 0 15,-2-3 0-15,-2-5 0 16,0-4 0-16,3-3 0 0,-4-8 0 16,-1-2 0-16,2-5 0 15,0-2 0-15,-2-3 0 16,1 1 0-16,-1 0 0 16,1-2 0-16,-1 2 0 15,-1-3 0-15,0 0 0 16,2-3 0-16,-2 0 0 15,1 1 0-15,-1 2 0 16,2 1 0-16,-1 2 0 16,-1 3 0-16,2 3 0 15,-2 0 0-15,0 2 0 16,0-1 0-16,0-1 0 0,1-4 0 16,-1-5 0-1,0-3 0-15,2-1 0 0,-2-3 0 16,1 3 0-16,1 0 0 15,-2 2 0-15,0-3 0 16,0 2 0-16,0 0 0 16,0-4 0-16,0-2 0 15,0-1 0-15,0 0 0 16,1 0 0-16,1-11-82 16,5-9-615-16,-1-10 5 15,0-11 428-15,3-16 105 16</inkml:trace>
  <inkml:trace contextRef="#ctx0" brushRef="#br0" timeOffset="8300.93">6909 3848 48 0,'0'0'39'0,"0"0"14"16,0 0-10-16,0 0 12 16,0 0 18-16,0 0-6 15,0-23-12-15,0 23-8 16,0 0-6-16,0 0-23 16,0 9 4-16,0 5 39 15,0 2 39-15,0 5-10 16,0 0-3-16,3 4 12 15,4 6-8-15,2 5-20 16,-1 6 3-16,2 3 0 16,-1 6-24-16,0 2 28 15,0 4-29-15,0 6 21 16,0-1-20-16,-2 3-5 0,2 1 11 16,2-2-16-16,-4 4-40 15,2 5 34-15,1 5-16 16,-2 1 45-16,-2 3-34 15,-1-2 23-15,-2 2 17 16,1 3-33-16,-3 2-36 16,-1 1 0-16,0 0 0 15,0 4 0-15,0 0 0 16,0 3 0-16,0 5 0 16,0 3 0-16,0 2 0 0,0 2 0 15,-4 1 0 1,-3 0 0-16,-1-2 0 0,0 3 0 15,-2 0 0-15,1-2 0 16,0 3 0-16,0 7 0 16,-1-2 0-1,1 2 0-15,0-2 0 0,2-2 0 16,-1-2 0-16,2-2 0 16,0 0 0-16,-3-3 0 15,3 4 0-15,-1 3 0 16,-4-2 0-16,1 2 0 15,-2-4 0-15,0-5 0 16,0-4 0-16,0-1 0 0,0-6 0 16,5-2 0-1,-1-4 0-15,4-4 0 0,-1 3 0 16,1-4 0-16,4-1 0 16,0-6 0-16,0-10 0 15,0-8 0-15,0-4 0 16,0-5 0-16,0-5 0 15,0-2 0-15,9-5 0 16,-5-6 0-16,1-3 0 16,-1-2 0-16,1-6 0 15,-2-4 0-15,-1 0 0 16,0-5 0-16,-1 2 0 16,1-1 0-16,1 1 0 15,-3-2 0-15,3-2 0 0,0 0 0 16,0-2 0-16,0 1 0 15,-3 0 0-15,2 2 0 16,-1 1 0-16,2 6 0 16,4 1 0-16,-2 2 0 15,1 2 0-15,-2-1 0 16,1-4 0-16,-2-7 0 16,0-3 0-16,1-5 0 15,-4-1 0-15,0 0 0 16,0 0 0-16,0 0 0 15,0-10-76-15,0-6-474 16,0-8-62-16,0-5 214 16,0-7 195-16,3-9 46 0</inkml:trace>
  <inkml:trace contextRef="#ctx0" brushRef="#br0" timeOffset="9402.99">3418 4745 28 0,'0'0'43'16,"0"0"-8"-16,0 0 7 16,0 0-3-16,0 0-12 0,0 0-3 15,0 0 3-15,-82 23 0 16,80-19 0-16,1-1-4 16,1 3-9-16,0-2-3 15,0 2-3-15,17 1-3 16,21 0 2-16,23-2-2 15,27-4 23-15,34-1-5 16,26 0 2-16,24-5 31 16,20-6-5-16,14 0-2 15,10-2 9-15,5 1 8 16,-1 2-29-16,0 3 1 16,1 3-12-16,0 0 11 0,-3-1-37 15,-5 0 20-15,-6-1 23 16,-5 2 10-16,-4 0 34 15,-4 3 2-15,-9 1-14 16,-16 0 9-16,-21 0-32 16,-20 0-25-16,-10 0 14 15,-13 0-3-15,-9 0-32 16,-15 4 5-16,-23-1-6 16,-18-2 1-16,-25-1-6 15,-12 0-17-15,-3 0-105 16,-24 0-134-16,-16 0 14 15,-17 0-157-15,-18 0 194 16,-17 3 21-16</inkml:trace>
  <inkml:trace contextRef="#ctx0" brushRef="#br0" timeOffset="9922.6">3664 5838 8 0,'0'0'75'0,"-145"19"-63"15,81-10 10-15,9-1-1 16,10-1 0-16,9 0 13 16,6-1-7-16,8 0 2 15,10-4 1-15,3 1 1 16,8-1-14-16,1 1-13 16,0 1-3-16,22-1-1 15,44-3 3-15,53 0 42 16,60-20-11-16,58-7 5 15,45-1 5-15,27-2-7 16,15 0-16-16,1 2-15 16,-4 1 8-16,7 2 20 15,0 2-8-15,5 3-21 16,-8 0 10-16,-24 1-15 0,-42 3 5 16,-54 7-10-16,-61 2 8 15,-56 5-8-15,-45 2 7 16,-31 0-4-16,-12 0-27 15,-3 3-56-15,-24 6-11 16,-12 2 5-16,-13 0-21 16,-12 0 8-16</inkml:trace>
  <inkml:trace contextRef="#ctx0" brushRef="#br0" timeOffset="10523.99">2837 7522 60 0,'0'0'6'0,"0"0"10"16,-92 44 3-16,83-40-2 15,6-2 2-15,3-2 11 16,0 0 21-16,0 0 5 16,15-3-2-16,25-8-37 15,27-4-10-15,38 0 2 16,38-5-5-16,40-2 15 15,38 2-2-15,28-3 9 16,35 2 27-16,19 2 2 16,10 1 17-16,6 3-26 15,-1 3-2-15,-3 1 35 16,-5 3 17-16,-1 5-15 16,-2 2 17-16,-10 1-30 15,-21 1 9-15,-27 10-63 0,-32 0-5 16,-34 2 104-16,-28-1-45 15,-23-4 33-15,-24-2-47 16,-17-3-32-16,-16-3 0 16,-15 0-22-16,-17 0 0 31,-11-3 0-31,-10-3 0 0,-13 0 12 0,-5 2-1 16,-4 1-11-16,0 0-99 15,-25 2-264-15,-18 1-151 16,-17 0 218-1,-18 0 119-15</inkml:trace>
  <inkml:trace contextRef="#ctx0" brushRef="#br0" timeOffset="11098.46">3346 8825 35 0,'0'0'43'15,"-88"12"-31"-15,42-5 21 16,-2 3-10-16,5 2-4 16,10-6 6-16,15 0-1 15,11-1-9-15,7-3-5 16,10 1-9-16,41-1 17 16,32-2 32-16,40 0-10 15,32-6-8-15,24-8-15 16,21-3-6-16,25 1 18 15,26-4-19-15,32-2 21 16,39 1 9-16,29 0-2 0,30-2-2 16,9-1 7-1,7 3-38-15,-16 0 21 0,-25 4 10 16,-36 4-34-16,-52 6 21 16,-49 4 47-16,-53 3 8 15,-45 0-30-15,-33 0-41 16,-24 6-7-16,-16-3 0 15,-14-2-21-15,-7-1-46 16,-9 0 54-16,-2-1-1 16,-4-6-13-16,0 0-31 15,-3 1-6-15,-3 3-29 16,-3 3-26-16,-3 0 3 16,-12 0-1-16,-30 0-17 15</inkml:trace>
  <inkml:trace contextRef="#ctx0" brushRef="#br0" timeOffset="11864.45">3634 10001 71 0,'0'0'16'0,"0"0"-6"16,-79-26 23-16,64 22-12 15,0 2 10-15,3 2-3 16,-7 0-16-16,1 0-1 16,-6 0 12-16,0 2 9 15,3 3 2-15,5 0 4 16,5-3-7-16,8 0-5 16,3 0-14-16,12 0-12 0,45-2 2 15,46 0 51 1,55-10 8-16,39-15 3 0,39-6 4 15,20-5-7-15,22 1-17 16,26 2-17-16,20 4 6 16,19 5-16-16,3 3 3 15,-11 2-3-15,-13 3-17 16,-21-1 23-16,-25-2-23 16,-34 0 0-16,-38-3 11 15,-38 4 53-15,-32 5 134 16,-23 6 5-16,-20 2-59 15,-17 5-33-15,-19 0-83 16,-16 0 34-16,-17 0-4 0,-11 0-7 16,-8 0 71-1,-3 0-46-15,0 0-76 0,0 0 0 16,1 0 0-16,-1 0 0 16,2-2 0-16,-1 2 0 15,1 0 0-15,-2-1 0 16,1 1 0-16,1 0 0 15,-2 0 0-15,3-2 0 16,1 2 0-16,1 0 0 16,1-1 0-16,0 1 0 15,-3-1 0-15,-2 1 0 16,-1-2 0-16,0 2-30 16,0 0-613-16,-1 0-121 15,-19 0 441-15,-7 0 74 16</inkml:trace>
  <inkml:trace contextRef="#ctx0" brushRef="#br0" timeOffset="13146.56">9017 6929 121 0,'0'0'45'0,"0"0"16"16,0 0-7-16,0 0-6 15,0 0-2-15,0 0-7 16,-46 0-3-16,44 2-7 16,2 0 13-16,0-1-24 0,0 0 6 15,12-1 3-15,25 0-5 16,29 0 50-16,40-10 5 15,28-5-38 1,17 1-19-16,7 0-20 0,-9 2-8 16,-13 4 5-16,-18 2-6 15,-24 3-38-15,-21 3-20 16,-18 0 14-16,-22 0 25 16,-14 0 24-16,-13 0-17 15,-6 0 12-15,0 0-4 16,-16 0-40-16,-21 10-64 15,-16 9-40-15,-17 2 24 16</inkml:trace>
  <inkml:trace contextRef="#ctx0" brushRef="#br0" timeOffset="13604.4">9217 7407 73 0,'0'0'30'15,"0"0"9"-15,0 0 32 16,-84 44-12-16,65-32 9 16,0-1-2-16,5-4 14 15,6-2 27-15,3-1 15 0,3-4 45 16,2 0-15-1,0 0-36-15,0 0-22 0,10 0-85 16,31 0 21-16,34-11-1 16,33-8 59-16,27-1-67 15,17-3-21-15,5 0 0 16,-7 3-26-16,-11-1-91 16,-30 6-11-16,-20 2 0 15,-27 3 40-15,-19 4 73 16,-21 3 2-16,-10 1 13 15,-11 0 10-15,-1 2 0 0,0 0 40 16,0 0 12 0,0 0-11-16,-1 0-43 0,-11 0-8 15,0 0 0 1,-4 0-67-16,1 0-212 0,-1 0 36 16,-1-1 59-16,1-6 20 15</inkml:trace>
  <inkml:trace contextRef="#ctx0" brushRef="#br0" timeOffset="14476.68">10049 6602 140 0,'0'0'34'16,"0"0"39"-16,0 0 36 15,-79-59 19-15,66 49 141 16,8 5 188-16,4 0-34 16,1 4-39-16,0 1-354 15,0 0-30-15,0 0 0 0,0 0 0 16,1 6 0-16,20 12 0 15,9 8 0-15,13 10 0 16,8 6 0-16,10 6 0 16,6 5 0-16,5-2 0 15,4-1 0-15,2 1 0 16,1-2 0-16,-3-2 0 16,-9-8 0-16,-13-9 0 15,-14-10 0-15,-16-6 0 16,-9-6 0-16,-9-5 0 15,-5 0 0-15,-1-3 0 16,0 0 0-16,0 0 0 16,0 0 0-16,-7 4 0 15,-17 7 0-15,-12 9 0 16,-10 7 0-16,-2 7 0 0,-3 6 0 16,2 4 0-16,0 6 0 15,7-2 0-15,5-3 0 16,10-5 0-16,3-10 0 15,6-1 0-15,5-8 0 16,1-4 0-16,7-7 0 16,2-1 0-16,3-5 0 15,0-1 0-15,0-2 0 16,0 0-442-16,0 1-451 16,2-2 457-16,14-2 228 0</inkml:trace>
  <inkml:trace contextRef="#ctx0" brushRef="#br0" timeOffset="18337.16">11444 3575 73 0,'0'0'58'0,"0"0"22"16,0 0 36 0,0 0 49-16,0 0 205 0,0 0 220 15,-7-55-89-15,7 55-407 16,0 0-94-16,0 0 0 15,0 0 0-15,0 0 0 16,0 0 0-16,0 0 0 16,0 3 0-16,0 14 0 15,0 10 0-15,0 10 0 16,0 4 0-16,0 5 0 16,7 5 0-16,-1 3 0 15,0 3 0-15,2 4 0 16,-1 3 0-16,3 2 0 15,3 2 0-15,1 0 0 16,3 1 0-16,4 0 0 0,-2 5 0 16,1 5 0-16,-4 7 0 15,-4 10 0-15,-3 8 0 16,-2 2 0-16,-4 2 0 16,2 0 0-16,-2-3 0 15,1 1 0-15,2-3 0 16,0-3 0-16,1-1 0 15,1-2 0-15,3 5 0 16,-1 2 0-16,0 1 0 16,-2 0 0-16,2 0 0 15,-2-2 0-15,-1 0 0 16,-2-1 0-16,-1 2 0 16,2-3 0-16,-2 3 0 15,1 3 0-15,1-3 0 0,0 2 0 16,0-1 0-16,3-3 0 15,-3-2 0-15,0 0 0 16,-2-2 0-16,1 1 0 16,-2-3 0-16,3 3 0 15,-2 3 0-15,1 2 0 16,1-1 0-16,0-4 0 16,1-3 0-16,-1-6 0 15,2-1 0-15,-2-2 0 16,0-3 0-16,1-4 0 15,-4-1 0-15,1-3 0 16,1-1 0-16,-1-1 0 16,1-1 0-16,4-3 0 15,-5-4 0-15,-1-1 0 16,0-9 0-16,-1 1 0 0,1-1 0 16,0-1 0-1,-2-3 0-15,-1-4 0 0,3-4 0 16,-1-6 0-16,-1-5 0 15,3-6 0-15,-2-4 0 16,1-6 0-16,-2-6 0 16,1-4 0-16,-2-3 0 15,0-2 0-15,0 0 0 16,0 0 0-16,0 1 0 16,0 2 0-16,0 3 0 0,0 3 0 15,0 2 0-15,0 2 0 16,-3 1 0-16,1 0 0 15,1 0 0-15,1-2 0 16,0 2 0-16,0-2 0 16,0 0 0-16,0 0 0 15,0 0 0-15,0 0 0 16,0 2 0-16,0 2 0 16,0 2 0-16,0 1 0 15,0 0 0-15,0 1 0 16,0-3 0-16,0-2 0 15,0-3 0-15,0-3 0 16,0-1 0-16,1-4 0 16,-1 0 0-16,0-2 0 15,0-1 0-15,0 1 0 0,0 2 0 16,0 1 0-16,0 1 0 16,0 2 0-16,0 1 0 15,0 0 0-15,0-1 0 16,0 2 0-16,0-4 0 15,0 1 0-15,0-2 0 16,-1-2 0-16,1 2 0 16,-2-3 0-16,2 1 0 15,0-3 0-15,0 1 0 16,-1 0 0-16,1-2 0 16,0 1 0-16,0-2 0 15,0 1 0-15,0-1 0 0,0 0 0 16,0 0 0-1,0 0 0-15,6 2 0 0,11-2 0 16,9 0 0-16,12 0 0 16,11 0 0-16,9-5 0 15,5-3 0-15,2 0 0 16,0-1 0-16,-6 1 0 16,-5 0 0-16,-6-4 0 15,-1 2 0-15,-3-2 0 16,-3 1 0-16,-3 3 0 15,-7 1 0-15,-1 1 0 16,-6 4 0-16,-3 1 0 16,-2-1 0-16,3 2 0 0,-4-2 0 15,0 1-88 1,-4 0 36-16,-4-1 46 0,-3 0 6 16,-5 1 0-16,3 0 0 15,-5-2 18-15,1 2-13 16,1-1-5-16,-1 0 29 15,2-3 6-15,-1 1 0 16,-1-3-11-16,2 0-24 16,0-3 0-16,0-3 0 15,-2-1 0-15,2-4 0 16,-1-3 0-16,-1-2 0 16,1 0 0-16,-2-2 0 0,0-2 0 15,0-1 0-15,0-1 0 16,0-3 0-16,0 1 0 15,0-4 0-15,-3 0 0 16,-2-2 0-16,1-2 0 16,-3-2 0-16,-1-2 0 15,-1-3 0-15,-1-1 0 16,-2-3 0-16,0 0 0 16,0-3 0-16,3-4 0 15,1-2 0-15,4-6 0 16,-2-6 0-16,2-2 0 15,-1 2 0-15,-1 2 0 16,-2 4 0-16,-3 0 0 16,2-1 0-16,-2 1 0 15,-1 0 0-15,2-1 0 0,4-2 0 16,1-1 0-16,5 0 0 16,0 1 0-16,0 0 0 15,0 3 0-15,-1-1 0 16,-2-1 0-16,2 0 0 15,1 3 0-15,0 7 0 16,0-1 0-16,0 3 0 16,0 0 0-16,0 1 0 15,0 3 0-15,0 1 0 16,0 0 0-16,0 0 0 16,0-1 0-16,0-3 0 15,0-2 0-15,0 1 0 0,0 0 0 16,0-4 0-16,0 2 0 15,0-5 0-15,0-2 0 16,0-1 0-16,0-2 0 16,0 1 0-16,0 2 0 15,0-1 0-15,0-2 0 16,-2 0 0-16,1 0 0 16,-1-1 0-16,1 1 0 15,-1-5 0-15,1 2 0 16,1-4 0-16,-2 0 0 15,1 0 0-15,-4-5 0 16,3-2 0-16,-1 4 0 16,0 2 0-16,-1 2 0 0,1 0 0 15,2 3 0-15,-1 1 0 16,2 1 0-16,0 3 0 16,0 0 0-16,-1 2 0 15,-1 0 0-15,-1 1 0 16,-1 3 0-16,-1 0 0 15,1 0 0-15,-2-2 0 16,3 1 0-16,1 3 0 16,-1 6 0-16,2 5 0 15,-1 1 0-15,2 2 0 16,-3 1 0-16,2 1 0 16,-1-1 0-16,1 3 0 0,-1 0 0 15,1 1 0-15,1 1 0 16,0 0 0-16,0 2 0 15,0 2 0-15,-2-2 0 16,1 5 0-16,-1-1 0 16,1 2 0-16,-3 0 0 15,2 2 0-15,-1 1 0 16,2 4 0-16,-1 0 0 16,2 2 0-16,0 1 0 15,0 2 0-15,0 3 0 16,0 2 0-16,0 2 0 15,0-2 0-15,0 4 0 16,0-1 0-16,0-4 0 16,0 4 0-16,0-3 0 15,0 3 0-15,0 0 0 0,0-1 0 16,0 0 0-16,0 0 0 16,0-1 0-16,0-1 0 15,0-3 0-15,0-1 0 16,0 0 0-16,0 0 0 15,0-1 0-15,0 0 0 16,0 1 0-16,0-4 0 16,0 6 0-16,0-1 0 15,0 1 0-15,0 2 0 16,-1 1 0-16,1-1 0 16,0 3 0-16,0 1 0 15,0 1 0-15,0 2 0 0,-2 0 0 16,2 1 0-1,-1 2 0-15,-1 2 0 0,-1 0 0 16,3 0 0-16,0 0 0 16,-3 0 0-16,3 0 0 15,-2 0 0-15,-2-1 0 16,-9 0 0-16,-7 1 0 16,-11-2 0-16,-8 2 0 15,-4 0 0-15,-6 0 0 16,-1 0 0-16,-3 3 0 15,-4 4 0-15,-1-1 0 16,-3 3 0-16,-5 1 0 16,-7-1 0-16,-3-2 0 15,1 0 0-15,1-1 0 0,5-1 0 16,5-2 0-16,6 1 0 16,4 1 0-16,6-3 0 15,4 3 0-15,6 2 0 16,4-1 0-16,6 1 0 15,4 0 0-15,6-3 0 16,3-1 0-16,7 1 0 16,2-1 0-16,2-1 0 15,1-1 0-15,3 0 0 16,0-1 0-16,0 0 0 16,0 0 0-16,0 0 0 0,0 0 0 15,0 0 0-15,0 0 0 16,0 0 0-16,0 0 0 15,0 0 0-15,0 0 0 16,0 0 0-16,0 0 0 16,0 0 0-16,0 0 0 15,0 3 0-15,12 4-1158 16,10 1 579-16,2 5 379 16</inkml:trace>
  <inkml:trace contextRef="#ctx0" brushRef="#br0" timeOffset="19091.25">11569 4547 29 0,'0'0'75'16,"0"0"-25"-16,0 0 19 0,0 0-3 15,0 0 11-15,0 0 7 16,0 0 19-16,-11 0 30 16,11 0 43-16,0 0-29 15,0 0-59-15,0 0-48 16,0 1-40-16,8 3-27 15,24 0 1-15,23 0 26 16,30-1 76-16,19 0 42 16,7-3-64-16,1 0-33 15,-11 0-21-15,-8 0 10 16,-11-2-10-16,-17-3 0 16,-12-1 16-16,-18 3-16 0,-15 0 0 15,-10-1 10-15,-10 3 27 16,0 1 87-16,0-1 21 15,0 1-37-15,0 0-56 16,0 0-52-16,0 0-17 16,0 0-92-16,-4 0-204 15,-5 0-261-15,-3 7 189 16,-3 4 160-16,-4 2 73 16</inkml:trace>
  <inkml:trace contextRef="#ctx0" brushRef="#br0" timeOffset="19734.07">11671 5456 25 0,'0'0'54'16,"0"0"-11"-16,0 0 6 16,0 0 11-16,0 0-15 15,0 0 4-15,-28 10 7 16,28-10-4-16,0 0-2 15,0 2-3-15,12 0-21 0,19-2 11 16,24 0 113-16,24 0-67 16,14 0 29-16,2-11 9 15,1 1-91-15,-8 2 13 16,-6-2 3-16,-8 3-28 16,-9 0-13-16,-10 3 8 15,-13 1-3-15,-11 2 10 16,-9-1-15-16,-8 2-1 15,-3 0-4-15,-6 0 0 16,0 0 0-16,-5 0-9 16,0 0-34-16,0 0-39 15,0 0-35-15,0 0-94 16,-5 2 8-16,-6 7 58 16,-8 5-14-16,-3 4 38 0,-3 3 16 15</inkml:trace>
  <inkml:trace contextRef="#ctx0" brushRef="#br0" timeOffset="20414.31">11837 6615 90 0,'0'0'33'16,"0"0"9"-1,0 0 10-15,0 0-3 0,0 0 12 16,0 0 4-16,-70 0 14 16,70 0-5-16,0 0-29 15,0 0-11-15,0 0-9 16,0 0-25-16,10 2 0 16,23 2 20-16,22 0 33 15,24-4 28-15,18 0-39 16,12 0-35-16,-2-3 3 15,-5-4-10-15,-13 0-7 16,-11-1 7-16,-14 5 10 16,-13-2-10-16,-8 1 0 0,-10 4 21 15,-6-4-18-15,-8 3 7 16,-1-1 10-16,-6 2-5 16,-3 0 0-16,-6 0-11 15,-3 0-4-15,0 0 0 16,0 0-57-16,-5 0-117 15,-14 7 36-15,-8 5-58 16,-6 5 40-16,-6 1 19 16</inkml:trace>
  <inkml:trace contextRef="#ctx0" brushRef="#br0" timeOffset="20945.98">11807 7333 19 0,'0'0'25'16,"0"0"4"-1,0 0 3-15,0 0-1 0,0 0 0 16,0 0 8-16,-79 25-5 16,76-22 3-16,1-1-6 15,1 0 5-15,-1 1 4 16,2 0-3-16,0 1-8 15,0 2 13-15,12-1-4 16,18 0 39-16,24-2 41 16,16-3-31-16,8 0-34 15,4 0-29-15,-1 0 3 16,-3-6-20-16,-2 2 8 0,0-2-8 16,0 2-7-1,-2 1 0-15,-1 2 4 0,-5 1-15 16,-10 0 7-1,-13 0-4-15,-15 0-2 0,-9 0-37 16,-12 4-40-16,-6 5-57 16,-3 1 7-16,0 1 3 15,-6 3 13-15,-10-3 0 16</inkml:trace>
  <inkml:trace contextRef="#ctx0" brushRef="#br0" timeOffset="21575.41">11901 8597 61 0,'0'0'63'15,"0"0"4"-15,0 0 21 16,0 0 18-16,0 0 23 16,0 0-1-16,-3 2-22 15,27-2-19-15,22 0-10 0,21 0 33 16,22-12-52-16,13-1-45 16,-2 0-13-16,-6 3 4 15,-12 2-4-15,-15 2 8 16,-13 2 15-16,-18-1-23 15,-14 4 9-15,-13 1-5 16,-7-1-4-16,-2 1-57 16,0 0-55-16,-2 0-176 15,-17 5 47-15,-7 12 69 16,-11 3 29-16</inkml:trace>
  <inkml:trace contextRef="#ctx0" brushRef="#br0" timeOffset="22126.03">11926 9416 16 0,'0'0'17'16,"0"0"15"-16,0 0-6 15,0 0 2-15,0 0-4 16,0 0 0-16,-52 27 7 15,52-26-6-15,0 2 3 16,0 0-6-16,1-2 15 16,17 3-1-16,9-3 5 15,11-1-1-15,6 0-15 16,7 0 7-16,10-6-5 16,11-5 4-16,4 0 5 0,7-4-15 15,2 2-10-15,1 1-9 16,-1-2 6-16,-5 1-6 15,-10 1 14-15,-13 0 1 16,-15 5 17-16,-15 1 41 16,-11 4 3-16,-10 1-38 15,-6 1-23-15,0 0 3 16,0 0-16-16,0 0-4 16,0 0-120-16,0 0-74 15,-9 9 22-15,-4-2 4 16,-3-1 40-16</inkml:trace>
  <inkml:trace contextRef="#ctx0" brushRef="#br0" timeOffset="34678.14">13748 6628 57 0,'0'0'56'0,"0"0"7"15,0 0 12-15,0 0 13 16,0 0 29-16,0 0 47 16,0 0 102-16,-60 0 87 15,50 0-47-15,2 0 4 16,2 0-118-16,3 0-192 0,2 0 0 15,-2 0 0-15,3 0 0 16,0 0 0-16,0 0 0 16,0 0 0-16,0 0 0 15,12 0 0-15,27 0 0 16,25 0 0-16,18 0 0 16,12-1 0-16,0-8 0 15,-6 5 0-15,-11 1-140 16,-14 0-32-16,-14 3-29 15,-17 0-65-15,-13 0-64 16,-12 0-39-16,-7 10 145 0,-13 4 68 16,-21 3 32-16</inkml:trace>
  <inkml:trace contextRef="#ctx0" brushRef="#br0" timeOffset="35006.03">13752 7124 225 0,'0'0'10'0,"0"0"54"0,0 0 33 16,0 0-17-16,0 0-11 15,0 0-51-15,87 0 48 16,-24 0-31-16,14 0-10 15,8-7 3-15,0 0 3 16,0-1-9-16,-7 1 5 16,-10 1 25-16,-11 1-2 15,-15 0-37-15,-17 1-6 16,-16 3-3-16,-6 1-4 16,-3 0 0-16,0 0-108 15,-12-3-106-15,-10-4 15 16,-6-7-1-16,-2-8 4 15</inkml:trace>
  <inkml:trace contextRef="#ctx0" brushRef="#br0" timeOffset="35465.51">14282 6453 127 0,'0'0'100'0,"0"0"-37"15,0 0 96-15,0 0 61 16,0 0 94-16,0 0 40 16,-32-51-212-16,32 51-76 0,0 5-66 15,10 14 16 1,15 7 0-16,14 1 96 0,11 3 60 15,8 2 14-15,5 1-186 16,-7 2 0-16,-4 2 0 16,-12 1 0-16,-4 0 0 15,-12-1 0-15,-6-5 0 16,-6-3 0-16,-7-7 0 16,-5-1 0-16,0 1 0 15,-5 2 0-15,-15 3 0 16,-8 9 0-16,-8 3 0 15,-10 7 0-15,-4-1 0 16,-2-3 0-16,3-5 0 0,9-9 0 16,7-5 0-16,9-8 0 15,7-5-295-15,6-3-381 16,5-6 49-16,6-1 347 16</inkml:trace>
  <inkml:trace contextRef="#ctx0" brushRef="#br0" timeOffset="36329.76">16269 4437 120 0,'0'0'55'0,"0"0"11"15,70-89 31-15,-25 67-22 16,12 7-6-16,8 7 24 16,4 8 16-16,0 3 4 15,1 25-18-15,-5 12 11 16,-5 14 10-16,-10 12-25 16,-11 10-33-16,-14 10-28 15,-12 7 25-15,-13 3-24 16,0-2 11-16,-25-7-11 15,-17-8 12-15,-7-11-4 16,-5-12-34-16,0-12 1 0,3-14 26 16,4-16 13-1,0-14 79-15,4-1 118 0,-6-33-183 16,-2-13-59-16,-5-15 0 16,0-7 0-16,1-9 0 15,9-4 0-15,15-2 0 16,14 1 0-16,15 4 0 15,2 5 0-15,22 6 0 16,16 5 0-16,13 5 0 16,12 11-13-16,11 14-709 15,4 9-29-15,2 7 435 16,-6 8 124-16</inkml:trace>
  <inkml:trace contextRef="#ctx0" brushRef="#br0" timeOffset="37134.21">16702 7117 110 0,'0'0'46'16,"19"-79"28"-16,0 48 20 16,9 6 12-16,13 8 17 15,14 11 46-15,9 6-22 16,4 9-25-16,-4 22-12 15,-6 11-10-15,-8 12-52 16,-7 8 72-16,-11 7-89 0,-9 7 16 16,-13 6 23-16,-10 1-70 15,0-1 33-15,-12-9-28 16,-13-7 12-16,-7-12-1 16,-2-8-16-16,-9-13 17 15,-6-7-17-15,-13-10 51 16,-6-8 68-16,-4-8 71 15,2-12-108-15,7-21-82 16,10-18 0-16,12-13 0 16,13-11 0-16,9-8 0 15,10-2 0-15,9 3 0 16,0 7 0-16,9 10 0 16,15 12 0-16,7 17-65 0,9 18-798 15,11 15 196-15,6 3 412 16,4 23 65-16</inkml:trace>
  <inkml:trace contextRef="#ctx0" brushRef="#br0" timeOffset="37747.87">16961 9538 64 0,'0'0'121'0,"0"0"-34"15,72-75 77 1,-33 56 69-16,10 7 191 0,9 8 77 15,6 4-48-15,4 10-453 16,-1 20 0-16,-3 12 0 16,-10 9 0-16,-10 16 0 15,-18 8 0-15,-16 7 0 16,-10 2 0-16,-12-3 0 16,-21-7 0-16,-8-6 0 15,-15-11 0-15,-9-13 0 16,-10-11 0-16,-4-13 0 15,0-16 0-15,9-4 0 16,4-27 0-16,10-21 0 0,9-17 0 16,17-11 0-1,16-10 0-15,14-4 0 0,10-3 0 16,26 2 0-16,15 7 0 16,13 10 0-16,6 11-924 15,4 2 142-15,2 3 521 16</inkml:trace>
  <inkml:trace contextRef="#ctx0" brushRef="#br0" timeOffset="38620.44">19104 5454 83 0,'0'0'53'16,"0"0"2"-16,0 0-7 16,0 0-26-16,0 0 2 15,119 4 35-15,-61 24 17 16,7 10 52-16,-4 6 49 15,-8 8-37-15,-12 3 71 16,-14 8-38-16,-11 4-38 0,-13 3 9 16,-3 1-133-16,-5-4 11 15,-20-10 11-15,-8-10-33 16,-10-9 22-16,-8-10-16 16,-7-11 22-16,-6-8-5 15,-3-9-1-15,1-10 46 16,-1-24 128-16,6-17-108 15,9-16-88-15,15-9 0 16,15-3 0-16,15 1 0 16,7 0 0-16,16 5 0 15,23 2 0-15,21 11 0 16,17 20 0-16,16 18-730 16,8 22 25-16,-1 2 411 0,-7 29 135 15,-11 13 13-15</inkml:trace>
  <inkml:trace contextRef="#ctx0" brushRef="#br0" timeOffset="39193.14">19453 7831 30 0,'0'0'119'0,"39"-77"-41"16,-6 48 55 0,12 10 15-16,13 10 30 0,14 9 130 15,9 6-49-15,1 26-60 16,-5 16-12-16,-16 15-40 15,-17 13 3-15,-19 10-69 16,-21 13-51-16,-6 3-30 16,-32 0 0-16,-15-7 0 15,-13-14 0-15,-8-18 0 16,-7-16 0-16,-3-18 0 16,-4-19 0-16,-1-10 0 15,4-29 0-15,6-24 0 16,16-22 0-16,18-22 0 15,18-16 0-15,18-6 0 16,11 0 0-16,49 12 0 16,35 13 0-16,24 11-774 15,18 4-181-15,10-4 638 0</inkml:trace>
  <inkml:trace contextRef="#ctx0" brushRef="#br0" timeOffset="39949">21683 4503 122 0,'0'0'57'15,"0"0"32"-15,0 0 43 16,0 0 33-16,0 0 28 16,0 0-76-16,120-50-16 0,-55 81 73 15,4 13 8 1,-6 12-35-16,-13 13 7 0,-17 15-64 15,-17 4-67-15,-14 1 46 16,-2-1-58-16,-22-11 18 16,-11-10-6-16,-10-9-11 15,-4-14 28-15,-8-15-22 16,-6-12 28-16,-3-17 7 16,1-1-53-16,1-35 0 15,5-16 0-15,7-18 0 16,14-11 0-16,19-9 0 15,17-1 0-15,1 4 0 16,32 10 0-16,14 9 0 0,18 16 0 16,13 15-192-16,11 15-910 15,2 17 606-15,-7 5 255 16</inkml:trace>
  <inkml:trace contextRef="#ctx0" brushRef="#br0" timeOffset="40649.32">21931 6621 82 0,'0'0'63'0,"0"0"11"15,0 0 28-15,35-85 5 16,-10 74 15-16,11 4 30 15,11 7 106-15,10 0 6 16,2 14 35-16,3 15-116 16,-2 14-63-16,-2 9 42 15,-9 9-103-15,-12 6-59 16,-16 5 0-16,-16 3 0 16,-5 0 0-16,-14-4 0 15,-17-9 0-15,-9-11 0 16,-2-13 0-16,-4-13 0 0,2-11 0 15,1-11 0-15,-5-3 0 16,-2-16 0-16,-10-22 0 16,-3-19 0-16,1-17 0 15,6-9 0-15,15-4 0 16,14 3 0-16,21 5 0 16,6 8 0-16,30 8 0 15,31 16 0-15,27 14 0 16,16 13-605-16,10 14-264 15,-11 6 554-15,-15 6 123 16</inkml:trace>
  <inkml:trace contextRef="#ctx0" brushRef="#br0" timeOffset="41314.6">22355 8749 153 0,'0'0'89'0,"58"-78"49"16,-21 49 40-16,7 7 73 16,2 9 90-16,6 12 15 0,-1 1-47 15,1 23-77 1,0 13-232-16,-4 12 0 0,-3 11 0 16,-8 11 0-16,-10 6 0 15,-15 7 0-15,-11 4 0 16,-1 1 0-16,-13 3 0 15,-14-4 0-15,-6-3 0 16,-8-10 0-16,-4-12 0 16,-6-11 0-16,-6-10 0 15,-4-13 0-15,-7-12 0 16,-1-15 0-16,-1-4 0 16,2-29 0-16,7-19 0 0,11-18 0 15,12-15 0-15,19-12 0 16,16-2 0-16,3 1 0 15,34 8 0 1,15 12 0-16,11 11 0 0,9 12-203 16,1 15-782-16,-4 5 485 15,-10 6 258-15</inkml:trace>
  <inkml:trace contextRef="#ctx0" brushRef="#br0" timeOffset="42766.66">16851 4979 75 0,'0'0'41'16,"0"0"8"-16,0 0 6 15,0 0 3-15,0 0 7 16,0 0-13-16,0-9-4 15,0 9-16-15,0 0-8 0,0 0-18 16,9 0-6-16,12 4 1 16,13 7 7-16,17 1 18 15,9-1 1-15,8 1 15 16,4 3 11-16,1 2-38 16,0 2 5-16,1 5-2 15,-2 3-16-15,-2 1 6 16,-4 0-6-16,-2 1-2 15,-1-4 13-15,4 0-13 16,-2 0 3-16,4 0-1 16,5-1 4-16,-3 1-1 15,-4-1-3-15,-9-1 10 16,-10-2-12-16,-6-1-6 16,-6 0 3-16,-4-2 0 15,0 0-2-15,-1-1-3 0,0 0-17 16,1-1-26-16,-2 2 11 15,-4-1 10-15,-2-2 13 16,-6 1 0-16,-2-2 10 16,-2-1 7-16,1-2-5 15,-2-1 5-15,0-3 0 16,1 0 0-16,1 0 0 16,3-1-2-16,1 0 2 15,1-1 0-15,1 0 4 16,-3 0-3-16,0-1 1 15,-2 0-2-15,-3 1 0 16,4-3-5-16,-1 3 5 16,3-1 2-16,3 2-2 15,-2 1 3-15,0-2-3 0,-5 2 3 16,-4-2 1-16,-4-3-2 16,-3 0 26-16,-4-2-9 15,2 0 11-15,-2 0 8 16,1 0-8-16,1 0-9 15,1 2-1-15,-2 0-3 16,1 1 13-16,-1-1-1 16,1-2 14-16,-2 0 11 15,0 0 54-15,0 0 116 16,0 0-25-16,0 0 11 16,0 0-62-16,0 0-62 0,0 0-39 15,0 0-47-15,0 0-58 16,0 0-401-16,-5 0-380 15,-20 0 458-15</inkml:trace>
  <inkml:trace contextRef="#ctx0" brushRef="#br0" timeOffset="44802.21">16876 5132 75 0,'0'0'47'16,"0"0"13"-16,0 0 6 16,0 0 15-16,0 0 1 15,0 0-9-15,0 0-41 16,-12-18-32-16,12 26-5 15,6 15 5-15,11 7 15 16,8 9 4-16,10 4 9 16,9 3 9-16,4 1 13 15,6 2 0-15,5 1-15 16,7 3 23-16,3 3-32 16,4 2-3-16,-3 4-13 0,-4 2 17 15,-2 5-17-15,-2 5-10 16,1 1 3-16,3 0 14 15,1-5-13-15,1-3-4 16,6-1 7-16,1-2 1 16,2-2 26-16,-5-2-23 15,-7-3 0-15,-10-2 4 16,-9-2 2-16,-7 3 16 16,-3-1-20-16,-3-2 4 15,4 0 26-15,2-3-15 16,1-6-1-16,2 0 0 15,4 0 3-15,-1-1 4 16,1 0-9-16,-4-5-11 0,-2 0 17 16,-6-5-26-16,-2-4 0 15,-2-1 21-15,-2 0-26 16,0 0 0-16,0 2 0 16,4 2 5-16,2 0 32 15,-1 0-37-15,0 0 0 16,-5 0 10-16,-2-1 66 15,1 0 51-15,-3-2-60 16,1 2-10-16,0 2 18 16,2-2-75-16,1 1 52 15,-2-1-35-15,1-1-17 16,-3-3 0-16,-7-5 0 16,-3-5 0-16,-6-4 6 15,-4-6 0-15,0-2-12 0,-4-4 0 16,0 0 6-16,2-1 58 15,-2 0-23-15,1 0 12 16,1 1-47-16,-2 1 0 16,0 1 0-16,1-2 0 15,1 2 0-15,-1 1 0 16,1 1 0-16,1-3 0 16,0 1 0-16,0 0 0 15,-2-2 0-15,1 2 0 16,-2-3 0-16,0 0 0 15,0 0 0-15,0 0 0 16,-3 0 0-16,-18 0-784 16,-18-7-116-16,-12-11 562 15</inkml:trace>
  <inkml:trace contextRef="#ctx0" brushRef="#br0" timeOffset="45649.33">17363 7496 27 0,'0'0'45'15,"0"0"-3"-15,0 0-7 16,0 0 9-16,0 0-9 16,0 0 1-16,-32 21 9 15,32-21 2-15,3-6 5 16,20-15-37-16,11-9-5 16,12-6 1-16,14-8 12 15,14-8 18-15,10-8 27 0,10-7-4 16,3-10 21-16,9-2-40 15,0-2-3-15,4-4-12 16,4 5 0-16,-1-1 0 16,1 3-30-16,-1 6-3 15,-7 4 3-15,-6 7 7 16,-4 3 3-16,-10 5-7 16,-7 6 8-16,-12 4-3 15,-12 7 7-15,-8 2 38 16,-10 7 30-16,-12 2-26 0,-4 4 55 15,-9 5 14 1,-3 4 7-16,-6 4-51 16,-3 5-20-16,0 2-17 0,0 1-5 15,0 0-40-15,0 0-40 16,0 0 1-16,0 0 33 16,0 0-11-16,0 0 17 15,0 0-72-15,-3 12-377 16,-16 10 99-16,-13 10 40 15,-11 8 117-15,-24 15 48 16</inkml:trace>
  <inkml:trace contextRef="#ctx0" brushRef="#br0" timeOffset="46926.36">17670 9522 14 0,'0'0'46'15,"0"0"-29"-15,0 0-1 16,0 0 2-16,0 0 6 15,0 0-2-15,5 61 15 16,-4-61-6-16,1 0-3 16,2 0 33-16,5-12 19 15,6-10-6-15,6-9 0 0,0-8 13 16,6-8 54 0,1-9-36-16,2-6 54 0,4-5-15 15,4-8 88-15,4-5-54 16,3-9 9-16,8-6-14 15,3-2-74-15,4-4-99 16,4-2 0-16,-1 2 0 16,2-5 0-16,4-1 0 15,1 0 0-15,-1 5 0 16,-7 2 0-16,-4 4 0 16,-6 0 0-16,-2 1 0 15,1 2 0-15,-2 2 0 16,3 2 0-16,0 5 0 15,-5 3 0-15,-4 5 0 0,-6 0 0 16,-7 5 0-16,-6 3 0 16,-2 4 0-16,-1 0 0 15,-1 0 0-15,5 2 0 16,3 2 0-16,2 5 0 16,0 6 0-16,-3 5 0 15,-5 4 0-15,-4 3 0 16,-5 5 0-16,-5 3 0 15,-2-1 0-15,-3 1 0 16,0 1 0-16,0 1 0 16,4 3 0-16,-2 3 0 15,1 3 0-15,-2 3 0 16,0 4 0-16,-3 4 0 16,1 1 0-16,-2 3 0 15,1 3 0-15,-1 0 0 0,0 0 0 16,0 4 0-16,-4 16-71 15,-9 9-193-15,-4 9-435 16,-6 6 137-16,-12 0 314 16,-12 6 45-16</inkml:trace>
  <inkml:trace contextRef="#ctx0" brushRef="#br0" timeOffset="47676.94">17391 7486 35 0,'0'0'50'0,"0"0"3"16,0 0 6-16,0 0-19 15,0 0-22-15,0 0-11 16,81 17 36-16,-29 7-9 16,12 5 3-16,16 0 10 15,10 0 3-15,9 2-12 16,7-1 7-16,2 2-26 15,5 1 5-15,3 1-20 16,2 3 2-16,1 2-5 0,-3 3 5 16,-5-1-10-16,-9-4 4 15,-4-8 0-15,-6-6 10 16,-7-9-8-16,-9-3 1 16,-13-2-1-16,-13-1 9 15,-11-1-7-15,-9 0 5 16,-6-1 32-16,-7 0 29 15,-4-1-19-15,-4-2-11 16,-3 0-30-16,0 0 11 16,0-3-18-16,-3 0 4 15,1 3 6-15,2-2 27 16,-1 0 5-16,1 1 20 16,-3-1-27-16,1-1-16 15,-3 0-9-15,1 2-13 16,1-1 5-16,-1 1-10 15,-1 1 1-15,1 1-94 0,-2 4-215 16,0 6 23-16,-26 7 75 16,-23 6 8-16</inkml:trace>
  <inkml:trace contextRef="#ctx0" brushRef="#br0" timeOffset="48346.55">17458 9718 32 0,'0'0'21'0,"0"0"-3"15,0 0-1-15,0 0 5 16,0 0-1-16,0 0-4 15,-6 44 5-15,6-40 8 16,11-1-5-16,5-3 0 16,5 0 1-16,7 0 6 15,5-7-6-15,10-12 8 16,7-5 9-16,8-6-7 16,8-9 14-16,8-7-8 15,10-9 7-15,11-7-15 16,13-9 24-16,8-1-3 15,8 2-37-15,4-1-4 16,0 10 7-16,-2 2-9 0,-10 5 3 16,-10 7 42-16,-3 0-20 15,0 4-1-15,3-3-5 16,0 2-5-16,-5 3-26 16,-11 2-4-16,-14 9 0 15,-22 7 4-15,-17 5 4 16,-19 10 41-16,-12 4 85 15,-6 2 149-15,0 2-98 16,0 0-74-16,0 0-84 16,-2 0-17-16,-10 0-12 15,0 0-11-15,-1 2-152 16,1-1-115-16,-1 1-200 16,-4-2 92-16,-5-8 128 15</inkml:trace>
  <inkml:trace contextRef="#ctx0" brushRef="#br0" timeOffset="49287.15">19490 5814 71 0,'0'0'61'16,"0"0"-25"0,0 0 16-16,0 0-15 0,0 0-11 15,0 0-6-15,66-35-2 16,-8 17 0-16,18-7 3 16,12-5 2-16,8-5-1 15,3-4-13-15,-2 0 12 16,-1-2 8-16,-2 0-11 15,2 0 13-15,2-2 3 16,9 1-8-16,4 0-9 16,2 3-4-16,4-2-11 15,-8 1-2-15,-1-1-6 16,-6 5 6-16,-8 2 4 16,-9 4-4-16,-12 3 0 15,-7 4 4-15,-11 4-2 0,-12 1-1 16,-12 4 7-1,-11 1-4-15,-7 5 7 0,-8 3-4 16,-4 3 6-16,-1 2-11 16,0 0 7-16,0 0-9 15,0 0-18-15,0 0-1 16,-6 0 19-16,1 1-20 16,3 2-31-16,-1-1 1 15,0-1 34-15,-2 0-1 16,1 2-9-16,-5 1-1 0,-3 2-15 15,-3 2-45-15,-6 2-7 16,-5 1-22-16</inkml:trace>
  <inkml:trace contextRef="#ctx0" brushRef="#br0" timeOffset="50095.65">19426 5831 105 0,'0'0'17'16,"0"0"21"-16,0 0-2 0,0 0-15 15,0 0-8-15,0 0 0 16,58 30 16-16,-5-1-1 16,13 6-7-16,11 6-5 15,9 4 7-15,8 3 7 16,6 2-5-16,6 2-5 15,0 4 8-15,0 0 7 16,0 2-4-16,-1-1-25 16,0-1 2-16,3 0-4 15,5 0 5-15,3-3-9 16,-2-3-3-16,-2-6 3 16,-12-8 0-16,-15-5 2 15,-18-2-2-15,-10-6 4 0,-8 1 19 16,-3-2 22-16,2 1-17 15,-3-1-19-15,1-4 9 16,-9-2-16-16,-3-4 8 16,-10 0-7-16,-7-4 4 15,-6-1 22-15,-6 0-4 16,1 1-4-16,-1 0 6 16,2 1 2-16,8 1 11 15,3 2-23-15,7-2 21 16,1 0 23-16,-4-3-14 0,-10-4-5 15,-6-1 47 1,-3 0-5-16,-3-2-20 0,0 4-23 16,0 1-10-16,-4-2-10 15,-18 3-21-15,-11-2-218 16,-11 2-275-16,-13-4 146 16,-10-2 132-16</inkml:trace>
  <inkml:trace contextRef="#ctx0" brushRef="#br0" timeOffset="51107.39">19650 5915 147 0,'0'0'27'0,"0"0"18"16,0 0 13-16,0 0 2 15,0 0-14-15,0 0-22 16,0 20-11-16,8 22 49 15,17 10 17-15,15 7 26 16,17 8 2-16,10 6 9 16,6 3-41-16,2 5-33 15,-1 0-22-15,-4-1 30 16,1 2 84-16,0 1-12 16,1-1-59-16,-1 4 81 15,10 3-44-15,5 1-21 16,4-1-51-16,-2-6 24 15,-5-5-47-15,-7-5 13 0,-10-2 22 16,-5-3 99-16,-3-3-92 16,-2-1-47-16,1 0 0 15,-2 0 0-15,-2 1 0 16,-2-3 0-16,0-1 0 16,-2-1 0-16,0-3 0 15,2 0 0-15,-5-3 0 16,-1-2 0-16,-12-5 0 0,-6-6 0 15,-9 0 0-15,-2-5 0 16,1-4 0-16,5 1 0 16,5-7 0-16,4 0 0 15,5 1 0-15,0-4 0 16,-2 4 0-16,-3 2 0 16,-5-2 0-16,-7 5 0 15,-4-3 0-15,3 3 0 16,3 0 0-16,0 0 0 15,6-2 0-15,-1 0 0 16,3-3 0-16,-3 4 0 16,-2-2 0-16,-3 1 0 15,-6-3 0-15,-4 0 0 16,-4-5 0-16,2 0 0 16,3-3 0-16,4-2 0 0,1-1 0 15,4 0 0-15,-3-2 0 16,-1 0 0-16,-3-2 0 15,-2-1 0-15,-5-4 0 16,-1-1 0-16,-3-5 0 16,-1-1 0-16,-2 0 0 15,0 0 0-15,0 0 0 16,-3-1 0-16,-20-8 0 16,-15-1-1202-16,-9-3 643 15,-6 0 347-15</inkml:trace>
  <inkml:trace contextRef="#ctx0" brushRef="#br0" timeOffset="51918.23">19824 8053 93 0,'0'0'59'16,"0"0"-52"-16,96-90 51 0,-59 51-2 15,4-8 10-15,3-1-4 16,4-7 0-16,7-6 17 16,6-8 3-16,7-9-4 15,4-4 14-15,5-4 48 16,2-1-31-16,0-4-11 16,1-2 64-16,-6 0-18 15,-7 0-74-15,-6 1-37 16,-3 3-28-16,-1 2 6 15,-1-1 0-15,1 2-11 16,-3 3 6-16,-5 1-1 16,-1 7-5-16,-3 5 17 15,4 4-6-15,0 2 40 16,3 1-23-16,0-1-22 16,-5 3 28-16,-7 6-12 0,-10 7 24 15,-11 7 23-15,-4 6 64 16,-7 7-91-16,-1 4-42 15,-1 5 0-15,0 2 0 16,0 1 0-16,0 2 0 16,0-2 0-16,0 3 0 15,-1-1 0-15,2 3 0 16,-3 1 0-16,1 2 0 16,-4 2 0-16,1 3 0 15,-2 3 0-15,0 0 0 16,0 3 0-16,-12 21-329 15,-17 17-5-15,-14 15-328 0,-14 19 324 16,-15 17 140 0,-16 16 12-16</inkml:trace>
  <inkml:trace contextRef="#ctx0" brushRef="#br0" timeOffset="52547.54">19968 8136 62 0,'0'0'45'0,"0"0"-26"15,0 0 26-15,0 0 4 16,0 0-13-16,0 0 5 0,73-54-1 15,-39 41-7-15,13-7 4 16,17-7 1-16,19-9 25 16,13-7 0-16,17-7-1 15,14-4 32-15,13-4-15 16,15-4-36-16,8-5-37 16,0 1-2-16,-5 1 2 15,-14 1-6-15,-18 4 4 16,-16 6-1-16,-15 5 21 15,-14 4-11-15,-11 2-10 16,-10-2 11-16,-9 1 28 16,-5 5 8-16,-6 5-38 15,-5 7-12-15,-7 7 8 16,-9 5-3-16,-4 4-5 16,-3 1 0-16,-6 5 8 0,-3 0-8 15,-3 5 0-15,0 0-4 16,0 0-52-16,-9 5-112 15,-18 13 31-15,-9 9-39 16,-13 6 22-16,-12 8 16 16,-19 8 8-16</inkml:trace>
  <inkml:trace contextRef="#ctx0" brushRef="#br0" timeOffset="53359.41">20035 8194 42 0,'0'0'36'16,"0"0"6"-1,0 0 0-15,0 0 5 0,0 0 6 16,0 0 11-16,-15-8-24 15,30 8-25-15,20 8 37 16,22 7 42-16,18 2-9 16,11 7 15-16,8 2 37 15,3 4-7-15,10 2-29 16,12 2 24-16,18 1-22 16,17 2 20-16,8 1-80 15,4 2-32-15,-8 5-1 16,-18 1 1-16,-19 4 11 0,-19-1 22 15,-16 2-39-15,-13 1 6 16,-7-3-11-16,-7-3 0 16,2-6 0-16,4-8-5 15,0-8 5-15,3-6 16 16,-7-5 86-16,-9-5 58 16,-13-1 8-16,-9-4-150 15,-12 0-18-15,-5-1 0 16,-9-2 0-16,0 2 0 15,-4-2 0-15,0 0 0 16,0 0 0-16,0 0 0 16,0 3 0-16,0 1 0 15,0-1 0-15,0 1 0 16,0 0 0-16,0-4 0 16,0 0 0-16,0 0 0 0,0 0 0 15,0 0 0-15,0 0 0 16,0 0 0-16,0 0 0 15,-2 0 0-15,-3 2 0 16,2-1 0-16,0 1 0 16,2-2 0-16,-1 0 0 15,2 0 0-15,0 0 0 16,-4 0 0-16,-6 0 0 16,-9 0-76-16,-12-6-1229 15,-13-8 796-15</inkml:trace>
  <inkml:trace contextRef="#ctx0" brushRef="#br0" timeOffset="68552.31">23471 3934 117 0,'0'0'58'16,"0"0"19"-1,0 0 14-15,0 0 13 0,0 0-3 16,0 0 26-16,0 0-32 15,-93-21-30-15,70 39 23 16,-2 10-32-16,-1 8 12 16,0 6-22-16,4 5-34 15,1 3 15-15,8-3-18 16,7-4 5-16,6-4-14 16,0-7-18-16,18-8 0 15,12-8-4-15,8-6-24 16,1-10-45-16,0 0 47 15,-2-8 17-15,-4-15 27 0,-2-5 3 16,-4-4 17 0,-6-3 40-16,-5-2 69 0,-7 1 28 15,-6-1 113-15,-3 2-46 16,0 3-5-16,0 7-143 16,-9 3-76-16,-2 5 0 15,-2 2 0-15,-1 5 0 16,0 2 0-16,-2 1 0 15,1 4 0-15,3 2 0 16,-1 1-209-16,0 1-561 16,3 13 129-16,1 1 388 15</inkml:trace>
  <inkml:trace contextRef="#ctx0" brushRef="#br0" timeOffset="69732.11">23838 4356 86 0,'0'0'44'15,"0"0"18"-15,0 0 39 16,0 0 33-16,0 0 57 16,0 0 117-16,-12-68 78 15,10 60 59-15,1 3-155 16,-2 4-290-16,3 1 0 15,0 0 0-15,0 0 0 16,0 0 0-16,0 0 0 16,0 1 0-16,0 9 0 0,0 7 0 15,0 3 0-15,0 8 0 16,0 3 0-16,0 6 0 16,6 1 0-16,0 0 0 15,1-4 0-15,-1-6 0 16,0-7 0-16,0-6 0 15,-3-8 0-15,0-3 0 16,-3-4 0-16,2 0 0 16,-2 0 0-16,0 0 0 15,1 0 0-15,1-6 0 16,-2-2 0-16,1-2 0 16,-1 3 0-16,0 2-754 15,0 2-217-15</inkml:trace>
  <inkml:trace contextRef="#ctx0" brushRef="#br0" timeOffset="70751.13">23794 6473 43 0,'0'0'81'0,"0"0"-15"15,0 0 23-15,-8-78 17 16,0 68 54-16,2 3 181 16,2 4 22-16,1 3 72 15,-3 0-114-15,-2 3-279 0,-5 15-42 16,-3 10 0-16,0 8 0 15,2 4 0-15,5 7 0 16,3 4 0-16,3 0 0 16,3 0 0-16,0-6 0 15,6-8 0-15,13-9 0 16,5-10 0-16,6-10 0 16,0-6 0-16,3-2 0 15,-2-11 0-15,-3-13 0 16,-2-7 0-16,-7-5 0 15,-6 0 0-15,-7-3 0 0,-6 0 0 16,0 1 0-16,-7 0 0 16,-12 5 0-16,-1 5 0 15,-7 7 0-15,2 3 0 16,0 4 0-16,5 2 0 16,7 5 0-16,8 6 0 15,5 1-689-15,0 4-263 16,12 12 681-16</inkml:trace>
  <inkml:trace contextRef="#ctx0" brushRef="#br0" timeOffset="71134.17">24173 6684 157 0,'0'0'117'16,"0"0"15"-16,0 0 337 16,0 0-7-16,0 0-36 15,0 0-178-15,84 0-212 16,-75 19-36-16,-3 5 0 16,-4 3 0-16,-2 7 0 15,-7 0 0-15,-13 4 0 16,-7-1 0-16,1-5 0 15,4-5 0-15,7-12 0 16,11-8 0-16,4-7 0 0,28 0 0 16,24-10 0-16,18-6 0 15,2-1 0-15,-7 2 0 16,-20 4 0-16,-19 4 0 16,-14 2 0-16,-9 4 0 15,-3 1 0-15,0 0-267 16,-3 0-1045-16,-14 0 967 15</inkml:trace>
  <inkml:trace contextRef="#ctx0" brushRef="#br0" timeOffset="71987.08">24017 9114 93 0,'0'0'81'15,"0"0"10"-15,0 0 61 16,0 0 86-16,-3-83 158 16,-6 73-31-16,0 4-131 15,-2 6-52-15,-5 0-55 16,-5 7-92-16,-6 20-35 15,-1 9 0-15,1 7 0 16,6 6 23-16,8 2-46 0,7 3 11 16,6-2 12-1,0-5 0-15,19-8-11 0,10-9-139 16,2-9-170-16,0-10 29 16,-2-9 124-16,-4-2 100 15,-3-9 67-15,-1-15 15 16,2-8-8-16,-3-8 17 15,-1-2 34-15,-6-1 58 16,-7 2-9-16,-6-1 6 16,0 2-1-16,-16 0-18 0,-7 3-49 15,-1 8-11-15,5 10-34 16,8 11 0-16,5 8-189 16,6 2-603-16,0 20 361 15,0 6 233-15</inkml:trace>
  <inkml:trace contextRef="#ctx0" brushRef="#br0" timeOffset="72479.59">24415 9478 63 0,'0'0'136'0,"0"0"-17"16,20-90 64-16,-7 66 89 15,8 9 83-15,3 5-88 16,6 8-117-16,1 2-62 16,-1 10 19-16,-6 14-44 15,-7 5-11-15,-11 6 12 16,-6 1-53-16,-1 5 24 15,-23-2-6-15,-7 0 6 16,-8-5-35-16,-1-9-81 16,9-8-52-16,8-11 58 15,11-2 58-15,11-4 17 16,1 0 34-16,0 0 35 16,4-5-69-16,14 0-5 0,7 0-18 15,4 4 23-15,0 1 17 16,1 0 35-16,-6 0 17 15,-3 10 42-15,-3 6-111 16,-8 2 0-16,-5 2 0 16,-5 1 0-16,0-1 0 15,-12 0 0-15,-12-4 0 16,-3 0 0-16,-2-7-169 16,-3-4-964-16,4-5 610 15</inkml:trace>
  <inkml:trace contextRef="#ctx0" brushRef="#br0" timeOffset="75014.23">24449 4034 82 0,'0'0'60'0,"0"0"9"15,0 0 17-15,0 0 14 16,0 0 46-16,0 0 36 16,0 0 12-16,-28 12-79 0,28-12 11 15,0 0-33-15,14 0-43 16,13 0-26 0,5 0 28-16,1 0-52 0,-9 0-303 15,-11 0-178-15,-10 14 224 16,-3 7 117-16,0 5 33 15</inkml:trace>
  <inkml:trace contextRef="#ctx0" brushRef="#br0" timeOffset="75182.34">24390 4321 103 0,'0'0'87'0,"0"0"-10"16,0 0 7-16,0 0-5 15,104-19-6-15,-62 8-44 0,-3 4-27 16,-8 2-2-16,-6 1-112 16,-8 3-42-16,-4-2 16 15</inkml:trace>
  <inkml:trace contextRef="#ctx0" brushRef="#br0" timeOffset="76196.63">25276 3892 123 0,'0'0'82'16,"0"0"50"-16,0 0 60 15,0 0 178-15,0 0 79 0,0 0-17 16,-10-58-165-16,8 58-267 16,-1 0 0-16,-4 3 0 15,-7 12 0-15,-5 9 0 16,-2 6 0-16,3 3 0 16,3 7 0-16,5 2 0 15,4 4 0-15,4-2 0 16,2-7 0-16,3-5-169 15,17-10 20-15,4-8-8 16,2-10 59-16,3-4 81 16,-3-1 17-16,3-18 22 15,-2-4 11-15,-5-8-33 16,1-1 82-16,-7-3 110 16,-6 0-42-16,-5-2-39 0,-5 2-111 15,0 1 0-15,-6 3 0 16,-13 6 0-16,0 2 0 15,-1 6 0-15,2 6 0 16,4 4 0-16,5 2 0 16,6 5-278-16,1 2-691 15,2 18 447-15,0 6 335 16</inkml:trace>
  <inkml:trace contextRef="#ctx0" brushRef="#br0" timeOffset="76531.73">25689 4187 75 0,'0'0'110'16,"0"0"-6"-16,0 0 76 15,0 0-14-15,0 0-22 16,0 0-14-16,21-7-113 15,-21 12-17-15,0 6 0 16,0 4 16-16,-3-2 6 16,-7 0 12-16,-2 0 40 0,-2-3 88 15,1-3 14-15,2-5 25 16,1-2-20-16,4 0 74 16,2 0-255-16,-1-1 0 15,5-10 0-15,0-6 0 16,0-3 0-16,11-4-186 15,14-6-1099-15,11-6 852 16</inkml:trace>
  <inkml:trace contextRef="#ctx0" brushRef="#br0" timeOffset="76948.14">25826 3755 150 0,'0'0'71'0,"0"0"53"16,0 0-33-16,0 0-22 15,0 0-61-15,0 0-7 16,108-7 7-16,-53 9 28 16,-3 1 72-16,-8-3 91 15,-11 0 37-15,-8 0-10 16,-10 0 103-16,-6 0 3 15,-6 0-273-15,-2 0-59 16,-1 0 0-16,0 0 0 16,0 4 0-16,0 20 0 15,-12 13 0-15,-3 12 0 0,-4 13 0 16,1 5 0 0,-1 4 0-16,2-7 0 0,1-6 0 15,4-11 0-15,0-8 0 16,3-9 0-16,4-7 0 15,1-10 0-15,2-9 0 16,2-4 0-16,0 0 0 16,0-2 0-16,-1-13 0 15,-9-8-1274-15,-4-7 595 16</inkml:trace>
  <inkml:trace contextRef="#ctx0" brushRef="#br0" timeOffset="77099.92">25889 4089 194 0,'0'0'44'0,"112"-31"88"15,-28 19-67-15,10 8-48 16,0 4-17-16,-14 0-174 16,-19 0-54-16</inkml:trace>
  <inkml:trace contextRef="#ctx0" brushRef="#br0" timeOffset="77759.5">25160 6461 73 0,'0'0'45'16,"0"0"5"-16,0 0 24 16,0 0 14-16,0 0 33 15,0 0 88-15,0 7 80 16,28-9-154-16,12-8-100 16,6 3-31-16,-2 5-8 15,-11 2-292-15,-14 0-124 16,-16 19 219-16,-3 6 56 0</inkml:trace>
  <inkml:trace contextRef="#ctx0" brushRef="#br0" timeOffset="77914.2">25188 6733 142 0,'0'0'71'0,"0"0"45"0,0 0 165 15,0 0 135-15,0 0-73 16,0 0-270-16,92-55-73 15,-48 45-134-15,2 3-558 16,-1-1 331-16,-2 0 116 16</inkml:trace>
  <inkml:trace contextRef="#ctx0" brushRef="#br0" timeOffset="78316.81">25976 6346 173 0,'0'0'125'15,"0"0"223"-15,0 0 328 16,0 0-39-16,0 0-549 16,0 0-88-16,-45-40 0 15,18 72 0-15,-7 8 0 16,-1 6 0-16,6 5 0 15,3-3 0-15,13-6 0 0,10-7 0 16,3-8 0-16,15-8 0 16,16-9 0-16,7-6 0 15,2-4 0-15,-3-1 0 16,-6-15 0-16,-4-4 0 16,-6-4 0-16,-5-4 0 15,-3 0 0-15,-5-3 0 16,-8 0 0-16,0-3 0 15,-1-4 0-15,-19 1 0 16,0 8 0-16,5 9 0 16,4 13 0-16,5 7 0 15,6 20-1510-15,0 11 1121 0</inkml:trace>
  <inkml:trace contextRef="#ctx0" brushRef="#br0" timeOffset="78522.64">26254 6738 109 0,'0'0'190'0,"0"0"562"15,0 0 244-15,0 0-996 16,0 0 0-16,0 0 0 16,17-34 0-16,-17 34 0 15,0 0 0-15,0 0 0 16,0 0 0-16,0 0-621 0,-4 0-492 15,-2 0 817 1</inkml:trace>
  <inkml:trace contextRef="#ctx0" brushRef="#br0" timeOffset="78897.75">26498 6315 194 0,'0'0'139'0,"0"0"70"16,0 0 22-16,0 0-172 16,0 0-39-16,0 0-20 0,-1 45 108 15,-7-16 78-15,0 2 47 16,2 1-84-16,5-3 1 16,1-4-42-16,0-3-50 15,14-5 46-15,6-2-5 16,6-1-99-16,-1 1 0 15,4 0 0-15,-3 2 0 16,0 0 0-16,-7 1 0 16,-4-1 0-16,-4 1 0 15,-4-1 0-15,-6 0 0 16,-1 0 0-16,0-2 0 16,-13-2 0-16,-7 0 0 15,-5-6 0-15,-2-6 0 16,2-1 0-16,-2-1-249 15,-1-19-1015-15,-8-4 860 0</inkml:trace>
  <inkml:trace contextRef="#ctx0" brushRef="#br0" timeOffset="79042.31">26456 6375 73 0,'0'0'105'16,"129"-90"-1"-16,-57 55 49 15,-1 12 65-15,-4 5 48 16,-9 9-71-16,-16 8-172 15,-12 1-23-15,-22 11-568 16,-8 13 225-16,-17 7 117 16</inkml:trace>
  <inkml:trace contextRef="#ctx0" brushRef="#br0" timeOffset="79595.88">25360 8977 32 0,'0'0'185'0,"0"0"-79"15,0 0 66-15,0 0 100 16,0 0-79-16,108-52-77 16,-67 45-99-16,-5 6-17 15,-6 1-159-15,-11 1-240 16,-10 18 176-16,-9 6 85 16,-5 6 52-16</inkml:trace>
  <inkml:trace contextRef="#ctx0" brushRef="#br0" timeOffset="79734.5">25451 9175 21 0,'0'0'71'0,"0"0"11"0,0 0 19 16,0 0 43-16,0 0 90 15,0 0 70-15,16-1-129 16,18-11-161-16,21-1-14 16,10 1-508-16,3-4 135 15,-2 1 120-15</inkml:trace>
  <inkml:trace contextRef="#ctx0" brushRef="#br0" timeOffset="80163.37">26361 8784 32 0,'0'0'195'15,"0"0"-68"-15,0 0 354 16,0 0 201-16,-18-72-152 16,-2 72-530-16,-5 1 0 15,-5 19 0-15,-6 11 0 16,-1 9 0-16,1 5 0 16,4 6 0-16,7 1 0 15,8-1 0-15,9-8 0 0,8-6 0 16,0-12 0-16,27-9 0 15,12-12 0 1,6-4 0-16,4-6 0 16,-3-16 0-16,-3-6 0 15,-7-5 0-15,-6-3 0 0,-9 0 0 16,-11 0 0-16,-8 0 0 16,-2 4 0-16,0 1 0 15,-15 7 0-15,0 5 0 16,4 9 0-16,0 9 0 15,5 1 0-15,4 7 0 16,2 12-1474-16,0 3 1038 16</inkml:trace>
  <inkml:trace contextRef="#ctx0" brushRef="#br0" timeOffset="80380.78">26663 9080 293 0,'0'0'280'0,"0"0"730"16,0 0-546-16,0 0-464 16,0 0 0-16,0 0 0 15,11 0 0-15,-9 0 0 16,-2 3 0-16,0-3 0 16,1 0 0-16,2 0 0 15,4-1-1128-15,4-21 506 16,1-13 390-16</inkml:trace>
  <inkml:trace contextRef="#ctx0" brushRef="#br0" timeOffset="80784.7">26883 8660 159 0,'0'0'68'16,"0"0"98"-16,52-73 220 15,-28 60 193-15,4 4-13 16,-2 7-443-16,1 2-123 15,-4 0 0-15,-3 14 0 16,-5 11 0-16,-11 9 0 16,-4 8 0-16,-10 6 0 15,-22 4 0-15,-8-4 0 16,3-5 0-16,6-11 0 16,10-12 0-16,12-12 0 0,7-5 0 15,2-3 0-15,5 0 0 16,14 0 0-16,8 0 0 15,-2 0 0-15,-1 0 0 16,0 0 0-16,-3 0 0 16,-3 5 0-16,-3 2 0 15,-8 9 0-15,-5 1 0 16,-2 9 0-16,-11 3 0 16,-19 4 0-16,-10 2 0 15,-8-6 0-15,5-3 0 16,8-7 0-16,13-10 0 0,14-7-47 15,8-2-985 1,13-10 433-16,24-20 317 0</inkml:trace>
  <inkml:trace contextRef="#ctx0" brushRef="#br0" timeOffset="81094.97">27416 8701 113 0,'0'0'124'15,"0"0"43"-15,0 0 281 16,0 0-66-16,0 0-268 16,0 0-5-16,-32 50 11 0,23-17 9 15,3 0-32-15,6-7 30 16,0-2-10-16,5-6-117 16,13 1 0-16,6-4 0 15,4 3 0-15,0-2 0 16,-1 3 0-16,-5 1 0 15,-8 1 0-15,-10-1 0 16,-4 2 0 0,0-1 0-16,-19 0 0 0,-14-4 0 15,-9-3 0-15,-3-4 0 16,-1-9-621-16,4-1-407 16,5-5 730-16</inkml:trace>
  <inkml:trace contextRef="#ctx0" brushRef="#br0" timeOffset="81224.14">27323 8735 124 0,'0'0'41'16,"106"-66"17"-16,-41 41 12 15,1 7-16-15,-3 6-29 16,-11 10-25-16,-18 2-68 16,-17 0-76-16</inkml:trace>
  <inkml:trace contextRef="#ctx0" brushRef="#br0" timeOffset="96554.18">22829 3598 22 0,'0'0'53'0,"0"0"-16"16,0 0 8-16,0 0 9 15,0 0 5-15,-59-78 16 16,51 64 37-16,1 1 80 0,2 1 71 15,2 4 88-15,1 2-26 16,2 5-87-16,0 1-82 16,0 0-91-16,0 0-65 15,0 8-30-15,0 16-39 16,0 10 69-16,0 11 34 16,0 6 18-16,0 5-39 15,0 3-13-15,0 2 0 16,0 5 0-16,0 5 0 15,0 4 0-15,0 1 0 16,0 0 0-16,2-1 0 16,3-5 0-16,-2-1 0 15,0-2 0-15,-2-2 0 0,-1-2 0 16,2-2 0-16,-2 3 0 16,1-2 0-16,-1 3 0 15,2-5 0-15,2-5 0 16,-1-7 0-16,0-4 0 15,1-3 0-15,-4-2 0 16,2-1 0-16,-2-2 0 16,0-2 0-16,0-6 0 15,0-3 0-15,0-6 0 16,0-5 0-16,0-4 0 0,0-3 0 16,0-3 0-16,0-3 0 15,0 2 0-15,0-3 0 16,0 1 0-16,0-1 0 15,0 0 0-15,0 0 0 16,0 0 0-16,0 0 0 16,1 0 0-16,5 0 0 15,7 0 0-15,3 0 0 16,6-5 0-16,4-1 0 16,5 1 0-16,4-2 0 15,4-1 0-15,6 2 0 16,6-4 0-16,9 0 0 15,4-2 0-15,8-1-65 16,3 0 7-16,6-1-11 0,12 0 58 16,9 1-12-16,8 0 17 15,1 3 6-15,0 1-12 16,-4 2 18-16,-4 1-6 16,0 3 17-16,-3-3-17 15,3 1 6-15,-3-4-6 16,4 1-17-16,1-2-58 15,2 0 19-15,2 0 5 16,-3 0 23-16,-4 0 11 16,-7 0 6-16,-4-1 0 15,2 0 17-15,4-2-12 16,8 0 6-16,3-3 0 16,2 0-43-16,-4-4-23 15,-2 0 45-15,-1-1 6 16,1 1 15-16,-2 1-5 0,0 2-22 15,-4 0-4-15,-4 2-39 16,-4 5 1-16,-10 1 23 16,-9 2 19-16,-12-2 13 15,-11 2-13-15,-6 0 27 16,-6 0 0-16,-5 0-8 16,-3 2 4-16,-6-1 4 15,-6 2 4-15,-7-1 0 16,-2 2 5-16,-4 2-9 15,0 0-5-15,-2-1 5 16,1 1 9-16,-2 1-4 0,0 0 17 16,0 0-8-1,0 0 13-15,0-3 5 0,0 0 32 16,0-3-34 0,0-1 25-16,0-1 8 0,0-3 12 15,0-6-15-15,0-3 18 16,-6-6-22-16,0-3 18 15,0-6-17-15,3-7-11 16,0-2-23-16,2-6 30 16,-2-4 4-16,-2-1-15 15,-1-4-42-15,-1-2 0 16,1-1 0-16,1-3 0 0,1-5 0 16,2-1 0-1,2 1 0-15,0 0 0 0,0-2 0 16,0 1 0-16,-1 4 0 15,-1 6 0-15,2 7 0 16,-1 7 0-16,1 4 0 16,0 3 0-16,0 3 0 15,0 7 0-15,0 2 0 16,0 6 0-16,0 5 0 16,0 6 0-16,0 1 0 15,0 4 0-15,0 4 0 16,0-1 0-16,0 0 0 15,0 3 0-15,0-2 0 0,0 2 0 16,0 0 0 0,0 0 0-16,0 0 0 0,0 0 0 15,0 0 0-15,0 0 0 16,0 0 0-16,0 0 0 16,0 0 0-16,0 0 0 15,-5 0 0-15,-11 0 0 16,-8 4 0-16,-3 1 0 15,-6 2 0-15,-7-2 0 16,-5 3 0-16,-7-1 0 16,-5 0 0-16,-2 0 0 15,-4 0 0-15,-10-1 0 16,-8-3 0-16,-10 2 0 16,-9-1 0-16,-5 0 0 15,-1-1 0-15,2 1 0 16,10 1 0-16,5 0 0 0,-2 1 0 15,-3 0 0-15,-3-2 0 16,-9 2 0-16,0-1 0 16,-6 1 0-16,2-2 0 15,6 2 0-15,5-4 0 16,8 1 0-16,6 1 0 16,6-1 0-16,1 3 0 15,0 0 0-15,0 1 0 16,-1-2 0-16,4 2 0 15,6-1 0-15,10-2 0 16,3 2 0-16,6-3 0 16,0 1 0-16,0 0 0 15,-1 1 0-15,2-3 0 0,0 1 0 16,-2-1 0 0,0 3 0-16,2-2 0 0,4 1 0 15,-1 0 0-15,4 0 0 16,0 1 0-16,1-1 0 15,3 2 0-15,4-2 0 16,3 2 0-16,2-1 0 16,3 0 0-16,4 0 0 15,5 0 0-15,3-2 0 16,4 1 0-16,-2 0 0 0,-1 0 0 16,-3 2 0-16,-3-2 0 15,1 1 0-15,-3-1 0 16,-1-1 0-16,4 0 0 15,0 0 0-15,3 0 0 16,3 1 0-16,0-3 0 16,-2 4 0-16,0-2 0 15,-1-2 0-15,0 1 0 16,0-2 0-16,3 0 0 16,0 0 0-16,1 0 0 15,5 0 0-15,-2 0 0 16,2 0 0-16,-3 2 0 15,0 0 0-15,-1 1 0 16,-4-1 0-16,4 0 0 16,1-1 0-16,2 1 0 0,-1-2 0 15,2 1 0-15,-3 1 0 16,-1-1 0-16,-1 2 0 16,1-2 0-16,-2 2 0 15,1-1 0-15,4-1 0 16,-2 0 0-16,3-1 0 15,0 0 0-15,3 2 0 16,-3-1 0-16,1-1 0 16,0 0 0-16,2 2 0 15,3-2 0-15,0 0 0 16,0 0 0-16,0 0 0 16,0 0 0-16,0 0 0 0,0 0 0 15,0 0 0 1,0 0 0-16,0 0 0 0,0 0 0 15,0 0 0-15,0 0 0 16,0 0 0-16,13 0-869 16,1 0-106-16</inkml:trace>
  <inkml:trace contextRef="#ctx0" brushRef="#br0" timeOffset="101536.46">21778 4968 52 0,'0'0'97'0,"0"0"-37"15,0 0 37-15,0 0-4 16,0 0-6-16,0 0-17 16,0 0-10-16,17-48-16 15,-12 48-44-15,-4 2 6 0,4 10-3 16,-4 4 14-16,-1 0-6 15,0-1-1-15,0-1 3 16,-9-3-3-16,-1-3 0 16,1-2 14-16,1-4 0 15,1-2 27-15,-2 0 67 16,2-8 89-16,1-7-44 16,3-5-22-16,1 0-37 15,2-7-3-15,0 4-34 16,0 0-38-16,0 4 34 15,8 5-40-15,4 2-23 16,1 8 0-16,1 4-17 0,2 0 17 16,-1 0-17-16,3 8 17 15,-5 8 0-15,0 3-6 16,-7 3 6 0,-4 0 6-16,-2 1-1 0,0 1 7 15,-6-3-1-15,-7-3-11 16,-2-3 35-16,1-8-24 15,2-3 18-15,2-4 64 16,-3 0-63-16,0-4-30 16,1-8 0-16,1-5 0 15,2-1 0-15,3-4 0 16,1-1 0-16,1 0 0 0,4 3 0 16,0 0 0-16,0 4 0 15,13 5 0-15,1 4 0 16,3 1 0-16,3 6 0 15,1 0 0-15,0 0 0 16,-3 7 0-16,1 9 0 16,-3 4 0-16,-7 2 0 15,-4 2 0-15,-5 4 0 16,0 0 0-16,-12-1 0 16,-9-1 0-16,-1-6 0 15,-2-2 0-15,0-7 0 16,-2-4 0-16,1-6 0 15,0-1 0-15,0 0 0 16,5-17 0-16,2-3 0 16,5-5 0-16,1-3 0 0,4-4 0 15,2-2 0-15,5-2 0 16,1 0 0-16,0 6 0 16,4 5 0-16,11 3 0 15,6 7 0-15,4 5 0 16,5 3 0-16,0 7 0 15,1 0 0-15,-1 6 0 16,-3 14 0-16,-3 5 0 16,-3 6 0-16,-2 5 0 15,-7 1 0-15,-3 3 0 16,-9 2 0-16,0 1 0 16,-18-3 0-16,-5-1 0 15,-7-3 0-15,1-5 0 16,-2-4 0-16,0-4 0 0,1-7 0 15,2-10 0-15,3-6 0 16,2 0 0-16,-1-11 0 16,3-13 0-16,1-9 0 15,3-3 0-15,2-7 0 16,3 0 0-16,6-2 0 16,4 0 0-16,2 2 0 15,2 5 0-15,20 1 0 16,6 5 0-16,8 1 0 15,3 9 0-15,2 4 0 16,2 8 0-16,-1 10 0 0,4 0 0 16,0 5 0-1,0 18 0-15,-7 6 0 0,-6 7 0 16,-9 6 0 0,-8 1 0-16,-6-2 0 0,-10 0 0 15,0-1 0-15,-7-3 0 16,-15 0 0-16,-8-3 0 15,-3-4 0-15,-9-7 0 16,2-8 0-16,1-6 0 16,2-5 0-16,1-4 0 15,6 0 0-15,3-10 0 16,0-11 0-16,2-6 0 16,1-5 0-16,2-7 0 0,7 0 0 15,4-4 0-15,4 0 0 16,7-2 0-16,0-2 0 15,7 0 0-15,15 4 0 16,7 5 0-16,7 5 0 16,6 9 0-16,0 4 0 15,5 6 0-15,-2 7 0 16,1 4 0-16,-2 3 0 16,-5 0 0-16,-4 14 0 15,-2 12 0-15,-4 7 0 16,-6 9 0-16,-5 7 0 15,-9 4 0-15,-7 0 0 16,-2-6 0-16,-5-2 0 16,-13-6 0-16,-4-1 0 0,-4-1 0 15,-3-5 0-15,-3-3 0 16,-2-7 0-16,-5-8 0 16,1-7 0-16,-1-7 0 15,-2 0 0-15,1-7 0 16,4-15 0-16,5-10 0 15,4-6 0-15,9-5 0 16,2-5 0-16,5-1 0 16,5-4 0-16,5 1 0 15,1 1 0-15,0 7 0 16,12 5 0-16,7 8 0 16,4 6 0-16,5 3 0 15,6 6 0-15,3 5 0 16,-1 6 0-16,3 5 0 0,0 0 0 15,-2 16 0-15,2 13-18 16,-6 7 0-16,-5 7-11 16,-7 6 23-16,-3 4 1 15,-7-1 5-15,-8 1 5 16,-3-6 7-16,0 1 17 16,-11-2-29-16,-8-5 6 15,-6 1 18-15,-7-9-24 16,-7-3 0-16,-4-12 0 15,-3-6 0-15,2-9 0 16,2-3 0-16,4-10 0 0,1-16 0 16,1-10 0-1,3-11 0-15,9-7 0 0,7-4 0 16,7-4 0 0,9-4 0-16,1-3 0 0,0 0 0 15,4 9 0-15,14 10 0 16,4 13 0-16,2 7 0 15,10 9 0-15,4 6 0 16,7 5 0-16,10 5 0 16,6 5 0-16,3 5 0 15,-4 18 0-15,-7 7 0 16,-14 13 0-16,-12 11 0 16,-13 9 0-16,-14 8 0 15,-2 0 0-15,-26-3 0 0,-11-9 0 16,-9-8 0-16,-6-15 0 15,-2-13 0-15,-1-16 0 16,4-7 0-16,8-10 0 16,4-19 0-16,8-8 0 15,5-8 0-15,7-6 0 16,9-2 0-16,7-3 0 16,5-1 0-16,0 8 0 15,16 5 0-15,6 10 0 16,2 10 0-16,5 5 0 15,0 8 0-15,4 4 0 16,4 4-946-16,-11 2 170 0</inkml:trace>
  <inkml:trace contextRef="#ctx0" brushRef="#br0" timeOffset="105503.23">11619 14371 72 0,'0'0'46'16,"0"0"13"-16,0 0 7 15,0 0 9-15,0 0 15 16,0 0-1-16,0 0-2 16,-50-40-7-16,25 40-17 15,-3 13-8-15,-7 5 8 16,3 6-2-16,-1 4-18 16,0 2-28-16,3 2-3 15,3 1 6-15,7-1-18 16,6-2 0-16,5-5 0 15,9-3 19-15,0-3-14 16,6 1-1-16,18-2 0 0,9-1 29 16,8 0-24-16,3-1-5 15,0-4 17-15,-5 2-21 16,-4-1 4-16,-7 0-4 16,-6 1 4-16,-5 0-4 15,-4 0 4-15,-5-1-4 16,-5 1 5-16,-3 0-5 15,0 0 22-15,0 1 15 16,-8 0 47-16,-10 0 52 16,-5-1 3-16,-6-1 11 15,-2-1-19-15,7-5-33 16,0-6-23-16,6-1-69 0,8 0 6 16,4-3-12-16,6-8-412 15,0 0-294-15,16-1 152 16,11 1 349-16</inkml:trace>
  <inkml:trace contextRef="#ctx0" brushRef="#br0" timeOffset="105899.29">11916 14712 102 0,'0'0'79'15,"0"0"48"-15,0 0 57 0,0 0 118 16,0 0 50-16,0 0-56 16,-55-61-183-16,28 76-69 15,-3 10-10-15,3 3-34 16,4 7 6-16,6 0 5 16,3 3 0-16,4-1-11 15,10-4 0-15,0-5 0 16,9-5 0-16,16-5-5 15,11-8 5-15,4-10-17 16,2 0 17-16,-2-10-11 16,-9-11-1-16,-8-3 12 15,-7-6 23-15,-5 2-12 16,-5-2 28-16,-2 4 64 16,-4 2-34-16,0 2 12 0,-4 7-75 15,-4 6-12-15,-2 8-133 16,-2 1-454-16,3 10-156 15,0 10 504-15,3 2 53 16</inkml:trace>
  <inkml:trace contextRef="#ctx0" brushRef="#br0" timeOffset="106284.46">12177 15031 247 0,'0'0'75'0,"0"0"117"16,0 0 217-16,0 0-273 16,0 0-90-16,0 0 13 15,40 0-9-15,-34 0 9 16,-1-6 16-16,-1-7 111 16,1-6 72-16,2-9-33 15,-3-8-195-15,-1-6-30 16,0-3 0-16,-3-2 0 15,0-4 0-15,0-1 0 16,-14 0 0-16,-3 3 0 16,-1 3 0-16,3 7 0 15,2 6 0-15,7 8 0 0,3 5 0 16,3 6 0-16,0 4 0 16,0 3 0-1,6 6 0-15,10 1 0 0,2 0 0 16,2 12-631-16,-4 11-205 15,-7 7 518-15,-9 6 167 16</inkml:trace>
  <inkml:trace contextRef="#ctx0" brushRef="#br0" timeOffset="106436.58">12068 14822 171 0,'0'0'136'16,"0"0"10"-16,0 0 260 0,0 0-172 15,103-42-190-15,-51 35-44 16,8 0-5-16,-2 4-382 16,-7 0 2-16,-8-3 173 15</inkml:trace>
  <inkml:trace contextRef="#ctx0" brushRef="#br0" timeOffset="106754.73">12574 14525 140 0,'0'0'84'0,"0"0"45"15,-9-92 128-15,3 67 265 16,0 6 155-16,-3 5-439 16,7 5-238-16,-1 7 0 0,3 2 0 15,-1 0 0-15,1 0 0 16,-3 9 0-16,-2 19 0 15,1 16 0-15,-1 11 0 16,0 11 0-16,2 5 0 16,1 3 0-16,2-7 0 15,0-8 0-15,5-9 0 16,12-9 0-16,3-10 0 16,2-10 0-16,4-10 0 15,2-8 0-15,3-3-397 16,-2 0-801-16,-12-17 847 15</inkml:trace>
  <inkml:trace contextRef="#ctx0" brushRef="#br0" timeOffset="106920.56">12317 14771 221 0,'0'0'63'16,"0"0"18"-16,0 0-41 15,80-39-40-15,-11 34-4 16,9 3-17-16,5 0-95 16,-5-1-27-16</inkml:trace>
  <inkml:trace contextRef="#ctx0" brushRef="#br0" timeOffset="107617.5">12835 14697 78 0,'0'0'171'0,"0"0"-53"16,0 0 186-16,0 0 139 15,0 0-110-15,0 0-136 16,26-57-95-16,-4 64-10 16,4 12-6-16,1 7 1 15,-3 3-51-15,-4 4-36 16,-6 1 0-16,-6 1 0 0,-7 2 0 15,-1-3 0-15,0-6 0 16,-3-8 0-16,-4-7 0 16,1-9 0-16,1-4 0 15,-2 0 0-15,1-16 0 16,0-8 0-16,1-6 0 16,5-3 0-16,0-4 0 15,0-1 0-15,11 1 0 16,8 5 0-16,1 7 0 15,11 4 0-15,2 10 0 16,4 6 0-16,-1 5 0 16,1 0 0-16,-2 5 0 15,-2 12 0-15,-5 5 0 16,-3 2 0-16,-3 2 0 16,-6 3 0-16,-7 0 0 0,-5 2 0 15,-4 2 0-15,0-5 0 16,-6-9 0-16,0-6 0 15,3-11 0-15,2-2 0 16,-1-9 0-16,2-12 0 16,0-8 0-16,0-4 0 15,0-2 0-15,9-2 0 16,4 4 0-16,1 0 0 16,4 3 0-16,0 7 0 15,4 5 0-15,3 7 0 16,1 6 0-16,2 5 0 15,2 0 0-15,-2 4 0 0,-4 12 0 16,-3 4 0-16,-3 3 0 16,-5 4 0-16,-2 1 0 15,-2-3 0-15,0 1 0 16,-3-4 0-16,4-5 0 16,7-3-255-16,5-7-779 15,8-5 578-15,1-2 240 16</inkml:trace>
  <inkml:trace contextRef="#ctx0" brushRef="#br0" timeOffset="108081.44">14042 14613 118 0,'0'0'81'16,"0"0"38"-1,0 0 172-15,0 0 219 16,0 0-7-16,0 0-114 0,-9-63-353 15,-6 66-36-15,-5 17 0 16,-2 11 0-16,4 4 0 16,2 4 0-16,2 1 0 15,7-4 0-15,4-9 0 16,3-7 0-16,0-7 0 16,6-5 0-16,9-8 0 15,0 0 0-15,4 0 0 16,-1-15 0-16,-2-5 0 0,-2-3 0 15,-2-2 0-15,-6 1 0 16,-3-3 0-16,-3 0 0 16,0 3 0-16,0 6 0 15,0 4 0-15,0 7 0 16,0 7 0-16,0 0 0 16,0 0 0-16,0 4 0 15,6 12 0-15,8 7 0 16,2 4 0-16,1 0 0 15,-2-1 0-15,3-1 0 16,0-7 0-16,5-4 0 16,0-4-140-16,4-4-538 15,0-3 31-15,-4-3 355 16,-7 0 126-16</inkml:trace>
  <inkml:trace contextRef="#ctx0" brushRef="#br0" timeOffset="108517.38">14294 14601 146 0,'0'0'88'16,"0"0"130"-16,0 0 290 15,85-40-68-15,-57 40-14 16,-3 0-205-16,1 14-221 16,-5 4 0-16,-6 5 0 15,-5 2 0-15,-8 6 0 0,-2 4 0 16,0-1 0-1,-15-4 0-15,-3-8 0 0,3-10 0 16,9-9 0-16,3-3 0 16,3-4 0-16,0-14 0 15,0-7 0-15,12-4 0 16,6-2 0-16,3-2 0 16,-2-3 0-16,2 2 0 15,-5 4 0-15,-2 3 0 16,-5 7 0-16,0 5 0 15,-6 5 0-15,-2 4 0 16,1 6 0-16,-2 0 0 16,0 0 0-16,0 22 0 0,0 7 0 15,-3 9 0-15,-3 1 0 16,4-6 0-16,2-4 0 16,0-7 0-16,15-6 0 15,7-7 0-15,14-5-475 16,12-4-567-1,12-4 698-15,7-12 162 0</inkml:trace>
  <inkml:trace contextRef="#ctx0" brushRef="#br0" timeOffset="109019.53">15398 14009 192 0,'0'0'163'0,"0"0"302"0,0 0 484 16,0 0-671 0,0 0-278-16,0 0 0 0,-87 84 0 15,62-7 0-15,7 16 0 16,8 13 0-16,10 0 0 15,1-6 0-15,29-9 0 16,10-11 0-16,5-15 0 16,1-12 0-16,-7-8 0 15,-8-8 0-15,-8-6 0 16,-10-11 0-16,-4-8 0 16,-5-7 0-16,-2-5 0 15,-1 0 0-15,-1 0 0 0,3 0 0 16,7-3 0-1,4-10-694-15,0-10-449 16</inkml:trace>
  <inkml:trace contextRef="#ctx0" brushRef="#br0" timeOffset="111047.01">16324 14100 61 0,'0'0'45'0,"0"0"2"16,0 0 6-16,0 0 24 15,2-74 21-15,-2 64 32 16,-2 5 71-1,-4 3 13-15,-7 2-8 0,-3 0-104 16,-8 14-53-16,-5 10-20 16,3 8 48-16,-1 4-19 15,3 8 12-15,3 4-26 16,2 3 6-16,5-1-28 16,6-1-16-16,7-3 5 15,1-8 6-15,9-6-17 16,19-8 11-16,10-8 0 0,4-10 6 15,2-6 34-15,-5 0-45 16,-6-12 17-16,-6-9 23 16,-3-7-11-16,-8-4-18 15,-1-5-6-15,-8 0 18 16,-2-4 58-16,-5 1-51 16,0-1-36-16,-6 4 0 15,-11 3 0-15,-2 5 0 16,-2 10 0-16,2 5 0 15,1 7 0-15,3 7-704 16,2 0-109-16,7 13 489 16,6 9 139-16</inkml:trace>
  <inkml:trace contextRef="#ctx0" brushRef="#br0" timeOffset="111600.64">16863 14465 123 0,'0'0'72'0,"0"0"50"15,0 0 85-15,0 0 218 16,0 0 57-16,0 0-23 16,0-29-302-16,0 29-157 15,0 0 0-15,0 0 0 0,0 7 0 16,0 8 0-16,0 8 0 16,0 2 0-16,0 3 0 15,0 2 0-15,0-3 0 16,0-3 0-16,0-3 0 15,0-6 0-15,0-5 0 16,0-5 0-16,0-3 0 16,0-2 0-16,0 0 0 15,0 0 0-15,0 0 0 16,0 0 0-16,0-8 0 16,0-11-1448-16,3-3 1005 15</inkml:trace>
  <inkml:trace contextRef="#ctx0" brushRef="#br0" timeOffset="112048.76">17032 13812 135 0,'0'0'73'0,"0"0"21"16,0 0-40-16,0 0-45 15,0 0 27-15,61 79 71 16,-14-36 47-16,9 9 96 15,4 7 25-15,-2 10-104 16,-8 8-28-16,-9 5 12 16,-16 3-82-16,-14-2-22 15,-11-1-33-15,-2-3-7 16,-19-6 6-16,-6-9-17 16,0-12 18-16,2-12-13 15,3-12-5-15,3-11 52 0,0-7-17 16,6-5-6-1,-1-5-12-15,4 0-17 16,2 0-236-16,7-3-501 16,1-14 116-16,3-8 328 0</inkml:trace>
  <inkml:trace contextRef="#ctx0" brushRef="#br0" timeOffset="112596.29">18637 14061 17 0,'0'0'121'0,"0"0"-65"16,0 0 66-16,0 0 5 16,0 0 83-16,0 0 39 15,-9-2 45-15,9 2-11 16,0-3-61-16,6 0-56 15,16-3-149-15,13-1-17 16,7 1 0-16,2 2-6 16,-5 4-63-16,-8 0-387 15,-7 0-65-15,-9 7 153 0,-9 9 171 16,-6 4 86 0,0 4 27-16</inkml:trace>
  <inkml:trace contextRef="#ctx0" brushRef="#br0" timeOffset="112778.61">18707 14328 88 0,'0'0'41'0,"0"0"27"15,0 0 4-15,0 0 1 16,0 0 30-16,0 0 96 16,73 14 250-16,-36-14-52 15,-4-2-147-15,-7-2-192 0,-7 2-58 16,-9 0-120-1,-2 2-511-15,-3 0-33 0,-4 0 409 16</inkml:trace>
  <inkml:trace contextRef="#ctx0" brushRef="#br0" timeOffset="113710.81">21215 12709 15 0,'0'0'146'0,"0"0"-99"16,0 0 41-16,0 0-4 16,0 0-19-16,0 0 1 0,4 66 11 15,13-58 1-15,4-2 20 16,3-2-13-16,1-3-4 15,2-1-39-15,-3 0 29 16,6-14-34-16,1-10 20 16,4-5-39-16,1-7-4 15,-4 1-10-15,-7 1 15 16,-7 3-15-16,-3 1 10 16,-11 4-10-16,-4 0 6 15,0 2 5-15,0 3 29 0,-9 4 52 16,-5 3 37-16,-9 7-29 15,-8 7-36-15,-6 0-40 16,-7 6 0 0,-5 15-11-16,3 8 110 0,3 1 18 15,4 6-127-15,7 4-18 16,12 5 0-16,8 6 0 16,7 3 0-16,5 4 0 15,2 3 0-15,19-4 0 16,9 0 0-16,8-6 0 15,5-8 0-15,5-6 0 16,0-11 0-16,1-11 0 16,-7-11 0-16,-6-4 0 15,-6 0 0-15,-7-13-374 16,-3-1-696-16,-7-3 682 0</inkml:trace>
  <inkml:trace contextRef="#ctx0" brushRef="#br0" timeOffset="114501.97">22125 11391 32 0,'0'0'55'0,"0"0"5"16,0 0 13-16,0 0 15 16,0 0 21-16,0 0 86 15,-18-65 102-15,9 60 126 0,-3 3-32 16,-3 2-114-16,-7 3-230 15,-5 21-47-15,-4 6 0 16,1 11 0 0,2 7 0-16,2 6 0 0,10 3 0 15,7-1 0-15,9-6 0 16,0-9 0-16,24-10 0 16,14-11 0-16,9-12 0 15,3-8 0-15,-2 0 0 16,-6-18 0-16,-8-9 0 15,-7-5 0-15,-3-5 0 16,-5-3 0-16,-2-5 0 16,-10 1 0-16,-7-2 0 15,0 6 0-15,-6 4 0 0,-10 8 0 16,-2 8 0-16,5 7 0 16,1 8 0-16,-2 5 0 15,1 0-152-15,1 8-1121 16,1 11 872-16</inkml:trace>
  <inkml:trace contextRef="#ctx0" brushRef="#br0" timeOffset="115061.03">22704 11682 113 0,'0'0'87'0,"0"0"27"16,0 0 66-16,0 0 249 15,0 0 203-15,0 0-140 16,-17-59-492-16,17 56 0 15,0 3 0-15,0 0 0 16,0 0 0-16,0 16 0 16,0 8 0-16,0 7 0 15,0 3 0-15,0 2 0 16,0 1 0-16,0-2 0 16,0-2 0-16,0-5 0 15,0-4 0-15,0-6 0 0,0-5 0 16,0-6 0-1,0-4 0-15,0-2 0 0,0 1 0 16,0-2 0 0,0 0 0-16,0 0-278 0,2 0-1172 15</inkml:trace>
  <inkml:trace contextRef="#ctx0" brushRef="#br0" timeOffset="118312.16">21346 12784 0 0,'0'0'60'0,"0"0"-34"16,0 0 10-16,0 0-13 15,0 0-3-15,0 0 1 16,0 0 2-16,-23 5-6 15,20-4 5-15,0 0 5 16,1 1 8-16,0-2-1 0,1 0 2 16,-1 0 1-16,2 0-1 15,0 0 10-15,0 0-2 16,0 0-1-16,0 0-5 16,0 0 7-16,0 0-4 15,0 1-24-15,0-1-6 16,0 0-1-16,0 0-5 15,0 0 18-15,0 0 10 16,0 0 17-16,0 0 14 0,0 0-8 16,0 0 16-1,0 0-18-15,0 0-18 16,11 0-17-16,10 0-15 16,9 0 14-16,4-3-13 0,3-4 0 15,3-1 8 1,-2-1-8-16,-2 1 4 0,-7-1-9 15,-2-2 0-15,-7 4 0 16,-4-2 5-16,-5 4 5 16,-3 2-10-16,-5 0 0 15,-1 2 0-15,-1-1 0 16,-1 2-5-16,0 0 5 16,2 0 5-16,-2 0 0 15,0 0 0-15,0-2-5 0,0 0 19 16,0 1 1-16,0-2-20 15,0 0 0-15,0 1 10 16,0-3-10-16,0 3 0 16,0-5 5-16,0 1 0 15,0-1-5-15,0-3 0 16,0 1 0-16,0-1 5 16,0 0-1-16,0-1 11 15,3-1-15-15,-2 1 0 16,1-2 36-16,-2-2 11 15,1 1 0-15,-1-1 41 16,0 1-34-16,0 0 8 16,0 1-11-16,0 3 23 15,0 2-22-15,0-1 11 16,0 2-16-16,-3 2 10 0,2 0-33 16,-2 2-6-16,0-1-18 15,0 1 0-15,-3 2 0 16,0-2 0-16,2 2 0 15,-2-1 0-15,0 1 0 16,-3 1 0-16,1 0 0 16,1 0 0-16,-2 0 0 15,-4 0 0-15,-1 0 0 16,-4 0 0-16,0 4 0 16,-1 3 0-16,1 0 0 0,0-1 0 15,2-1 0 1,1 1 0-16,3-2 0 15,1 1 0-15,2-1 0 16,-2-1 0-16,0 1 0 0,0-1 0 16,0 1 0-16,0 2 0 15,2-2 0-15,-3 3 0 16,3 1 0-16,0 1 0 16,-1 0 0-16,1 1 0 15,-2 0 0-15,4 0 0 16,-3 2 0-16,2-2 0 15,-1 2 0-15,-1 2 0 16,1 0 0-16,1 0 0 16,2 1 0-16,-2 3 0 15,3-1 0-15,0 1 0 16,1 0 0-16,1 1 0 16,0 0 0-16,0 1 0 15,-1 3 0-15,1 1 0 0,3 0 0 16,0-3 0-16,0-1 0 15,0 0 0 1,3 0 0-16,7-2 0 0,2 0 0 16,1-1 0-16,-1-1 0 15,0 1 0-15,2 0 0 16,-2-1 0-16,1 0 0 16,-1 1 0-16,0 0 0 15,1-3 0-15,2-1 0 0,3-4 0 16,0-2 0-1,1 0 0-15,2-1 0 0,-3-2 0 16,-1 1 0-16,-7-2 0 16,0-1 0-16,-4 0 0 15,-1-1 0-15,-1-1 0 16,1 0 0-16,3 0 0 16,3 0 0-16,1 0 0 15,2 0 0-15,-4 0 0 16,-4 0 0-16,0 0 0 15,0-1 0-15,-5 1 0 16,1-2 0-16,1 0 0 16,1 1 0-16,2 0 0 0,2-2 0 15,1 0 0 1,-3 0 0-16,-3 2 0 0,-2 1 0 16,-1 0 0-16,0 0 0 15,0 0 0-15,0 0 0 16,0 0 0-16,0 0 0 15,0 0 0-15,0-4 0 16,0 1 0-16,-3-3 0 16,-10-1-267-16,-7-2-989 15,-9-8 838-15</inkml:trace>
  <inkml:trace contextRef="#ctx0" brushRef="#br0" timeOffset="119454.21">21290 12729 43 0,'0'0'38'16,"0"0"7"-16,0 0-7 15,0 0 3 1,0 0-2-16,0 0 7 0,-44 0 3 15,43 0 11-15,-1 0 25 16,2 0-16-16,0 0 9 16,0 0-5-16,0 0-32 15,0 0-22-15,0 0-7 16,0 0-9-16,12 0 15 16,11 0 11-16,9-4 87 15,10-5-36-15,9-2-51 0,3 2-16 16,-2-2-9-1,-1 3-4-15,-9 1 4 0,-10-1 4 16,-8 3-4-16,-8 2 1 16,-3-1-5-16,-6 0 4 15,-1 1-4-15,-3-3 4 16,0 2 9-16,0-1-4 16,0-1 0-16,-2-1 18 15,-1 0-22-15,0 2 13 16,0-2-4-16,0-2 13 15,0 2-2-15,0-2-20 16,0 2 9-16,0 2 16 16,0-1 14-16,0 3 3 15,0 0 43-15,0 2-19 16,0 1-28-16,0 0-32 0,0 0 18 16,0 0-18-16,0 0-11 15,-1 0-23-15,1 0-5 16,-3 0 1-16,0 0 16 15,0 0 6-15,0 5 10 16,-4 4-16-16,1 1 27 16,-2 5-26-16,-1 3 10 15,-3 1 0-15,3-1-6 16,2-2 1-16,-2-6 5 16,6-4 5-16,1-4 17 15,2-2-38-15,0 0 37 16,-1 0-15-16,-1 0 55 0,1-2-21 15,-2-8-40-15,0-2 22 16,0-1-16-16,1 1 16 16,2-2-22-16,0 1 0 15,0 2 6-15,0 1-6 16,0 4 0-16,0 3-6 16,0 2 6-16,0 1-11 15,0 0 5-15,3 0-50 16,2 3 17-16,-1 10 33 15,1 1-11-15,-4 3 17 16,-1 1 6-16,0 0-6 0,0-4 0 16,0 1 0-1,-1-7 0-15,-4-4 0 16,-1 1 22-16,-1-4 12 16,-3-1 0-16,0 0 5 15,3 0-22-15,-1 0 12 0,1 0-18 16,3 0 12-16,1 0-11 15,0 0 5-15,1-1-17 16,1-2-46-16,-2-1-174 16,3-1-145-16,0 3-88 15,0-1 152-15,0 1 93 16,4-3 33-16</inkml:trace>
  <inkml:trace contextRef="#ctx0" brushRef="#br0" timeOffset="121792.39">20045 14369 43 0,'0'0'35'16,"0"0"10"-16,0 0-6 15,0 0 10-15,0 0-1 16,0 0 16-16,0 0-3 16,-47-14 9-16,45 14 2 15,1 0-22-15,-1 0-2 16,1 0-17-16,-1 0-4 16,1 0 18-16,-1 0 10 15,2 0-2-15,0 0 21 16,0 0 11-16,0 0-20 15,0 0-31-15,0 0 5 16,8 0-7-16,20 0-27 0,18 0 40 16,21-5-6-16,20-8-24 15,16-2-15-15,22-2 10 16,20 1-5-16,4-3 15 16,4 1-20-16,-7 2-10 15,-11-2 5-15,1 0 0 16,1 0 0-16,8-2-10 15,22-2 15-15,15-2 0 16,18 1-24-16,16 0-51 0,2 1 25 16,-3 3 4-1,-9 1 12-15,-17 1-21 0,-8 0 44 16,-9 1-45-16,-10 1-33 16,-5 2 17-16,-10 2 20 15,-14 1 28-15,-14 3 0 16,-14-2 22-16,-14 2 2 15,-14-2 2-15,-12 1-2 16,-16 1-5-16,-6-1 5 16,-10 3-2-16,-8 1 2 15,-10 1 2-15,-6-2-2 16,-4-1 5-16,-4 4-3 16,-1 0 0-16,0 2 9 15,0 0-6-15,0 0-5 0,0-1-16 16,-4 1-34-16,-7 0-80 15,-4 0 13-15,-4 0 3 16,-8 1 16-16,-9 5-33 16</inkml:trace>
  <inkml:trace contextRef="#ctx0" brushRef="#br0" timeOffset="124177.04">19170 1828 24 0,'0'0'257'15,"0"0"-138"-15,0 0 141 0,0 0 37 16,0 0-85 0,0 0-113-16,0 0-40 0,44-22-2 15,-26 12-20-15,2-3 32 16,-1-2 52-16,-2-5-48 15,3-1-28-15,-2-4 12 16,-1-4-51-16,-3 1 46 16,-2 0-47-16,-4 0 13 15,-5 3 34-15,-3 3-41 16,0 4 35-16,-1 1-22 16,-12 2 5-16,-4 6-11 15,-5 1-18-15,-3 8 0 16,-6 0 0-16,-2 6-65 15,0 20 48-15,2 4-18 16,4 6 35-16,3 1-6 0,4 8 12 16,6 0 6-16,8-1 40 15,6-2-35-15,0-3-17 16,16-6 0-16,11-3-17 16,12-6 11-16,10-10-17 15,15-10-35-15,18-4-326 16,8-5-253-16,4-18 168 15,-10-7 215-15</inkml:trace>
  <inkml:trace contextRef="#ctx0" brushRef="#br0" timeOffset="124339.75">19801 1600 122 0,'0'0'152'16,"0"0"-75"-16,0 0 82 16,89-37-98-16,-47 32-54 15,1 0-7-15,-7 5-144 16,-15 4-32-16,-18 15 40 16</inkml:trace>
  <inkml:trace contextRef="#ctx0" brushRef="#br0" timeOffset="124460.78">19882 1783 95 0,'0'0'65'0,"0"0"49"0,0 0-57 15,108-15-31-15,-50 4-26 16,8-4-42-16,0-2-117 16</inkml:trace>
  <inkml:trace contextRef="#ctx0" brushRef="#br0" timeOffset="124801.59">20398 1398 216 0,'0'0'167'16,"0"0"250"-16,0 0-3 15,0 0-62-15,105-68-115 16,-77 68-116-16,-3 19-28 15,-3 10-63-15,-7 11-30 16,-11 9 0-16,-4 6 0 16,-17 9 0-16,-21-1 0 15,-7-2 0-15,1-9 0 16,11-13 0-16,11-15 0 16,12-14 0-16,10-5 0 15,0-5 0-15,5 0 0 16,28 0 0-16,20 0 0 0,19-6 0 15,12-5 0 1,-3 1 0-16,-12 0-954 0,-17-1 206 16,-17 1 459-16</inkml:trace>
  <inkml:trace contextRef="#ctx0" brushRef="#br0" timeOffset="124972.93">20934 1723 284 0,'0'0'129'0,"0"0"464"16,0 0 418-16,0 0-981 16,0 0-30-16,0 0 0 15,3-8 0-15,0 7 0 16,3-1 0-16,2-3-1387 0,-1-2 919 16</inkml:trace>
  <inkml:trace contextRef="#ctx0" brushRef="#br0" timeOffset="125506.5">21067 1395 62 0,'0'0'78'0,"0"0"-13"15,0 0 14-15,0 0 23 16,0 0 38-16,82-79 79 0,-62 71 108 16,1-2-15-16,-1 3-52 15,-1 1-72-15,-2 1-72 16,-3-1-47-16,-1 5-39 16,-1-1-30-16,-3 1 0 15,0 1 0-15,-5 0 0 16,-2 0 0-16,-1 0 0 15,-1 0 0-15,0 0 0 16,0 0 0-16,0 0 0 0,0 0 0 16,0 0 0-1,0 0 0-15,0 0 0 0,0 0 0 16,2 7 0-16,1 5 0 16,2 8 0-16,-1 6 0 15,2 8 0-15,-3 5 0 16,-2 2 0-16,-1 2 0 15,0-1 0-15,0-3 0 16,0-2 0-16,-4 1 0 16,-2-6 0-16,2-5 0 15,1-6 0-15,1-5 0 16,2-8 0-16,0-5 0 16,0-3 0-16,0 0-105 15,0 0-668-15,0 0 151 16,0-9 334-16,0-7 94 0</inkml:trace>
  <inkml:trace contextRef="#ctx0" brushRef="#br0" timeOffset="125651.12">21206 1601 112 0,'0'0'45'15,"0"0"16"-15,0 0-33 16,120-24-15-16,-65 18-13 15,1-1-19-15,-2-2-78 16</inkml:trace>
  <inkml:trace contextRef="#ctx0" brushRef="#br0" timeOffset="126675.03">21677 1320 114 0,'0'0'72'16,"0"0"55"-16,0 0 74 16,0 0 105-16,0 0 24 15,0 0 15-15,0-15-65 16,0 13-55-16,2 2-178 15,-2 0-47-15,0 0 0 16,0 0 0-16,0 0 0 16,0 0 0-16,0 0 0 15,0 0 0-15,0 0 0 16,0 0 0-16,0 0 0 16,0 0 0-16,0 0 0 15,0 0 0-15,0 0 0 16,0 0 0-16,0 0 0 0,0 0 0 15,0 0 0-15,0 0 0 16,0 0 0-16,0 0 0 16,0 0 0-16,0 0 0 15,0 0 0-15,0 0 0 16,0 0 0-16,0 0 0 16,0 0 0-16,0 0 0 15,0 0 0-15,0 0 0 16,0-1 0-16,0-3 0 15,0 0 0-15,0-2 0 16,0 1 0-16,0-1 0 16,0 2 0-16,0 0 0 15,0 2 0-15,0 0 0 16,0 2 0-16,0 0 0 0,0 0 0 16,0 0 0-1,0 12 0-15,0 9 0 0,3 11 0 16,2 7 0-16,1 4 0 15,2 0 0-15,-2-3 0 16,3 0 0-16,-3-5 0 16,1-4 0-16,-2-1 0 15,0-3 0-15,-2-3 0 16,-2-6 0-16,1-5 0 16,-1-3 0-16,1-5 0 0,-2 0 0 15,0-5 0-15,0 0 0 16,0 0 0-16,0 0 0 15,1 0 0-15,2 0 0 16,6-13-140-16,3-7-1214 16,-1-8 923-16</inkml:trace>
  <inkml:trace contextRef="#ctx0" brushRef="#br0" timeOffset="127452.01">22403 1552 128 0,'0'0'286'16,"0"0"-217"-16,0 0 541 0,0 0 344 15,0 0-954-15,0 0 0 16,0 0 0-16,1 0 0 16,15 0 0-16,19-1 0 15,17-5-1476-15,6-2 1054 16</inkml:trace>
  <inkml:trace contextRef="#ctx0" brushRef="#br0" timeOffset="127603.11">23008 1512 127 0,'0'0'249'0,"0"0"-227"15,0 0 11-15,0 0-25 0,114-45-8 16,-68 43-65-16,5 1-88 16,1-3 21-16</inkml:trace>
  <inkml:trace contextRef="#ctx0" brushRef="#br0" timeOffset="127726.82">23712 1436 195 0,'0'0'54'0,"0"0"34"16,112-31-37-16,-70 28-51 16,0 2-64-16,-4-1-117 15</inkml:trace>
  <inkml:trace contextRef="#ctx0" brushRef="#br0" timeOffset="127858.47">24121 1408 114 0,'0'0'61'0,"0"0"-15"15,0 0 86-15,0 0 31 16,0 0-4-16,0 0-61 16,55-31-98-16,-45 18-159 15,3-9-294-15</inkml:trace>
  <inkml:trace contextRef="#ctx0" brushRef="#br0" timeOffset="132943.23">20514 15686 78 0,'0'0'20'15,"0"0"-2"-15,0 0 7 16,0 0 9-16,0 0 1 0,0 0-10 16,0 0 1-16,0 0 14 15,-2 36-14-15,2-34-2 16,0-1-6-16,8 2-3 15,11-2-1-15,11-1 35 16,6 0-6-16,1 0-23 16,2-3-6-16,-8-7-12 15,-5 0-1-15,-1-1 2 16,-4-1-3-16,-5-2 9 0,-1 0-5 16,-3-2 0-16,0-1-1 15,-5 2 2-15,-1-3 3 16,-1 1-2-16,-3-1 7 15,-2-2 14-15,0 2 30 16,0 0 7-16,-2 1-3 16,-7 0-7-16,-2 4 3 15,-2 3 54-15,1 3 31 16,-4 4 35-16,-4 1-73 16,-5 2-55-16,-2 0 0 15,-3 0-33-15,3 0 0 16,1 4 40-16,-1 4 11 15,6 5 30-15,0-1-68 16,2 6 0-16,4 3-12 16,0 6-6-16,4 5 30 0,5 8-35 15,5 4 17-15,1 2 17 16,0 4-22-16,16-4 11 16,10-2-11-16,3-8-18 15,7-6 0-15,4-8 0 16,2-6 0-16,-1-5 0 15,-5-8 0-15,-5-1 0 16,-3-2 0-16,-6 0 0 16,-1 0-175-16,-1-4-617 15,-1-8 108-15,-1-3 379 16</inkml:trace>
  <inkml:trace contextRef="#ctx0" brushRef="#br0" timeOffset="133925.28">21093 14800 26 0,'0'0'69'15,"0"0"-5"-15,0 0 21 16,0 0 36-16,0 0 56 15,0 0 42-15,-10-17 117 16,-1 17-28-16,-6 0-130 16,-5 15-100-16,-5 5-4 15,3 5 0-15,3 5 1 16,3 4-17-16,5 0-24 16,3-4-22-16,8-3 0 0,2-6-7 15,0-3-5 1,10-4-11-16,8-4 11 0,5-3 11 15,4-6-5-15,-2-1 0 16,-1 0 24-16,1-11-30 16,-5-8 0-16,-5-4 0 15,-2 1 0-15,-7-3 0 16,-3-2 0-16,-3-2 0 16,0 0 0-16,0-1 0 15,-8 3 0-15,-5 7 0 16,0 2 0-16,2 9 0 15,2 3 0-15,5 6 0 16,1 0 0-16,-2 3-678 0,5 9-215 16,0 4 593-16</inkml:trace>
  <inkml:trace contextRef="#ctx0" brushRef="#br0" timeOffset="134333.41">21417 14897 106 0,'0'0'108'0,"0"0"65"15,0 0 165-15,0 0 379 16,0 0-112-16,0 0-605 15,0-17 0-15,0 17 0 16,0 0 0-16,0 0 0 16,0 14 0-16,0 11 0 15,0 10 0-15,0-2 0 16,0 1 0-16,0-7 0 16,0-4 0-16,0-4 0 15,0-5 0-15,0-5 0 16,0-2 0-16,0-4 0 15,1-2 0-15,-1-1 0 16,0 0 0-16,0 0 0 16,0 0 0-16,0 0 0 0,3 0 0 15,3-4 0-15,1-5-1215 16,1-1 498-16</inkml:trace>
  <inkml:trace contextRef="#ctx0" brushRef="#br0" timeOffset="135005.07">22135 15432 63 0,'0'0'81'0,"0"0"-2"15,0 0 78-15,0 0 62 16,0 0 225-16,0 0 90 0,-14-53-64 16,14 53-470-16,0 2 0 15,0 16 0-15,0 6 0 16,10 10 0-16,2 4 0 15,0 3 0-15,1 3 0 16,-1 1 0-16,0-1 0 16,-3-2 0-16,-3-5 0 15,0-8 0-15,0-6 0 16,-2-12 0-16,-1-4 0 16,-1-5 0-16,1-2 0 15,0 0 0-15,-2 0-851 16,-1-10 105-16,0-6 437 15</inkml:trace>
  <inkml:trace contextRef="#ctx0" brushRef="#br0" timeOffset="135187.14">21985 15693 48 0,'0'0'154'16,"0"0"-76"-16,0 0 65 15,0 0-32-15,88-21-97 16,-17 11 13-16,17-3-27 16,14-4-12-16,7-2-176 15,-9-5-22-15</inkml:trace>
  <inkml:trace contextRef="#ctx0" brushRef="#br0" timeOffset="135644.18">22759 15559 139 0,'0'0'75'15,"0"0"-73"-15,0 0 39 16,0 0 24-16,0 0-2 16,0 0 24-16,55 40 50 15,-31-39 5-15,-1-1-21 16,0 0-48-16,-2-5-27 15,-1-6-28-15,1-7 16 16,-2-1-30-16,-4-3 4 0,-2-2 13 16,-4-2-4-16,-6 0 4 15,-3-3-7-15,0 1 18 16,0 2-19 0,-12 3-8-16,-4 5-5 0,-1 6 23 15,-3 5 34-15,-3 7 28 16,-2 0-49-16,-5 6-15 15,-1 12 5-15,-3 7-26 16,1 9 42-16,6 10-9 16,7 6 71-16,7 3 112 15,13 2-84-15,0-1-38 16,18-6-94-16,15-9 0 0,6-9 0 16,5-8 0-16,2-9 0 15,7-6 0-15,5-7 0 16,9 0-744-16,5-13-148 15,-2-9 560-15</inkml:trace>
  <inkml:trace contextRef="#ctx0" brushRef="#br0" timeOffset="136341.53">23195 14714 32 0,'0'0'77'0,"0"0"-13"15,0 0 21-15,0 0 23 16,0 0 32-16,0 0 110 16,-25-51 167-16,14 51-111 15,-8 11-180-15,-6 13-103 16,-1 9 16-16,2 7 17 15,3 7 1-15,9 4-22 16,5-1 28-16,7-1-46 0,0-10 1 16,13-9 11-16,9-9-29 15,7-11 34-15,-1-8-34 16,3-2 18 0,-1-4 35-16,-6-14-53 0,-4-5 0 15,-7-5 0-15,-4-7 0 16,-6-4 0-16,-3-2 0 15,0-2 0-15,-9 4 0 16,-9 5 0-16,-3 11 0 16,3 5 0-16,1 8 0 15,6 7 0-15,3 3-186 16,4 0-986-16,4 13 733 0,0 2 257 16</inkml:trace>
  <inkml:trace contextRef="#ctx0" brushRef="#br0" timeOffset="136743.4">23344 14701 122 0,'0'0'102'0,"0"0"70"15,0 0 121-15,0 0 98 16,0 0-76-16,94-37-21 15,-67 44-47-15,-5 9-136 16,-7 5-111-16,-4 0 0 16,-7 4 0-16,-4 4 0 0,0 4 0 15,-15 5 0-15,-6-1 0 16,0-2 0-16,4-10 0 16,6-10 0-16,6-8 0 15,5-7 0-15,0 0 0 16,0 0 0-16,2 0 0 15,18-3 0-15,6-4 0 16,6-1 0-16,-1-1 0 16,-7 2 0-16,-5 1 0 15,-7 2 0-15,-4 1 0 16,-5 2 0-16,-2 1 0 16,2 0 0-16,0 0-678 0,0 4-238 15,0 6 637 1</inkml:trace>
  <inkml:trace contextRef="#ctx0" brushRef="#br0" timeOffset="137503.07">24093 15227 49 0,'0'0'73'0,"0"0"-20"0,0 0 39 15,0 0 33-15,0 0 28 16,0 0 201-16,-28-48 168 16,26 48-151-16,1 0-140 15,1 4-207-15,-2 17-24 16,2 9 0-16,0 11 0 15,0 3 0-15,6 2 0 16,7-2 0-16,0-2 0 16,1-6 0-16,-2-5 0 15,2-6 0-15,-5-7 0 0,-3-3 0 16,0-8 0 0,-5-3 0-16,2-3 0 15,-1-1-295-15,-2 0-760 16,0 0 654-16,-5-4 222 0</inkml:trace>
  <inkml:trace contextRef="#ctx0" brushRef="#br0" timeOffset="137680.1">23894 15445 131 0,'0'0'67'0,"0"0"-25"16,0 0 57-16,102-30-44 15,-38 23-14-15,12 1-19 16,9 1-22-16,9-1-18 0,0-3-180 16,-12-1-31-16</inkml:trace>
  <inkml:trace contextRef="#ctx0" brushRef="#br0" timeOffset="138185.26">24876 15214 202 0,'0'0'82'0,"0"0"20"16,0 0 62-1,0 0 29-15,0 0-34 0,0 0 44 16,-25 51-45-16,25-33-26 15,13 1-21-15,10-5 11 16,3-4 19-16,4-3-32 16,2-3-57-16,-3-4-34 15,0 0-1-15,-2-1 6 16,-6-12-11-16,0-4-7 16,-7-3 19-16,-3-3-24 15,-4 1 0-15,-4-3 5 16,-3 3 8-16,0 0-13 15,0 2 0-15,-4 4 0 16,-7 4-13-16,-2 4 2 16,-4 8 11-16,-5 0 0 0,-5 0-23 15,-5 18 5-15,-1 10 1 16,3 10 0-16,2 11 17 16,9 7 0-16,8 1 11 15,9 1 18-15,2-5-29 16,16-14 0-16,14-9-17 15,8-15-1-15,4-9-16 16,2-6-162-16,0-4-308 16,-3-16-105-16,-1-7 274 15,-5-4 144-15</inkml:trace>
  <inkml:trace contextRef="#ctx0" brushRef="#br0" timeOffset="138715.5">25185 14473 125 0,'0'0'88'0,"0"0"28"16,0 0 23-16,0 0 136 15,0 0 146-15,0 0-128 16,-55-18-173-16,44 38-81 15,-2 8-5-15,2 12-17 16,5 5 17-16,5 6-23 16,1-3-5-16,0-9-6 15,12-9 0-15,7-10-6 16,2-9 6-16,5-10 17 0,2-1-11 16,0-7 57-16,1-13-6 15,-6-4-40-15,-6-4 18 16,-9-1 6-16,-6-6 34 15,-2 1-51-15,-11-5-24 16,-15 4 0-16,-4 3 0 16,2 4 0-16,8 12 0 15,9 7 0-15,8 9-192 16,3 0-910-16,10 7 520 16</inkml:trace>
  <inkml:trace contextRef="#ctx0" brushRef="#br0" timeOffset="139200.82">25476 14431 140 0,'0'0'75'0,"0"0"26"16,0 0 19-16,93-56 9 15,-62 54 33-15,-3 2 37 0,-2 2-107 16,-9 14-46-16,-6 6-17 16,-8 5-17-16,-3 5-7 15,-6 3 4 1,-23 2-9-16,-5 0 0 0,0-7-5 15,5-9-4-15,13-10 1 16,10-9-17-16,6-2 25 16,0 0 33-16,5 0-33 15,17-1-8-15,3 0-51 16,7 1 59-16,-1 0 0 16,-1 0 0-16,-2 11 5 15,-7 3 66-15,-5 5-12 16,-6-1 2-16,-7 0-7 15,-3 0-10-15,0 1-33 16,-17-1 41-16,-10 1-47 0,-4 0 31 16,-4-1-36-1,4 0-527-15,-2-4 5 0,5-7 273 16</inkml:trace>
  <inkml:trace contextRef="#ctx0" brushRef="#br0" timeOffset="161323.09">11517 17188 32 0,'0'0'78'0,"0"0"-33"16,0 0 23-16,0 0 10 15,-10-82 13-15,3 71 28 0,1 6 34 16,-2 1 72 0,-1 4-67-16,-9 0-86 0,-6 12-72 15,-7 12-5-15,-2 6 1 16,0 5-13-16,7-2 8 16,4 1 1-16,9-8-13 15,7-4 17-15,6-4-25 16,0-5 9-16,22-3-18 15,11 1 27-15,8-4 11 16,8 1 19-16,-4-1-12 16,-1 2-7-16,-6 0 4 15,-7 5-4-15,-3-2 23 16,-8 2-23-16,-5-1 32 16,-8 1-23-16,-2-2 12 15,-5 1 25-15,0 0 9 0,0-2-10 16,-14 2 53-16,-8 0-62 15,-3-5 52-15,-4-1-50 16,5-5-22-16,2-2-16 16,4 0-5-16,6 0-561 15,12-12 48-15,0-4 271 16</inkml:trace>
  <inkml:trace contextRef="#ctx0" brushRef="#br0" timeOffset="161724.96">12046 17300 76 0,'0'0'63'16,"0"0"25"-16,0 0 13 15,0 0 1-15,0 0-5 16,0 0-69-16,-80-15-10 15,61 31-5-15,4 6 11 16,5 0-7-16,2 2-6 16,4 1 0-16,4 1-9 15,0-4 2-15,4-3-6 16,13-5 7-16,-1-7-8 0,3-7 6 16,-2 0 8-16,-1 0 4 15,-1-13 26-15,-2-5 49 16,-4 0 67-1,-4-6-49-15,-2 1 70 0,-3 0 11 16,0 0-37-16,0 0-22 16,-9 3-10-16,-4 0-74 15,1 5-46-15,3 8-34 16,4 6-277-16,-2 1-486 16,7 5 370-16,0 9 235 15</inkml:trace>
  <inkml:trace contextRef="#ctx0" brushRef="#br0" timeOffset="162409.97">12422 17555 42 0,'0'0'34'0,"0"0"12"16,0 0-12-16,0 0 5 15,0 0-11-15,0 0-1 16,0 14-12-16,0-13 2 16,4-1 7-16,0 0 3 15,2 0 11-15,3 0 12 0,-1 0 21 16,7 0 13-16,-5-6 32 16,-1-9 78-16,0-3-16 15,-6-4-28-15,2-7 57 16,-5-3-12-16,0-6-31 15,0-3 9-15,-13-4-79 16,-4-2-94-16,-4-8 0 16,1-1 0-16,0-1 0 15,2 4 0-15,7 8 0 16,4 11 0-16,5 5 0 0,2 8 0 16,0 6 0-1,6 4 0-15,13 4 0 0,7 7 0 16,7 0-232-16,-5 12-428 15,1 15 21-15,-10 8 388 16,-13 8 101-16</inkml:trace>
  <inkml:trace contextRef="#ctx0" brushRef="#br0" timeOffset="162590.92">12314 17403 146 0,'0'0'39'16,"0"0"41"-16,0 0 73 16,0 0-81-16,0 0-70 0,112-26 0 15,-48 19-4-15,-3 2-86 16,-7 1-78-16,0-1 23 16</inkml:trace>
  <inkml:trace contextRef="#ctx0" brushRef="#br0" timeOffset="162955.07">12969 17026 63 0,'0'0'67'0,"0"0"20"15,0-75 30 1,-3 59 48-16,-3 1 139 0,4 7 176 15,-1 2 17-15,0 5-230 16,2 1-267-16,-3 0 0 16,2 0 0-16,-1 6 0 15,-1 13 0-15,-1 9 0 16,2 5 0-16,3 9 0 16,0 6 0-16,0 6 0 15,0 2 0-15,2 1 0 16,8-7 0-16,5-3 0 15,2-6 0-15,2-7 0 16,5-7 0-16,-2-8 0 16,5-5 0-16,1-6 0 15,4-6 0-15,1-2-798 0,-4 0-50 16,-6-11 577-16</inkml:trace>
  <inkml:trace contextRef="#ctx0" brushRef="#br0" timeOffset="163138.6">12793 17318 29 0,'0'0'138'0,"0"0"-83"16,0 0 2-16,0 0-39 0,90-33-16 15,-29 33-2-15,6 0-1 16,6 0-64-16,0 2-45 15</inkml:trace>
  <inkml:trace contextRef="#ctx0" brushRef="#br0" timeOffset="163873.39">13469 17288 96 0,'0'0'60'0,"0"0"48"16,0 0 23-16,0 0 56 0,0 0 70 15,0 0-62-15,-12-37-149 16,18 38-46-16,13 14 0 16,2 5 57-16,2 1 11 15,-3 4 35-15,-6 3 20 16,-4 4-48-16,-5-1 24 15,-5 0-3-15,0-6-34 16,-2-5 1-16,-6-8-51 16,3-9 17-16,5-3 17 15,-2 0 0-15,1 0 42 16,-1-16-88-16,1-5 0 16,-1-6 0-16,2-4 0 15,0 1 0-15,6-1 0 16,9 5 0-16,2 4 0 0,2 8 0 15,5 4 0-15,3 4 0 16,-2 6 0-16,5 0 0 16,-2 7 0-16,-2 10 0 15,-6 3 0-15,-4 3 0 16,-6 2 0-16,-6 2 0 16,-4 3 0-16,0-1 0 15,0-2 0-15,-8-4 0 16,-3-12 0-16,5-2 0 15,1-9 0-15,1 0 0 16,-3-4 0-16,-1-11 0 16,1-7 0-16,2-7 0 0,4 0 0 15,1-4 0-15,0 1 0 16,3 2 0-16,10 5 0 16,8 5 0-16,1 4 0 15,1 7 0-15,4 5 0 16,0 4 0-16,-2 0 0 15,-3 4 0-15,-4 10 0 16,-2 4 0-16,-2 3 0 16,-4 3 0-16,-4 4 0 15,-1-1 0-15,-4 1 0 16,2-4 0-16,2-3 0 0,4-5 0 16,9-3-249-16,10-3-933 15,14-9 806-15,13-1 205 16</inkml:trace>
  <inkml:trace contextRef="#ctx0" brushRef="#br0" timeOffset="164421.75">14620 17315 99 0,'0'0'57'0,"0"0"33"16,0 0 13-16,0 0 39 15,0 0 92-15,0 0 100 0,-67-57 81 16,53 53-154-16,-2 2 4 16,0 2-218-16,0 0-47 15,-2 2 0-15,0 11 0 16,1 3 0-16,0 6 0 16,5 3 0-16,3 1 0 15,1 1 0-15,5 3 0 16,3-6 0-16,0-5 0 15,0-3 0-15,14-6 0 16,4-6 0-16,9-4 0 16,4 0 0-16,3-7 0 15,-1-10 0-15,-6-3 0 16,-5-2 0-16,-7-2 0 16,-2 1 0-16,-5-2 0 0,-2 1 0 15,-4 1 0 1,-2 3 0-16,0 4 0 0,0 5 0 15,0 5 0-15,0 1 0 16,0 5 0-16,0 0 0 16,0 0 0-16,-3 5 0 15,-2 9 0-15,2 9 0 16,2 2 0-16,1 2 0 16,0 1 0-16,1 0 0 15,13-1 0-15,2 0 0 16,-1-5 0-16,1-3 0 15,2-5 0-15,0-7-134 0,6-4-920 16,4-3 551 0,3 0 294-16</inkml:trace>
  <inkml:trace contextRef="#ctx0" brushRef="#br0" timeOffset="164892.48">14953 17287 139 0,'0'0'61'16,"0"0"89"-16,0 0 55 16,0 0 178-16,0 0 37 15,0 0-117-15,69-53-80 16,-44 53-60-16,-2 4-163 0,-2 13 0 16,-4 2 0-16,-5 5 0 15,-6 6 0-15,-6 1 0 16,0 3 0-16,-3-2 0 15,-9-3 0-15,2-10 0 16,4-7 0-16,3-9 0 16,3-3 0-1,0 0 0-15,0-6 0 0,3-11 0 16,12-8 0-16,1-2 0 16,7-3 0-16,-1-2 0 15,1 1 0-15,-1 2 0 16,-3 3 0-16,-2 4 0 15,-6 7 0-15,-5 6 0 16,-2 5 0-16,-3 3 0 16,-1 1 0-16,0 1 0 0,0 19 0 15,0 12 0-15,0 5 0 16,-6 7 0-16,0 1 0 16,2-2 0-16,4-6 0 15,0-1 0-15,7-7 0 16,13-3-59-16,6-6-1347 15,9-9 979-15</inkml:trace>
  <inkml:trace contextRef="#ctx0" brushRef="#br0" timeOffset="167385.29">5117 2505 211 0,'0'0'116'15,"0"0"164"-15,0 0 295 16,0 0-39-16,0 0-207 16,0 0-329-16,0 0 0 15,-9-27 0-15,12 38 0 16,18 19 0-16,3 17 0 16,11 12 0-16,0 7 0 15,-4 5 0-15,-1-1 0 16,-6-7 0-16,0-10 0 15,-5-18 0-15,-5-17 0 0,-3-14 0 16,6-5 0-16,19-40 0 16,31-24 0-16,30-27 0 15,15-11 0-15,7 3 0 16,-16 14 0-16,-24 18 0 16,-19 23 0-16,-23 19 0 15,-10 15 0-15,4 11 0 16,4 3-1381-16,6 25 928 15</inkml:trace>
  <inkml:trace contextRef="#ctx0" brushRef="#br0" timeOffset="170119.26">16593 16837 65 0,'0'0'77'0,"0"0"-2"15,0 0 31-15,0 0 28 16,0 0 58-16,0 0 38 16,-5-35-20-16,-8 53-144 15,-7 14-29-15,-6 14 98 16,-3 12-15-16,4 12 61 15,7 6-34-15,15 5-38 16,3-2-17-16,21-4-39 16,13-3-35-16,4-5-18 15,2-5 0-15,-4-9 0 0,-4-9 0 16,-2-15 0-16,0-13 0 16,3-9-94-16,9-7-576 15,12-7-71-15,2-19 404 16</inkml:trace>
  <inkml:trace contextRef="#ctx0" brushRef="#br0" timeOffset="170633.14">17248 17084 136 0,'0'0'83'0,"0"0"25"15,0 0 40-15,0 0 79 16,-36-78 89-16,18 69 19 15,2 9-133-15,-8 0-90 16,-1 12-78-16,-4 16 0 16,1 14-23-16,4 2 18 0,6 5-12 15,6-1-6 1,10-3 12-16,2-8-23 16,11-5-28-16,20-7 16 15,8-10 6-15,7-6 1 0,2-9 10 16,0 0 13-16,-8-10-7 15,-5-15 1-15,-9-3 16 16,-5-4 18-16,-9-4-11 16,-7-2 23-16,-5-2 1 15,0-1-59-15,-3 3 0 16,-12 3 0-16,-3 8 0 16,3 11 0-16,3 7 0 15,3 9-221-15,1 3-656 0,4 18 260 16,1 7 394-16</inkml:trace>
  <inkml:trace contextRef="#ctx0" brushRef="#br0" timeOffset="171019.28">17684 17363 74 0,'0'0'101'15,"0"0"-6"-15,0 0 9 0,0 0-29 16,0 0-45-16,0 0 26 16,68-2 14-16,-54 18-31 15,-10 10-8-15,-4 4-2 16,0 3-3-16,-18 6 0 15,-9-2 44-15,-1-5 20 16,1-10 28-16,9-10 106 16,12-8 46-16,6-4 40 15,0 0-101-15,14-3-209 16,23-10 0-16,14-2 0 16,10 2 0-16,-1 0 0 15,-10 6 0-15,-12 3 0 16,-13 2-352-16,-10 1-558 15,-9-2 485-15,-5-5 208 0</inkml:trace>
  <inkml:trace contextRef="#ctx0" brushRef="#br0" timeOffset="171331.65">18128 16931 183 0,'0'0'139'16,"0"0"45"-16,0 0 43 0,118 27 190 15,-61 12 145-15,1 16-227 16,-3 12-335 0,-7 13 0-16,-11 8 0 15,-14-1 0-15,-12 2 0 0,-11-4 0 16,-3-10 0-1,-20-13 0-15,-4-12 0 0,0-15 0 16,9-15 0-16,6-9 0 16,5-8 0-16,7-3 0 15,0-3-967-15,9-18 214 16,32-15 438-16</inkml:trace>
  <inkml:trace contextRef="#ctx0" brushRef="#br0" timeOffset="171551.05">19553 17406 139 0,'0'0'121'0,"0"0"58"15,0 0 188-15,82-32-80 16,-36 27-77-16,9 5-66 15,-1 0-144-15,-6 0-21 16,-12 17-456-16,-15 5-87 16,-21 4 313-16</inkml:trace>
  <inkml:trace contextRef="#ctx0" brushRef="#br0" timeOffset="171672.73">19613 17670 146 0,'0'0'7'0,"0"0"112"16,0 0 170-16,0 0 12 15,0 0-180-15,95-6-121 16,-37 2-11-16,11-5-501 16,10-6 178-16</inkml:trace>
  <inkml:trace contextRef="#ctx0" brushRef="#br0" timeOffset="172463.62">22480 17232 129 0,'0'0'72'15,"0"0"48"1,0 0 2-16,0 0 0 0,0 0-47 15,0 0-11-15,-6-12-35 16,11 12-19-16,10 0 56 16,9 0 78-16,4 0-33 15,5 0-20-15,0 0-59 16,-2-9 5-16,-4-5-12 16,-5-3-25-16,-7-1-53 15,-3-2 17-15,-6-5 36 16,-5-2 0-16,-1-1 4 15,0 2 14-15,0 2-18 16,-7 6 5-16,-8 5-5 16,-5 6 5-16,-8 7-5 15,-5 0-28-15,-7 3 28 0,1 17-18 16,0 7 18-16,2 11 0 16,3 6 14-16,8 8-1 15,6-2 33-15,11 0-2 16,7-8-24-16,2-4 0 15,17-6-11-15,17-3 1 16,18-8 11-16,14-8-16 16,13-13-5-16,2 0-55 15,-4-10-342-15,-11-10-63 16,-14 0 214-16,-13-7 65 16</inkml:trace>
  <inkml:trace contextRef="#ctx0" brushRef="#br0" timeOffset="172954.82">23092 16356 118 0,'0'0'70'16,"0"0"17"-16,0 0 20 0,0 0 16 15,0 0 79-15,0 0 74 16,-32-58-10-16,16 58-217 16,0 14 1-16,-2 7-50 15,4 8 15-15,3 2 6 16,5 1-21-16,4-2 5 15,2-1-15-15,2-1 26 16,17 1-11-16,8-3-5 16,5-5 0-16,4-3 10 15,-1-8-10-15,-1-8-10 16,-6-2-11-16,-4-2-10 16,-6-17 26-16,-2-5 5 0,-8-2 15 15,-3-4 11 1,-5-1 0-16,0-3 16 0,-14-1 40 15,-13-1-44-15,-3 5-5 16,2 6-22-16,7 6-22 16,8 11 11-16,7 8-110 15,3 0-570-15,3 11 203 16,0 6 268-16</inkml:trace>
  <inkml:trace contextRef="#ctx0" brushRef="#br0" timeOffset="173284.48">23486 16298 147 0,'0'0'114'0,"0"0"52"15,0 0 114-15,0 0 43 16,0 0-124-16,0 0-175 15,46-25-24-15,-30 53 30 16,-10 7 24-16,-6 9-22 16,-6 5 41-16,-21-1-14 15,1-7-10-15,3-14-27 16,11-11 17-16,9-14 6 16,3-2 45-16,9 0 211 15,30-15-301-15,21-3 0 16,17 0 0-16,3 7 0 15,-13 10 0-15,-17 1-1021 0,-24 8 285 16,-26 12 500-16</inkml:trace>
  <inkml:trace contextRef="#ctx0" brushRef="#br0" timeOffset="173984.19">21037 17859 23 0,'0'0'59'16,"0"0"-16"-16,0 0-7 16,0 0 22-16,0 0-3 15,-83-6 9-15,75 6-16 16,5 0-4-16,2 0-10 15,1 0-8-15,0 0-10 16,0 0 7-16,21 0-22 16,18-3 9-16,32-5 28 15,43-8 6-15,50-5-28 16,48-4 21-16,44-4-18 0,40 1-11 16,22-4-8-16,17-1-3 15,11-2-10-15,-1 0-51 16,-8-9 11-16,-9-1 6 15,-12 1 23-15,-17 2 17 16,-13 2-2-16,-31 7-28 16,-35 4 14-16,-49 9-21 15,-59 6 8-15,-47 7-3 16,-42 7 18-16,-23 0 6 16,0 4-32-16,-25 10-7 15,-14 6-22-15</inkml:trace>
  <inkml:trace contextRef="#ctx0" brushRef="#br0" timeOffset="174851.98">21472 18667 93 0,'0'0'21'16,"0"0"14"-16,0 0-10 15,0 0 5-15,0 0-12 16,0 0-2-16,55 38 14 16,-33-37-4-16,1-1 19 15,4 0-8-15,-2-11 14 16,3-7-14-16,-3-4-7 16,-1-1-11-16,-3-6-2 0,-4 2-8 15,-4 1-3-15,-4 3 8 16,-5 4-12-16,-4 1 19 15,0 2 6-15,0 2 4 16,0 1-18-16,-10 0-4 16,-2 2 0-16,0 5-9 15,-4 5 0-15,-3 1-7 16,-3 5 5-16,-1 14-2 16,-4 8 4-16,0 4 0 15,2 8 19-15,1 7 19 16,3-3 0-16,5 4 24 15,7-2 19-15,9-5-17 0,0-8-11 16,9-4-23 0,26-4-1-16,16-3-12 0,20-8 8 15,18-3 2-15,12-10-27 16,4 0-98-16,-5 0-333 16,-12-20 115-16,-16-5 105 15</inkml:trace>
  <inkml:trace contextRef="#ctx0" brushRef="#br0" timeOffset="175779.16">22127 18032 52 0,'0'0'50'16,"0"0"-1"-1,0 0 18-15,0 0-5 0,0 0 17 16,0 0 18-16,-48-51 33 16,37 51 42-16,-4 0-41 15,-1 6-86-15,-2 15-11 16,0 2-8-16,6 4-2 16,3 1-4-16,6 0-11 15,3-2-9-15,0-4 0 16,14-5-17-16,11-6 0 15,8-4 17-15,1-4 5 16,2-3 11-16,-4 0-16 16,-9-13 0-16,-5-5 9 0,-7 0 3 15,-5-2-12 1,-6-1 38-16,0 1-17 0,0 0 2 16,-3 1-10-16,-8-1 15 15,-2 3-28-15,4 0-9 16,1 5-234-16,7 7-84 15,1 1 77-15,0 4 43 16</inkml:trace>
  <inkml:trace contextRef="#ctx0" brushRef="#br0" timeOffset="176051.93">22358 17898 123 0,'0'0'124'15,"0"0"102"-15,0 0 415 16,0 0 117-16,0 0-583 16,0 0-175-16,0-1 0 15,0 23 0-15,0 8 0 16,3 1 0-16,1-1 0 16,2-2 0-16,0-5 0 15,0-3 0-15,-3-1 0 16,0-2 0-16,0-3 0 15,-1-2 0-15,1 0 0 16,1 2 0-16,6 3 0 16,4-4-1361-16,2 1 879 15</inkml:trace>
  <inkml:trace contextRef="#ctx0" brushRef="#br0" timeOffset="176450.96">23244 18326 201 0,'0'0'133'0,"0"0"177"16,0 0 295 0,0 0 88-16,0 0-588 0,0 0-105 15,0-25 0-15,0 50 0 16,1 13 0-16,5 9 0 16,4 9 0-16,0-2 0 15,-3-3 0-15,1-4 0 16,1-7 0-16,0-8 0 15,-3-9 0-15,0-6 0 16,-3-7 0-16,1 0 0 16,3-1 0-16,4 3-295 15,3-1-845-15,-1-3 762 16,-4-8 171-16</inkml:trace>
  <inkml:trace contextRef="#ctx0" brushRef="#br0" timeOffset="176632.47">23180 18678 98 0,'0'0'101'0,"0"0"21"16,0 0 22-16,0 0-44 16,81-52-70-16,2 39-30 15,33-1 0-15,20 0-81 16,4-2-152-16,-19-6 61 0</inkml:trace>
  <inkml:trace contextRef="#ctx0" brushRef="#br0" timeOffset="177049.02">24087 18530 110 0,'0'0'61'0,"0"0"-58"16,0 0 57-16,0 0 8 15,0 0 34-15,0 0 8 16,25 23 47-16,-14-20 44 16,2-3-35-16,1 0-40 15,2-9-22-15,2-8-45 16,3-7-33-16,0-4-16 16,-5-3-10-16,-1-6-20 0,-8 1 4 15,-4-1 6-15,-3 2 10 16,0 4 5-16,0 5 0 15,-10 8-10-15,-2 8-5 16,-1 9 1-16,-7 1-21 16,-3 10-24-16,-7 17 27 15,-6 15 17-15,-5 7 6 16,4 8-1-16,9-4 5 0,10-4 0 16,18-8 9-1,0-6 1-15,22-2 32 0,14-7 7 16,10-8-20-1,5-7-29-15,4-9-83 0,0-2-444 16,2-8 179-16,3-17 145 16,2-8 56-16</inkml:trace>
  <inkml:trace contextRef="#ctx0" brushRef="#br0" timeOffset="177480.6">24436 17713 172 0,'0'0'101'0,"0"0"43"15,0 0 68-15,0 0 28 16,0 0 28-16,-82-18-236 15,61 39 33-15,5 7-36 16,1 5 11-16,4 2 0 16,5-1-20-16,6-1-4 15,0-7 5-15,0-3-21 16,17-3 5-16,8-7 16 16,8-2-16-16,1-9 6 15,4-2-1-15,-7 0 6 16,-6-9 11-16,-5-8 1 0,-10-2-1 15,-5 1 28-15,-5-3-21 16,0 0 5-16,-5 1-16 16,-11 0 5-16,-4-3-28 15,0 7 0-15,1-4-68 16,5 8-344-16,8 1-247 16,6 4 340-16,4 3 82 15</inkml:trace>
  <inkml:trace contextRef="#ctx0" brushRef="#br0" timeOffset="177820.08">24796 17691 158 0,'0'0'132'16,"0"0"11"-16,0 0 25 15,0 0-62-15,0 0-1 16,0 0 40-16,31 44-38 16,-31-18 7-16,-1 5-14 15,-16-1-9-15,-2-3 8 16,4-7-33-16,6-13-6 16,7-4-32-16,2-3 51 15,9 0 168-15,30 0-148 16,10-13-99-16,8 0 0 15,-8 3 0-15,-16 2 0 16,-13 3 0-16,-12 4 0 0,-6 1-146 16,-2 0-345-16,0 0-239 15,-12 1 375-15,0 7 113 16</inkml:trace>
  <inkml:trace contextRef="#ctx0" brushRef="#br0" timeOffset="178234.65">25388 18338 180 0,'0'0'125'0,"0"0"115"15,0 0 308-15,0 0 260 16,0 0-662-16,0 0-146 16,10-52 0-16,-10 52 0 15,0 0 0-15,3 9 0 16,2 13 0-16,-1 14 0 0,2 6 0 15,-3 7 0-15,-1-3 0 16,1 1 0-16,-3-1 0 16,0-6 0-16,3-2 0 15,1-7 0-15,4-2 0 16,1-8 0-16,2-3-837 16,2-6 114-16,-6-6 466 15,-5-4 127-15</inkml:trace>
  <inkml:trace contextRef="#ctx0" brushRef="#br0" timeOffset="178424.15">25339 18513 137 0,'0'0'118'0,"0"0"-11"15,0 0 32-15,113-53-54 16,-67 46-49-16,9 4-25 15,13 0-11-15,17 3-30 16,9-3-156-16,-2-5-7 16,-10-2 10-16</inkml:trace>
  <inkml:trace contextRef="#ctx0" brushRef="#br0" timeOffset="178859.55">26092 18440 71 0,'0'0'73'0,"0"0"-59"16,0 0 77-16,0 0-40 15,0 0 46-15,0 0 22 16,40 24 69-16,-22-21 50 16,3-3-57-16,0 0-26 15,3-6-54-15,1-11-70 16,2-4 11-16,-3-4 12 15,-1-5-54-15,-1-4 22 16,-6-1 11-16,-2-2-28 16,-7 2 12-16,-4 4 11 0,-3 4-28 15,0 7 5-15,0 6-5 16,-10 5-11-16,-4 3 5 16,-4 6 6-16,-4 0-33 15,-4 10 17-15,0 15-17 16,-4 13 33-16,1 14-5 15,3 9 5-15,0 4 0 16,8 0 22-16,8-10-17 16,10-9 1-16,0-6 21 15,18-8-11-15,18-6-5 16,14-5 12-16,16-8-23 16,10-6-137-16,3-7-605 15,-7 0 237-15</inkml:trace>
  <inkml:trace contextRef="#ctx0" brushRef="#br0" timeOffset="179346.67">26592 17510 130 0,'0'0'76'16,"0"0"19"-16,0 0 42 15,0 0 96-15,0 0 118 16,0 0-134-16,-66-28-178 15,50 52-14-15,0 8 25 16,3 5-24-16,9 1-16 16,4-1 22-16,0-3-27 15,9-5-10-15,13-6 20 16,4-8-9-16,2-5-6 16,2-7 0-16,-2-3 10 15,-2 0 23-15,-6-10-6 0,-6-7 27 16,-5-3-26-1,-5-2 34-15,-4-3 0 0,0-4 35 16,-1 0-22-16,-12-1-35 16,-1 1-34-16,1 1-6 15,4 12-161-15,4 6-225 16,1 10-265-16,1 0 294 16,0 0 110-16</inkml:trace>
  <inkml:trace contextRef="#ctx0" brushRef="#br0" timeOffset="179771.61">26953 17425 216 0,'0'0'139'15,"0"0"101"-15,0 0 17 16,0 0-37-16,0 0-105 15,90-16-78-15,-81 34-8 16,-4 3-29-16,-5 3 5 16,0 3 25-16,-16 3-25 15,-8-8 14-15,3-1-19 16,5-9-34-16,8-8-30 16,8-1-13-16,0-3 77 15,0 0 4-15,8 0 15 16,14 1-19-16,6 5 22 0,4 2 25 15,-4 5 27-15,-5 3 2 16,-5-1 51-16,-6 3-28 16,-5 2-15-16,-7 1 7 15,0-1 19-15,-7 0-47 16,-15-3 7-16,-4-3-46 16,-4-4-24-16,1-3 0 15,6-3 0-15,2-2 0 16,7-2 0-16,4 0-391 15,1 0-594-15,6 0 552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13:21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9945 13480 33 0,'0'0'56'0,"0"0"-2"15,0 0 24-15,0 0-6 16,0 0 19-16,0 0 43 16,0 0 42-16,-25-65 56 15,23 64-12-15,-1 1-34 16,3 0-23-16,-3 0-47 16,-3 0-49-16,-9 11-39 15,-7 12-5-15,-2 9-6 16,-8 7-6-16,-2 7 7 0,0 2-1 15,0 3 0-15,-1 3 6 16,6-1-17-16,5 2 5 16,9-2 12-16,7-2-11 15,7-3-12-15,1 0 29 16,0 2-23-16,16 1 17 16,5 6-6-16,4 1 0 15,-2 2-11-15,1 3 29 16,-2-1-5-16,-1 0-30 15,-5 1 0-15,2 0 0 16,-4-1 0-16,-1-2 0 16,-4 4 0-16,-1 6 0 15,-5 7 0-15,-3 7 0 16,0 7 0-16,0-1 0 16,-3 2 0-16,-5-2 0 0,-3-1 0 15,0-3 0 1,-4-6 0-16,-2-2 0 0,-2-2 0 15,-7-1 0-15,-3 1 0 16,-6 3 0-16,-5 0 0 16,1-1 0-16,-1-8 0 15,-3-5 0-15,1-7 0 16,-4-2 0-16,1-3 0 16,0-4 0-16,1-4 0 15,6-5 0-15,5-8 0 16,5-8 0-16,9-8 0 15,7-8 0-15,6-5 0 0,4-3 0 16,2 0 0 0,0 0 0-16,3-10 0 0,22-11 0 15,16-6 0-15,11-2 0 16,5 2 0-16,1 7 0 16,-3 9 0-16,-6 7 0 15,-2 4 0-15,-3 0 0 16,0 16 0-16,3 15 0 15,3 12 0-15,-1 12 0 16,-3 17 0-16,-3 12 0 16,-5 12 0-16,-7 13 0 15,-3 7 0-15,-7 3 0 16,-3 6 0-16,-3 1 0 0,-3-2 0 16,-1-4 0-16,2-8 0 15,2-7 0-15,6-16 0 16,1-5 0-16,5-10 0 15,4-8 0-15,5-5 0 16,6-9 0-16,4-11 0 16,-3-10 0-16,-1-11 0 15,-2-5 0-15,-5-6 0 16,-3 4 0-16,-3-6 0 16,-4 0 0-16,-5-2 0 15,-4-1 0-15,-10 1 0 16,0-4 0-16,-3-1 0 0,0 0 0 15,0 0-152-15,1 0-864 16,-4-6 430-16</inkml:trace>
  <inkml:trace contextRef="#ctx0" brushRef="#br0" timeOffset="10265.59">2293 13172 119 0,'0'0'96'16,"0"0"-75"-16,0 0 20 0,0 0 7 15,0 0-12-15,0 0-13 16,0 0-11-16,0 0-6 16,-14-4-6-16,19 20 0 15,8 5 3-15,5 3-2 16,0-2-1-16,6 0 0 15,-2-7 1-15,2-2-1 16,-2-7-1-16,-2-6-2 16,-1 0 3-16,-5 0-1 15,4-16 1-15,-5-4 5 16,-1-3-1-16,-6-3 2 16,0-1-4-16,-3 0-2 15,-1 0 6-15,-2 6-4 16,0 4 2-16,0 6 3 15,0 5 45-15,0 3 0 0,0 3 7 16,0 0-40-16,0 0-19 16,10 2-23-16,3 16 2 15,10 12 21-15,2 9 4 16,2 12-4-16,-6 9 0 16,0 7 2-16,-6-2-4 15,-8-1 4-15,-6-4 4 16,-1-4-6-16,-3-7-2 15,-19-4 2-15,-6-7 6 16,-5-4-6-16,-3-7 3 0,2-12-3 16,4-9 14-1,3-6-7-15,8-1 21 0,5-17 10 16,4-1-8-16,7-4-27 16,3 2-3-16,15 1-16 15,10 3 14-15,8 6-11 16,1 5 11-16,2 6 0 15,0 0-14-15,3 0 3 16,-2 10-3-16,-4 7-124 16,-5-4-50-16,-7-2 32 15</inkml:trace>
  <inkml:trace contextRef="#ctx0" brushRef="#br0" timeOffset="11363.72">3407 11839 61 0,'0'0'59'0,"0"0"-17"16,0 0 26-16,0 0-4 15,0 0-15-15,0 0-10 16,-3-31-22-16,3 39-17 16,0 20-7-16,0 19 7 15,9 19 13-15,-1 19 8 16,2 14 10-16,2 11 4 16,0 11-6-16,3 12 6 15,0 12 6-15,4 5-14 16,6 12-9-16,1 9-9 15,4 10 6-15,1 16-6 0,3 13 8 16,-1 8-12-16,3 0-3 16,1-2 1-16,-4-13-1 15,-3-1-2-15,-3-7 23 16,-5-9 53-16,4-4-30 16,-7-11 21-16,3 0-26 15,-5 0 8-15,2 2-25 16,-1 6-7-16,-3 3-9 15,-1-3-4-15,-1-19-4 16,-3-13 5-16,-2-24-1 0,4-18 0 16,-3-3 0-16,0-9-4 15,1-5 4-15,-1-5 0 16,-3-9 1-16,4-1-1 16,-5-4 8-16,-1-7 6 15,-1-7 14-15,-3-7-27 16,0-10-5-16,0-7 32 15,0-7-10-15,0-1 42 16,0-3 27-16,0-7 35 16,0 3-16-16,0-10-31 15,0 1-34-15,0-6-34 16,0 1 24-16,0-1-35 16,0-1 17-16,0 0 17 0,0 0-28 15,0 0 11 1,0 0-17-16,0 1 6 0,0-1-6 15,0 0 0-15,0 2 0 16,2-2 17-16,2 0-17 16,-1 0 18-16,2 0-13 15,-1 0 19-15,2 0-19 16,5 0 1-16,5 0-6 16,10 0 12-16,9 0-6 15,10-6-6-15,7-8 11 16,5-6 1-16,0-5-12 15,-2-6-35-15,0 2 35 16,-3 1 12-16,-4 6-12 16,-5 5 0-16,-4 5-6 0,-8 8 6 15,-4 1 0 1,-5 3 6-16,-5 0-6 0,-1 3 0 16,-7 1 5-16,-4 1-10 15,-5-4 5-15,0-1-18 16,-3 0-103-16,-21-7-474 15,-10-23-117-15,-11-22 431 16</inkml:trace>
  <inkml:trace contextRef="#ctx0" brushRef="#br0" timeOffset="12196.57">2812 13228 78 0,'0'0'59'16,"0"0"-33"-16,0 0 51 16,0 0 10-16,0 0 7 15,0 0 32-15,0 0 57 16,0 0 17-16,0 0-50 15,3 0-11-15,-1 0-21 16,2 0-55-16,8-3-63 16,10-10-31-16,9-2-65 15,7 0-194-15,-4 11-69 16,-10 4 172-16,-4 4 50 16,-10 22 38-16,-10 7 26 15,0 6-42-15</inkml:trace>
  <inkml:trace contextRef="#ctx0" brushRef="#br0" timeOffset="12354.7">2858 13514 86 0,'0'0'56'16,"0"0"-27"-16,0 0 21 16,0 0-16-16,0 0 3 15,99-76-8-15,-59 59-20 16,3 3-9-16,-1 1-30 15,-6-1-112-15</inkml:trace>
  <inkml:trace contextRef="#ctx0" brushRef="#br0" timeOffset="13327.42">3382 11890 65 0,'0'0'69'0,"0"0"-25"16,0 0 5-16,0 0-12 16,0 0-6-16,0 0-1 15,37-37-13-15,-10 17-7 16,10-3 3-16,4-3 9 15,0 2 10-15,-8 5-7 16,-9 4-12-16,-12 5 3 16,-3 6-6-16,-7 1-7 15,-2 3 5-15,0 0-5 16,0 0 2-16,0 0-5 16,0 5-30-16,0 13-88 15,-8 0-4-15,-1-1-53 0</inkml:trace>
  <inkml:trace contextRef="#ctx0" brushRef="#br0" timeOffset="14645.66">4756 11644 71 0,'0'0'24'16,"0"0"3"-16,0 0-6 16,0 0-18-16,121-76 5 15,-48 52 9-15,0 1 0 16,6 5-3-16,-9 1 2 16,-9 4-3-16,-10 2 0 15,-12 4 3-15,-9 1-2 0,-5 1 5 16,-4 5 2-1,-3 0 0-15,-3 0-9 0,0 0 4 16,-3 7-1-16,4 4 5 16,-4 6 11-16,7 7-4 15,-2 6 18-15,5 8-9 16,0 6 9-16,4 5 17 16,-5 4 6-16,9 5 17 15,-2 6-3-15,8 6-12 16,4 6-10-16,3 6 24 15,8 9-13-15,3 6 4 16,6 9 29-16,1 11-21 0,-3 17-3 16,3 13 2-16,-3 21 3 15,0 17-23-15,-1 10-22 16,-2 6-6-16,5 5-17 16,-3-4-11-16,1 1 81 15,2 3 41-15,-1-2-128 16,-2 3 0-16,-2-2 0 15,-4-5 0-15,-2-5 0 16,-7-12 0-16,-5-11 0 16,-6-12 0-16,-4-12 0 15,-3-13 0-15,-3-18 0 16,3-13 0-16,-6-21 0 16,0-19 0-16,-5-14 0 15,-3-16 0-15,-5-10 0 16,1-9 0-16,-3-6 0 0,-3-3 0 15,0-3 0-15,0-1 0 16,0 2 0-16,0 3 0 16,0 4 0-16,0 1 0 15,0 2 0-15,0 2 0 16,0-3 0-16,0-1 0 16,0-3 0-16,0-3 0 15,0-1 0-15,0-1 0 16,3 0 0-16,-1 1 0 15,-1-2 0-15,1 3 0 16,3 0 0-16,0 2 0 16,1 1 0-16,1 3 0 0,1 1 0 15,-1 4 0 1,1 3 0-16,-2 0 0 0,0 1 0 16,-2 0 0-16,2 0 0 15,-5-1 0-15,1 0 0 16,-1 0 0-16,-1-1 0 15,2 0 0-15,-2-5 0 16,0-3 0-16,0-4 0 16,0-2 0-16,0-4 0 15,0-1 0-15,0 0 0 16,0 0 0-16,0 0 0 16,0 0 0-16,0 0 0 15,0 0 0-15,0 0 0 0,-2 4 0 16,-15 3 0-1,-12 4 0-15,-11 9 0 0,-14 6 0 16,-14 7 0-16,-19 10 0 16,-13 2 0-16,-7 4 0 15,5 0 0-15,8-2 0 16,14-5 0-16,10-3 0 16,10-4 0-16,9-3 0 15,8-3 0-15,10-7 0 16,8-5 0-16,11-7 0 15,8-6 0-15,2-4 0 16,-3 0 0-16,-1-7 0 0,2-24-502 16,1-22-533-16,-3-38 719 15</inkml:trace>
  <inkml:trace contextRef="#ctx0" brushRef="#br0" timeOffset="15943.55">4013 12440 47 0,'0'0'106'16,"0"0"-25"-16,0 0 73 16,0 0 98-16,0 0 155 15,0 0-18-15,-42-51 7 16,39 51-181-16,0 0-215 15,-3 7 0-15,-6 18 0 0,0 11 0 16,-4 8 0 0,7 3 0-16,3 5 0 0,6-2 0 15,0-2 0 1,3-10 0-16,15-12 0 0,4-13 0 16,4-13 0-16,-1-4 0 15,5-25 0-15,-5-8 0 16,-2-6 0-16,-7 3 0 15,-7 5 0-15,-6 4 0 16,-3 4 0-16,0 2 0 16,-9 1 0-16,-12 4 0 15,-4 4 0-15,1 7 0 16,-3 7 0-16,5 2 0 16,5 6-508-16,8 9-525 15,9-1 670-15</inkml:trace>
  <inkml:trace contextRef="#ctx0" brushRef="#br0" timeOffset="16146.66">4565 12568 163 0,'0'0'176'0,"0"0"-2"15,0 0 523-15,0 0 23 16,0 0-603-16,0 0-117 15,0 0 0-15,0 2 0 16,0-1 0-16,0-1 0 0,0 2-933 16,0-2 135-16,0 0 547 15</inkml:trace>
  <inkml:trace contextRef="#ctx0" brushRef="#br0" timeOffset="16492.54">4702 12221 200 0,'0'0'71'15,"0"0"91"-15,0 0 234 16,0 0 133-16,0 0 37 16,0 0-443-16,-70 46-123 15,61 2 0-15,8-1 0 16,1-1 0-16,4-10 0 0,14-9 0 15,6-10 0-15,0-11 0 16,4-6 0-16,-1 0 0 16,1-17 0-16,-7-5 0 15,-4 0 0-15,-9-2 0 16,-5 3 0-16,-3-1 0 16,-1 3 0-16,-18-1 0 15,-7 2 0-15,-5 3 0 16,6 6 0-16,2 4 0 15,8 5 0-15,12 0-1038 16,3 0 253-16</inkml:trace>
  <inkml:trace contextRef="#ctx0" brushRef="#br0" timeOffset="16742.87">5023 12112 267 0,'0'0'189'0,"0"0"604"15,0 0 5-15,0 0-798 16,0 0 0-16,0 0 0 16,28 81 0-16,-14-20 0 15,2 8 0-15,-5 8 0 16,-3-9 0-16,-3-8 0 16,-2-17 0-16,0-13 0 15,0-14 0-15,-3-6 0 0,0-8 0 16,0-2 0-16,0 1 0 15,-6 1 0-15,-30 2-1639 16</inkml:trace>
  <inkml:trace contextRef="#ctx0" brushRef="#br0" timeOffset="18000.47">4183 13734 70 0,'0'0'76'16,"0"0"-27"-16,0 0 31 15,0 0 35-15,0 0-15 16,0 0 92-16,-28-69 102 16,23 69 18-16,2 0 16 15,-7 0-66-15,-1 15-140 16,-8 16-75-16,1 11-47 16,5 11-13-16,7 4 8 15,6 1 5-15,0-8-6 16,22-10-17-16,9-17 11 0,11-12-11 15,7-11-23-15,-1-4 11 16,-2-21 0-16,-11-11 7 16,-12-10 28-16,-6-2 23 15,-12 1 23-15,-5 4 6 16,0 2 53-16,-11 5-105 16,-10 0 0-16,-10 5 0 15,0 6 0-15,-1 8 0 16,8 7 0-16,9 7 0 15,12 3 0-15,3 6 0 0,14 16-1469 16,18 10 1089 0</inkml:trace>
  <inkml:trace contextRef="#ctx0" brushRef="#br0" timeOffset="18208.08">4723 13914 65 0,'0'0'197'0,"0"0"54"16,0 0 869-16,0 0-706 16,0 0-414-16,0 0 0 15,18-18 0-15,-18 14 0 16,0-2 0-16,0-1 0 16,0-1 0-16,0 1 0 0,0 0-1021 15,0 0 250-15</inkml:trace>
  <inkml:trace contextRef="#ctx0" brushRef="#br0" timeOffset="18518.09">4753 13443 202 0,'0'0'84'16,"0"0"103"-16,18-77 182 15,7 56-147-15,3 6 193 16,4 12 77-16,-4 3-416 0,2 18-76 16,-4 24 0-16,-7 21 0 15,-10 21 0-15,-9 7 0 16,-5 4 0-16,-13-9 0 16,-1-20 0-16,10-20 0 15,6-21 0-15,3-15 0 16,0-9 0-16,9-1 0 15,21-13 0-15,12-17 0 16,13-13 0-16,3-5 0 16,3-1-380-16,-13 1-950 15</inkml:trace>
  <inkml:trace contextRef="#ctx0" brushRef="#br0" timeOffset="18743.38">5326 13303 307 0,'0'0'243'0,"0"0"790"16,0 0-569-16,0 0-464 16,0 0 0-16,0 0 0 15,-41-48 0-15,58 83 0 16,10 17 0-16,1 17 0 16,-1 9 0-16,-2 1 0 15,-7-9 0-15,-6-8 0 16,-4-9 0-16,-7-3 0 15,-1 1 0-15,-9-2-134 16,-18 2-1472-16</inkml:trace>
  <inkml:trace contextRef="#ctx0" brushRef="#br0" timeOffset="19319.4">4514 15039 96 0,'0'0'75'16,"0"0"62"-16,0 0 98 15,0 0 248-15,0 0 135 16,0 0-215-16,-68-46-403 0,53 78 0 16,0 16 0-1,10 13 0-15,5 4 0 0,9-3 0 16,17-11 0-16,4-13 0 16,1-19 0-16,0-16 0 15,2-6 0-15,1-25 0 16,-5-13 0-16,-7-5 0 15,-9-2 0-15,-10 1 0 16,-3 4 0-16,-11 0 0 16,-18 6 0-16,-5 3 0 15,-2 11 0-15,3 6 0 16,5 7 0-16,10 6 0 16,9 4 0-16,9 0-358 15,6 15-1179-15</inkml:trace>
  <inkml:trace contextRef="#ctx0" brushRef="#br0" timeOffset="19498.91">5216 15081 150 0,'0'0'1500'16,"0"0"-1103"-16,0 0-397 15,0 0 0-15,0 0 0 16,0 0 0-16,-14 12 0 15,6-8 0-15,5-1 0 0,3-3-1259 16,0 0 643 0</inkml:trace>
  <inkml:trace contextRef="#ctx0" brushRef="#br0" timeOffset="19896.84">5426 14750 258 0,'0'0'191'0,"0"0"252"16,0 0 595-16,0 0-921 16,0 0-117-16,0 0 0 15,0 16 0-15,0 16 0 16,-17 14 0-16,-8 5 0 0,-5-5 0 16,2-14 0-16,4-16 0 15,3-12 0-15,3-4 0 16,-1-14 0-16,8-13 0 15,4-7 0-15,7-1 0 16,0-1 0-16,10 5 0 16,11 6 0-16,6 4 0 15,0 7 0-15,3 9 0 16,5 5 0-16,3 6 0 16,1 21 0-16,0 15 0 15,-8 18 0-15,-7 17 0 16,-11 11 0-16,-7-1 0 15,-6-13 0-15,0-27 0 16,3-22 0-16,6-23 0 0,7-9-789 16,2-29-89-16,3-15 596 15</inkml:trace>
  <inkml:trace contextRef="#ctx0" brushRef="#br0" timeOffset="20257.88">5748 14615 90 0,'0'0'135'16,"0"0"-34"-16,0 0 148 16,0 0 178-16,0 0 2 15,97-52-22-15,-69 78-198 16,-5 18-209-16,-5 18 0 16,-9 14 0-16,-6 12 0 15,-3 1 0-15,1-12 0 0,9-20 0 16,6-29 0-16,10-28 0 15,6-6 0-15,-1-29 0 16,2-7 0-16,-8-2 0 16,-9 6 0-16,-10 8 0 15,-6 6 0-15,0 4 0 16,-20 3 0-16,-12 3 0 16,-11-1 0-16,-15 1 0 15,-8 0 0-15,-4-2 0 16,8 6 0-16,12 5 0 15,13 5 0-15,11 0 0 0,13 15 0 16,9 6-1510 0,2 3 1105-16</inkml:trace>
  <inkml:trace contextRef="#ctx0" brushRef="#br0" timeOffset="20975.1">4872 16406 172 0,'0'0'58'0,"0"0"74"16,-86-74 130-16,66 61 278 16,4 9 25-16,4 4-247 15,-1 0-318-15,-1 21 0 16,-5 12 0-16,8 7 0 16,7 8 0-16,4 2 0 15,9-1 0-15,18-7 0 0,7-10 0 16,9-17 0-16,2-11 0 15,-3-4 0-15,-2-8 0 16,-10-13 0-16,-14-5 0 16,-8-3 0-16,-4-2 0 15,-4-4 0-15,-4 1 0 16,-16 2 0-16,-2 4 0 16,-3 4 0-16,1 8 0 15,10 7 0-15,4 9 0 16,7 7 0-16,3 16-1472 15,1 8 1056-15</inkml:trace>
  <inkml:trace contextRef="#ctx0" brushRef="#br0" timeOffset="21174.22">5490 16590 582 0,'0'0'973'0,"0"0"-481"15,0 0-492-15,0 0 0 16,0 0 0-16,0 0 0 16,0 0 0-16,0 0 0 15,0 0 0-15,0 0 0 16,0 0-1121-16,0-2 364 16</inkml:trace>
  <inkml:trace contextRef="#ctx0" brushRef="#br0" timeOffset="21757.89">5696 16086 115 0,'0'0'35'15,"0"0"27"-15,0 0 12 16,0 0 33-16,0 0 32 16,0 0 72-16,-30-19 14 15,24 20-11-15,1 20-88 0,0 13-13 16,2 10-55-16,3 0-9 15,10-3-27-15,17-7 5 16,7-11-21-16,8-7 16 16,4-5 62-16,-4 0 128 15,0 1-66-15,-11 1-146 16,-7 2 0-16,-5 2 0 16,-11 1 0-16,-7 3 0 15,-1 1 0-15,-9-3 0 16,-16-4 0-16,-11-9-557 15,-2-6-273-15,-6 0 510 16,-6-11 161-16,0-13 68 16,-2-12 11-16</inkml:trace>
  <inkml:trace contextRef="#ctx0" brushRef="#br0" timeOffset="21840.1">5644 16123 64 0,'0'0'42'0,"86"-79"-6"15,-31 44-25-15,5-1-11 16,-2 6-4-16</inkml:trace>
  <inkml:trace contextRef="#ctx0" brushRef="#br0" timeOffset="22249.74">6196 15838 386 0,'0'0'224'0,"0"0"760"16,58-83-531-16,-27 66-453 16,-1 10 0-16,0 7 0 15,-5 3 0-15,-7 25 0 16,-8 14 0-16,-10 13 0 16,-3 12 0-16,-23-1 0 15,-4-9 0-15,6-22 0 16,13-15 0-16,8-17 0 15,3-3 0-15,0 0 0 16,8-8 0-16,13-7 0 0,3 3 0 16,7-1 0-16,1 8 0 15,-1 5 0-15,-1 0 0 16,-8 7 0-16,-3 16 0 16,-10 12 0-16,-9 8 0 15,-1 7 0-15,-29 1 0 16,-7-3 0-16,-9-7 0 15,-4-3 0-15,1-3-1291 16,-6-3 766-16</inkml:trace>
  <inkml:trace contextRef="#ctx0" brushRef="#br0" timeOffset="24141.11">8641 12377 98 0,'0'0'28'0,"-85"14"-6"15,52-9 44-15,12-1 0 16,12-4 21-16,8 0 48 15,1 0 14-15,0 3-93 16,25 3-51-16,24 0-5 16,35-6 21-16,38 0 72 15,32-22 11-15,37-10-36 16,21-6-23-16,13 0-24 16,15-1-21-16,5 2-13 15,7 1 9-15,-1 5 4 0,-13 7 12 16,-24 6-12-1,-38 8-25-15,-36 5 21 0,-31 2 4 16,-30 0-4-16,-24 0 8 16,-23 0-8-16,-19-3 8 15,-13-2 4-15,0-5 68 16,-10-5-8-16,-17-5 82 16,-12 0 13-16,-9-3-75 15,-9 2-66-15,-4 4 1 16,-2 4-18-16,5 3-5 15,8 6 6-15,12 2-1 0,13 1 29 16,13 3 63 0,10 1 58-16,2 0-38 0,0 0-117 15,16 0-13-15,15 10 13 16,12 12 13-16,5 5-13 16,1 8 0-16,-6 6 0 15,-7 9 0-15,-12 4 0 16,-11 3 0-16,-13 1 0 15,-2-3 0-15,-20-4 0 16,-3-5 0-16,3-6-267 16,4-8-773-16,8-11 582 15</inkml:trace>
  <inkml:trace contextRef="#ctx0" brushRef="#br0" timeOffset="27180.52">13342 11649 125 0,'0'0'27'16,"0"0"19"-16,0 0 24 16,0 0 2-16,0 0-16 15,0 0-21-15,-72 11-20 16,41 23-3-16,4 9-2 15,5 2 0-15,11 1 2 0,10-7-7 16,1-5-5 0,12-9 2-16,19-4-2 0,8-3 11 15,3-3 20-15,1-1 6 16,3-1 20-16,-5 1 7 16,-7 1 15-1,-9 3-38-15,-9 0 21 0,-11 4 4 16,-5 6 15-16,-6 7 71 15,-24 4 44-15,-11 3-25 16,-7-1-60-16,2-4-61 16,8-10 19-16,13-11-58 15,16-11-11-15,9-5-274 16,0-5-432-16,22-21 205 16,9-7 240-16</inkml:trace>
  <inkml:trace contextRef="#ctx0" brushRef="#br0" timeOffset="27508.03">13715 11966 159 0,'0'0'72'16,"0"0"40"-16,0 0 5 15,0 0-38-15,0 0-36 16,0 0 15-16,-61 100 19 15,59-66-38-15,2-6-10 16,0-9-17-16,5-6-9 16,8-9 0-16,1-4-3 15,2 0 26-15,2-12 41 0,-2-5-10 16,-5-1 16-16,-6 1 65 16,-5-1 87-16,0 1 87 15,0-2-71-15,-7 1-136 16,-6 2-105-16,-2 1 0 15,0 4 0-15,6 4 0 16,3 4-318-16,6 3-644 16,0 3 441-16</inkml:trace>
  <inkml:trace contextRef="#ctx0" brushRef="#br0" timeOffset="27839.15">13991 12302 175 0,'0'0'44'15,"0"0"13"-15,0 0 61 16,0 0 15-16,0 0 32 16,82 3 5-16,-68-11 40 15,-1-7-4-15,-6-7 22 16,-2-6 81-16,-2-7-77 15,-3-4-232-15,0-5 0 0,0-6 0 16,-12-4 0 0,-6 0 0-16,1-1 0 0,4 5 0 15,7 6 0-15,6 4 0 16,0 6 0-16,13 6 0 16,12 11-363-16,1 13-435 15,-3 4 318-15,-13 22 264 16,-10 16 96-16</inkml:trace>
  <inkml:trace contextRef="#ctx0" brushRef="#br0" timeOffset="28001.72">13987 12122 156 0,'0'0'108'0,"0"0"-35"0,0 0 130 15,0 0 24-15,120-63-142 16,-68 48-82-16,7 3-3 15,2-1-321-15,-2 1 40 16,-9-2 104-16</inkml:trace>
  <inkml:trace contextRef="#ctx0" brushRef="#br0" timeOffset="28268">14504 11647 206 0,'0'0'117'16,"0"0"182"-16,0 0 401 16,0 0 25-16,0 0-725 15,0 0 0-15,-4-4 0 0,4 49 0 16,0 20 0-16,1 8 0 16,10 5 0-16,3 1 0 15,5-10 0-15,6-10 0 16,3-13 0-16,4-13 0 15,0-12 0-15,3-8 0 16,-2-9 0-16,-2-4-992 16,-6 0 285-16,-12-11 441 15</inkml:trace>
  <inkml:trace contextRef="#ctx0" brushRef="#br0" timeOffset="28403.64">14396 12111 128 0,'0'0'35'16,"0"0"-24"-16,122-52 7 16,-34 32-18-16,3 2-15 15,-11 0-80-15</inkml:trace>
  <inkml:trace contextRef="#ctx0" brushRef="#br0" timeOffset="28957.16">14971 11949 204 0,'0'0'81'15,"0"0"27"-15,0 0 33 16,0 0-31-16,0 0 115 16,96 58-43-16,-77-26-37 15,-7 4-19-15,-3-1-64 16,-9-3 1-16,0-3-36 15,0-7 5-15,-3-9-26 16,-3-8 54-16,-1-5-27 16,0 0 29-16,1-14-11 15,5-10-6-15,1-7-45 16,0-4-17-16,7-1 17 16,9 1-23-16,4 9 23 0,1 7-11 15,2 8-28-15,1 10-6 16,1 1 16-16,0 6-4 15,-5 13 33-15,-2 5 6 16,-6 0 5-16,-7 2 17 16,-5-4-23-16,0-7 29 15,0-6-6-15,0-8 6 16,0-1-17-16,-4-10 75 16,4-15-87-16,0-7-5 15,0-5-51-15,10-1 16 16,4 4-4-16,2 7 39 15,-1 9-17-15,3 7 6 16,2 7-6-16,3 4 5 16,-2 0 12-16,0 18 12 15,-6 7 21-15,-4 5-4 0,-1 2-12 16,-4 2-17-16,3-4-34 16,7-6-526-16,5-10-103 15,9-10 410-15,7-4 101 16</inkml:trace>
  <inkml:trace contextRef="#ctx0" brushRef="#br0" timeOffset="29339.14">15851 11805 142 0,'0'0'60'0,"0"0"50"15,0 0 83 1,0 0 174-16,0 0 59 15,0 0-196-15,-76 3-130 0,61 30 35 16,5 0 3-16,10 0-91 16,0-7-13-16,0-6-28 15,10-7-12-15,1-7-5 16,4-6-7-16,-2-2 18 16,3-15 47-16,-2-6-30 15,-3 0 13-15,-3-1-30 16,1-2 0-16,-1 5 0 15,-2 4 0-15,0 6 0 16,-3 7 0-16,0 4 0 16,4 7 0-16,4 19 0 0,5 16 0 15,-1 7 0-15,1 2 0 16,-2-6 0-16,4-10 0 16,0-15 0-16,4-14-573 15,2-6-279-15,-3-13 497 16,-3-15 153-16</inkml:trace>
  <inkml:trace contextRef="#ctx0" brushRef="#br0" timeOffset="29730.1">16162 11773 201 0,'0'0'92'15,"0"0"142"-15,0 0 273 16,0 0-24-16,81 2 23 15,-58 22-482-15,-2 10-24 16,-7 7 0-16,-7 6 0 16,-7 2 0-16,0-8 0 15,0-13 0-15,0-13 0 16,0-14 0-16,0-1 0 16,4-16 0-16,8-13 0 15,6-11 0-15,0-2 0 16,0-3 0-16,-1 1 0 15,-1 7 0-15,-4 8 0 16,-3 7 0-16,-5 13 0 16,-2 6 0-16,-2 3 0 15,1 11 0-15,2 17 0 0,2 11 0 16,-2 8 0-16,1 3 0 16,6-5 0-16,4-8 0 15,13-12 0-15,9-14-267 16,11-11-836-16,4 0 691 15,3-22 202-15</inkml:trace>
  <inkml:trace contextRef="#ctx0" brushRef="#br0" timeOffset="30291.59">17081 11031 126 0,'0'0'73'0,"0"0"61"15,0 0 126-15,0 0-4 16,0 0-114-16,-82 158 319 16,58-43 81-16,7 32-489 15,10 18-53-15,7 13 0 16,27 1 0-16,25-15 0 16,15-22 0-16,8-28 0 0,-2-33 0 15,-6-28 0 1,-9-23 0-16,-10-14 0 0,-11-12 0 15,-7-4 0-15,-9-3 0 16,-3-11 0-16,-9 0 0 16,-6 3 0-16,-3 4 0 15,-3 1-699-15,-15 1-117 16,-6 0 487-16</inkml:trace>
  <inkml:trace contextRef="#ctx0" brushRef="#br0" timeOffset="31302.89">17612 11551 103 0,'0'0'42'16,"0"0"21"-16,0 0 17 15,-9-87 35-15,0 67 38 16,3 6 123-16,0 2 106 15,1 8 71-15,2 0-73 16,3 4-380-16,-1 0 0 16,1 0 0-16,0 5 0 15,0 21 0-15,0 11 0 16,0 11 0-16,9 2 0 16,9-1 0-16,8-7 0 0,2-8 0 15,2-9 0-15,-1-9 0 16,0-11 0-16,-5-5 0 15,1 0 0-15,-2-24 0 16,-1-8 0-16,-1-11 0 16,-6-2 0-16,-5-1 0 15,-4 3 0-15,-3 5 0 16,-3 9 0-16,0 7 0 16,0 8 0-16,0 8 0 15,0 5 0-15,0 1 0 16,0 10 0-16,11 16 0 15,8 19 0-15,0 16 0 16,-4 15 0-16,-6 10 0 16,-6 8 0-16,-3 5 0 15,-3 3 0-15,-18-4 0 0,-7-12 0 16,-2-20 0-16,-2-23 0 16,3-19 0-16,0-15 0 15,1-9 0-15,4 0 0 16,9-17 0-16,8-8 0 15,7-2 0-15,22-6 0 16,23 0 0-16,10 4 0 16,15 5 0-16,2 7 0 15,0 5 0-15,-11 7 0 16,-15 2-481-16,-15 2-490 0,-16-5 602 16</inkml:trace>
  <inkml:trace contextRef="#ctx0" brushRef="#br0" timeOffset="32053.88">17903 10773 148 0,'0'0'50'16,"0"0"16"-16,0 0 38 15,0 0 11-15,33-82 57 16,-15 66 69-16,4 3-18 16,1 6-49-16,2 4 50 15,2 3-108-15,2 2-48 16,-3 19-34-16,-6 7 11 16,-6 10-10-16,-14 6-18 15,0 2 35-15,-9 1-23 16,-15-9-29-16,2-8-35 15,5-14-17-15,4-7 29 16,4-7 23-16,1-2 6 16,1 0 0-16,3-9 23 15,4-4-24-15,0 1-5 16,0-4-46-16,11 1 35 0,9 3-24 16,9 2 1-16,0 5 12 15,3 3 22-15,-6 2-12 16,-2 0 1-16,-9 9 17 15,-3 4-6-15,-7 4 17 16,-5 1 0-16,0 4 22 16,-17 4 19-16,-7 1-58 15,-4-2 0-15,-1 0-483 16,4-5-338-16,6-4 476 0</inkml:trace>
  <inkml:trace contextRef="#ctx0" brushRef="#br0" timeOffset="32788.91">17834 10672 53 0,'0'0'47'0,"0"0"-3"15,0 0 12-15,0 0 2 16,0 0 27-16,0 0 44 16,-73-71 109-16,70 70 180 15,1 1 37-15,0 0-125 0,-1 3-196 16,0 19-134-16,-3 14 0 16,0 13 0-16,0 10 0 15,1 11 0-15,5 3 0 16,0 2 0-16,2-2 0 15,19-5 0-15,9-9 0 16,7-11 0-16,11-14 0 16,4-14-42-16,12-15-670 15,8-5 16-15,-1-8 354 16,-2-18 114-16</inkml:trace>
  <inkml:trace contextRef="#ctx0" brushRef="#br0" timeOffset="33057.81">18295 10546 255 0,'0'0'139'0,"0"0"116"16,0 0 102-16,0 0-249 15,85 41 473-15,-28-3-229 0,1 12-352 16,-7 11 0 0,-10 7 0-16,-16 9 0 0,-14 3 0 15,-11-5 0-15,-3-6-459 16,-16-10-498-16,-2-16 563 16</inkml:trace>
  <inkml:trace contextRef="#ctx0" brushRef="#br0" timeOffset="33480.87">18846 11081 189 0,'0'0'73'0,"0"0"93"16,0 0 200-16,0 0 368 15,0 0-215-15,0 0-519 16,59-21 0-16,4 62 0 15,9 20 0-15,1 19 0 16,-11 16 0-16,-14 20 0 16,-19 9 0-16,-25 5 0 15,-5-2 0-15,-31-15 0 0,-7-17 0 16,-1-21 0 0,0-21 0-16,3-19 0 0,2-13 0 15,5-11 0-15,8-8 0 16,7-3-1075-16,3-12 421 15,8-21 388-15</inkml:trace>
  <inkml:trace contextRef="#ctx0" brushRef="#br0" timeOffset="34886.76">20245 11264 50 0,'0'0'47'15,"0"0"-2"-15,0 0 28 16,0 0 11-16,0 0 37 16,0 0 60-16,-9-56 50 15,29 37-57-15,11 0-87 16,12 2-57-16,8 1-30 15,1 7-18-15,-4 6-178 16,-8 3-184-16,-10 0 140 16,-15 12 96-16</inkml:trace>
  <inkml:trace contextRef="#ctx0" brushRef="#br0" timeOffset="35034.36">20369 11396 64 0,'0'0'144'0,"0"0"-123"15,0 0 59-15,0 0 37 16,0 0 69-16,88 0 47 16,-37-4-114-16,14-9-119 15,13-7-280-15,0-7-121 16</inkml:trace>
  <inkml:trace contextRef="#ctx0" brushRef="#br0" timeOffset="37123.9">26156 10312 93 0,'0'0'51'0,"0"0"-50"16,0 0 13-16,0 0 28 16,0 0 0-16,0 0-22 15,0 49 10-15,9-34-7 16,3-3-2-16,3-2-4 15,8-5 15-15,6-4 7 16,6-1 11-16,5-3 7 0,0-17-30 16,-2-4-6-16,-6-2-8 15,-5-1-7-15,-5 1-2 16,-8-2 3-16,-4 3-7 16,-8 2 4-16,-2 0-2 15,0 2 4-15,-9 0 3 16,-8 1-9-16,-5 3 2 15,-2 4-2-15,-1 5 0 16,-2 7 0-16,-1 1-4 16,-4 0 2-16,-5 11-1 15,-2 8 1-15,0 8 2 16,2 3 18-16,4 4 8 16,6 6 15-16,5 5 3 15,7 8-1-15,6 6 25 16,9-2-21-16,0 0 8 0,18-6-10 15,20-5-3-15,15-6 8 16,10-9 45-16,6-9 83 16,-1-8-35-16,-7-5 24 15,-7-6-42-15,-10-3-39 16,-13 0-39-16,-9 0-7 16,-9 0-17-16,-10 0 19 15,-1 0-42-15,-2-2 0 16,0-2 0-16,0-2-209 15,0-1-380-15,0 0-117 0,-5 0 417 16,-12-3 91-16</inkml:trace>
  <inkml:trace contextRef="#ctx0" brushRef="#br0" timeOffset="40401.26">5538 12269 6 0,'0'0'22'0,"0"0"10"16,0 0-12-16,0 0 2 16,0 0 4-16,0 0-7 15,0 0 5-15,-81 38 10 16,72-33-10-16,0-1 6 15,5-1-4-15,4-2 3 16,0-1 3-16,0 0-4 16,0 0-9-16,4 0 3 15,32-20-11-15,30-22-1 16,26-19 12-16,21-14-12 0,6-5-3 16,-3 4-7-1,-9 8 4-15,-13 7-3 0,-16 12-1 16,-8 9-1-16,-19 14-2 15,-17 12 0-15,-13 14-55 16,-15 0-28-16,-6 20 33 16,0 16-1-16,-24 10-16 15,-13 14-11-15</inkml:trace>
  <inkml:trace contextRef="#ctx0" brushRef="#br0" timeOffset="40793.39">6011 13568 110 0,'0'0'17'0,"0"0"-9"16,0 0 35-16,0 0-3 15,0 0-4-15,0 0 8 16,0 0-4-16,7-4 12 16,17-25 14-16,28-22-3 15,23-22-39-15,26-15-2 16,5-3-12-16,-1 6-1 0,-10 15-9 15,-11 17 0 1,-17 16-4-16,-12 19-60 0,-19 13-33 16,-12 5 1-16,-17 19 22 15,-7 24 7-15,-19 16 6 16,-26 15-56-16</inkml:trace>
  <inkml:trace contextRef="#ctx0" brushRef="#br0" timeOffset="41161.43">6203 14459 108 0,'0'0'15'0,"0"0"7"16,0 0 4-16,-15 78 10 15,15-76-10-15,24-2 2 16,24-26 53-16,26-24 38 16,22-23-38-16,16-10-14 15,12-3-18-15,0 2 0 16,-7 10-11-16,-11 9-35 0,-18 8 10 16,-21 18 38-1,-17 12 12-15,-20 13-8 0,-16 10-47 16,-9 4-4-16,-5 0 18 15,0 0-14-15,0 0-8 16,0 1-38-16,0 12-143 16,-3 7-16-16,-3 3-1 15,-4-1 46-15,-1-1 10 16</inkml:trace>
  <inkml:trace contextRef="#ctx0" brushRef="#br0" timeOffset="43996.08">27127 9637 69 0,'0'0'37'0,"0"0"3"0,0 0 14 16,0 0 5-1,0 0 17-15,-35-81-8 16,24 68 45-16,2 3-9 0,2 3 49 15,1 3-7-15,-1 3 3 16,-4 1-62-16,-4 4-64 16,-4 16-19-16,-2 10-8 15,3 5-1-15,5-1-4 16,5 3 9-16,5-3-18 16,3-6 18-16,0-4-27 15,6-4 13-15,10-6-2 16,2-5 3-16,2-7 9 15,2-2 0-15,-1 0 8 0,0-13 4 16,-4-8 5-16,-3-4 8 16,-3-2 11-16,-7 1-9 15,-4 0 91-15,0 2 71 16,0 2-48-16,-3 4-7 16,-7 3-56-16,-1 3-34 15,-1 7 12-15,0 1-52 16,2 4-80-16,-2 4-419 15,4 12-301-15,4 7 511 16,2 2 104-16</inkml:trace>
  <inkml:trace contextRef="#ctx0" brushRef="#br0" timeOffset="44197.09">27408 9767 202 0,'0'0'59'15,"0"0"105"-15,0 0 149 16,0 0 193-16,0 0 19 16,0 0-247-16,0 3-278 15,0 0 0-15,-2 0 0 16,2 1 0-16,0-1-419 16,0-1-608-16,0-2 670 15,8-3 182-15</inkml:trace>
  <inkml:trace contextRef="#ctx0" brushRef="#br0" timeOffset="44630.02">27718 9467 166 0,'0'0'60'15,"0"0"32"-15,0 0-5 16,0 0-24-16,0 0-7 15,0 0-25-15,8 17 69 16,-11 1-10-16,-14 1 14 16,-7-2 26-16,-4-4-58 15,-3-6-43-15,1-7-8 0,0 0 6 16,2 0-9 0,4-11-4-16,6-3-5 15,5-3-5-15,5 0 10 16,7 0-14-16,1 3-9 0,0 1 0 15,17 0-28-15,9 3 19 16,10 4-3-16,1 6 4 16,3 0 13-16,-2 14 4 15,-5 11 12-15,-5 8 18 16,-7 7 11-16,-9 5 28 16,-8 3 10-16,-4-3-19 15,0-6-7-15,0-9-22 0,-9-10-10 16,2-7-21-1,1-5 0-15,0-5-32 0,-2-3-485 16,4 0 45-16,2-3 206 16</inkml:trace>
  <inkml:trace contextRef="#ctx0" brushRef="#br0" timeOffset="45149.64">28002 9408 139 0,'0'0'53'0,"0"0"5"0,-14-80 20 16,14 49-5-16,0 3-1 15,17 4 2-15,5 4-14 16,7 6-1-16,0 6 2 16,0 8 29-16,-4 0-42 15,-5 12-38-15,-7 18 11 16,-10 10-18-16,-3 12 32 16,-12 7-1-16,-15 5 11 15,-4-3-24-15,4-8-8 16,9-12-9-16,10-13-8 15,8-11 0-15,0-8-5 16,21-8-3-16,9-1 12 0,7-4 29 16,5-15-29-1,-1-4-21-15,-7-3-86 0,-12 0 49 16,-8 3 58-16,-11-2 4 16,-3 0 16-16,-5 0 3 15,-19-2 3-15,-15 2 4 16,-11 1-26-16,-7 2-4 15,2 6-8-15,10 5-7 16,12 2-62-16,10 9-209 16,7 0 100-16,6 21 8 15,3 8 41-15</inkml:trace>
  <inkml:trace contextRef="#ctx0" brushRef="#br0" timeOffset="45979.08">24394 11476 55 0,'0'0'39'0,"0"0"-18"16,-95 3 12-16,73 1-11 16,3 0 3-16,6 1 1 15,6-3 0-15,4 0 8 16,3-2-1-16,0 0-15 15,3 0 5-15,31 0-13 16,30 0 13-16,33-4 47 0,29-10-17 16,26-3 14-1,24-1-5-15,25-2-5 0,35-2-9 16,34 0-40-16,39-6 9 16,40-8-17-16,40-6 0 15,38-9 12-15,23-4-12 16,7 2 6-16,-13-1 15 15,-35 11 89-15,-37 7 55 16,-42 12-53-16,-47 14-10 16,-38 10-97-16,-50 0-10 15,-41 6 10-15,-35 8 0 16,-28 1 9-16,-23-3-9 16,-21-2-5-16,-20-2-10 0,-15-2 1 15,-9-3-139 1,-3 1-157-16,-12 1 21 0,-31 2 85 15,-20 0 46 1</inkml:trace>
  <inkml:trace contextRef="#ctx0" brushRef="#br0" timeOffset="47629.64">24609 12783 79 0,'0'0'25'0,"0"0"-20"16,0 0 19-16,0 0 3 16,0 0 3-16,0 0-8 15,11 72-4-15,8-68 5 16,6-2 2-16,8-2-3 15,5-3 3-15,0-14-7 16,1-3-9-16,-6-3-3 16,-6-3-5-16,-9-3 1 15,-7 1 4-15,-8-2-4 0,-3 2 3 16,0 4 5 0,-8 0 3-16,-9 5 3 15,-7 0-8-15,-1 4-3 16,-2 3 3-16,2 5-7 15,-4 6 6-15,1 1 0 16,-2 0-5-16,0 11 0 0,3 10-1 16,2 9 10-16,3 11 0 15,4 10-4-15,5 7 2 16,5 3 5-16,8 1-1 16,0-5 2-16,3 1-12 15,16-5 5-15,8-6-8 16,7-5-5-16,10-15-1 15,8-13-4-15,3-14-76 0,-2 0-16 16,-1-24-13-16,-10-12 4 16</inkml:trace>
  <inkml:trace contextRef="#ctx0" brushRef="#br0" timeOffset="48262.78">24988 11929 90 0,'0'0'36'15,"0"0"11"-15,0 0 11 0,0 0-3 16,0 0-6-16,0 0-31 16,-59 43-6-16,42-4-2 15,5 4 2-15,5-1-2 16,5-3-4-16,2-5-1 15,2-7-1-15,14-7-1 16,4-9 4-16,3-6-6 16,4-5 1-16,3 0 9 15,0-20 2-15,-3-5-2 16,-5-2 0-16,-8-3 16 16,-5-2 18-16,-6 5 2 0,-3-2 47 15,0 1 19 1,-8 1-8-16,-10 2-28 0,-3 2-54 15,2 6-23 1,2 6-45-16,3 11-279 0,1 0 39 16,-1 8 26-16</inkml:trace>
  <inkml:trace contextRef="#ctx0" brushRef="#br0" timeOffset="48465.24">25307 12275 83 0,'0'0'137'16,"0"0"-104"-16,0 0 106 15,0 0 85-15,0 0 136 16,0 0-33-16,3 0-188 16,-1 0-113-16,-2 0-26 15,3 0-349-15,0 0-302 16,0 0 390-16</inkml:trace>
  <inkml:trace contextRef="#ctx0" brushRef="#br0" timeOffset="48839.26">25513 11962 144 0,'0'0'65'16,"0"0"34"-16,0 0 90 15,0 0 210-15,0 0 68 16,0 0-318-16,-12-47-149 16,9 68-33-16,-1 10 11 15,-1 7 22-15,5 1 11 16,0-4-5-16,0-10-6 16,8-7-32-16,8-8-5 15,8-10 16-15,6 0 6 16,1-5 15-16,-2-12 5 15,-6-2 0-15,-7 0-5 16,-9-1 5-16,-6 2 32 0,-1-1 43 16,0 0 47-1,-10-1-15-15,-5 4 3 0,-4 2-34 16,4 5-52-16,-2 4-29 16,8 5-81-16,2 0-403 15,4 4-360-15,3 3 550 16,0-4 106-16</inkml:trace>
  <inkml:trace contextRef="#ctx0" brushRef="#br0" timeOffset="49147.42">25933 11807 262 0,'0'0'152'0,"0"0"372"15,0 0 341-15,0 0-621 16,0 0-244-16,0 0 0 16,0 1 0-16,0 27 0 15,0 12 0-15,0 7 0 16,0-1 0-16,4-5 0 16,1-10 0-16,-1-8 0 15,0-9 0-15,-1-6 0 16,-3-4 0-16,2-1 0 15,-1-2 0-15,1 5 0 0,1 1 0 16,3 6 0-16,6 1-730 16,4 1-231-16,6 0 655 15</inkml:trace>
  <inkml:trace contextRef="#ctx0" brushRef="#br0" timeOffset="49550.7">26531 12612 244 0,'0'0'100'15,"0"0"132"-15,0 0 356 16,0 0 149-16,0 0-591 16,0 0-146-16,-36-48 0 15,36 52 0-15,0 22 0 16,12 15 0-16,3 14 0 15,1 8 0-15,-1 3 0 16,0-3 0-16,-4-8 0 0,-2-9 0 16,-2-6 0-1,-4-8 0-15,-3-7 0 0,0-5-502 16,-16-11-571-16,-14-8 716 16</inkml:trace>
  <inkml:trace contextRef="#ctx0" brushRef="#br0" timeOffset="49719.78">26384 12934 190 0,'0'0'15'0,"118"-36"15"16,-48 20-6-16,4-2-24 0,3-4-9 15,4-1-55-15,4-7-7 16,1-4-44-1</inkml:trace>
  <inkml:trace contextRef="#ctx0" brushRef="#br0" timeOffset="50416.65">27414 12484 132 0,'0'0'59'15,"0"0"39"-15,0 0 19 16,0 0 55-16,0 0 65 15,-89-34 37-15,65 55-162 0,3 8-74 16,3 8 16-16,7 8-44 16,8 3 4-16,3 4-14 15,2-7 0-15,14-7 0 16,8-13-9-16,5-11 9 16,2-13-10-16,5-1 20 15,-2-12 4-15,1-15 12 16,-7-4 0-16,-7 0-5 15,-9 4-16-15,-7 4 26 16,-5 2 77-16,0 2 14 16,-7 1 26-16,-8 0-56 15,-1 2-5-15,-1 1-58 16,-2 3 1-16,4 2-30 16,2 1 0-16,4 5 0 15,1 1 0-15,3 1 0 0,1 0 0 16,0 2 0-16,-1-1 0 15,2 1 0-15,0 0 0 16,-1 0 0-16,1 0 0 16,0-2 0-16,1 2 0 15,1-1 0-15,1 1 0 16,0 0 0-16,0 0 0 16,0 0 0-16,-3 0 0 15,0 0 0-15,-3 0 0 16,-3 1 0-16,0 11 0 0,-3 1 0 15,3 0 0-15,1 6 0 16,0 0 0-16,2 6 0 16,0 5 0-1,4 6 0-15,2 6 0 0,0 5 0 16,2 3 0-16,11-1 0 16,7-3-13-16,2-6 13 15,5-10 13-15,5-3-13 16,9-15 0-16,2-2 0 15,5-10 0-15,-2 0 0 16,-3-3 0-16,-7-10 0 16,-4 0-403-16,-7 2-169 15,-8 0 3-15,-7-5 304 0,-9-5 77 16</inkml:trace>
  <inkml:trace contextRef="#ctx0" brushRef="#br0" timeOffset="51392.57">27386 11899 136 0,'0'0'66'0,"0"0"3"0,0 0 25 16,0 0-9-16,0 0-13 16,0 0 16-16,-66-30-49 15,54 40-22-15,-3 7 3 16,6 3 4-16,3 6-1 15,5 1 8-15,1 0-28 16,0-4-6-16,15-3 9 16,4-5-12-16,5-10 6 15,2-5 0-15,0-5 18 16,1-17 29-16,-5-3-41 16,-7-2 28-16,-6 2-11 15,-9 0 49-15,0 5 110 16,-3 0-1-16,-16 1-51 15,-3 1-59-15,-4 2-49 0,2 5-22 16,0 6-262-16,5 5-470 16,7 0 385-16</inkml:trace>
  <inkml:trace contextRef="#ctx0" brushRef="#br0" timeOffset="51577.07">27712 12044 167 0,'0'0'66'0,"0"0"-14"16,0 0 124-16,0 0 169 15,0 0 54-15,0 0-267 16,0 7-90-16,0-7-42 16,0 0-507-16,0 0-57 15,0 0 317-15</inkml:trace>
  <inkml:trace contextRef="#ctx0" brushRef="#br0" timeOffset="51875.79">27833 11705 178 0,'0'0'92'15,"0"0"48"-15,0 0 119 16,0 0 40-16,0 0-112 0,87-61-93 15,-68 77-50 1,0 12 26-16,-6 10 9 0,-7 7 2 16,-6 9 35-16,0 5 37 15,-15-1-9-15,-6-6-33 16,6-12-111-16,5-18 0 16,6-12 0-16,4-9 0 15,0-1 0-15,14 0 0 16,15-12 0-16,12-2-470 15,1-6-452-15,-2-2 529 16,-9-2 216-16</inkml:trace>
  <inkml:trace contextRef="#ctx0" brushRef="#br0" timeOffset="52093.21">28205 11626 162 0,'0'0'97'16,"0"0"104"-16,0 0 357 15,0 0 319-15,0 0-725 16,0 0-152-16,0-3 0 16,1 37 0-16,7 8 0 15,2 2 0-15,0-2 0 16,1-2 0-16,-2-6 0 16,0-3 0-16,1-2 0 15,3 1-358-15,3 1-805 16,1 3 796-16</inkml:trace>
  <inkml:trace contextRef="#ctx0" brushRef="#br0" timeOffset="52523.06">28509 12801 192 0,'0'0'96'0,"0"0"58"16,0 0 155-16,0 0 283 15,0 0-40-15,0 0-400 16,-25-43-152-16,25 46 0 16,1 20 0-16,14 17 0 15,8 13 0-15,5 10 0 16,2 7 0-16,-5 3 0 0,-4-1 0 15,-12-6 0 1,-6-17-541-16,-3-14-279 0,0-18 467 16,-18-16 184-1,-5-1 16-15</inkml:trace>
  <inkml:trace contextRef="#ctx0" brushRef="#br0" timeOffset="52667.68">28279 13110 152 0,'0'0'55'0,"81"-53"-10"16,-6 25-5-16,23-4-40 15,20-1-5-15,1-4-72 0,-10 0-74 16</inkml:trace>
  <inkml:trace contextRef="#ctx0" brushRef="#br0" timeOffset="53059.62">29136 12859 86 0,'0'0'86'0,"0"0"-57"0,0 0 42 16,0 0 0-16,0 0-7 16,0 0 32-16,22 42-13 15,2-42-27-15,-2-1-16 16,2-13-23-16,0-7-17 15,0-6-28-15,-3-8-61 0,-2-3 41 16,-4 0 5-16,-6-4 21 16,-8 7 9-16,-1 2-8 15,-4 7 9-15,-12 8 7 16,-1 7 5-16,-2 8 7 16,-3 3-1-16,-2 3 5 15,1 23 0-15,2 14 11 16,5 14 5-16,6 12 32 15,8 10 44-15,2 1 50 16,2-6-36-16,18-14-75 16,7-17-12-16,4-19-27 15,7-16-3-15,2-5-227 16,6-22-41-16,-2-10 49 16,-8-5 57-16</inkml:trace>
  <inkml:trace contextRef="#ctx0" brushRef="#br0" timeOffset="53780.21">29432 11869 131 0,'0'0'43'15,"0"0"27"-15,0 0 4 16,0 0 9-16,-88 7 2 15,68 20-16-15,-2 5-6 0,5 6 3 16,6 0-23-16,7-3-19 16,4-8-17-16,6-7 11 15,12-8-18-15,4-6 0 16,0-6 3-16,-3 0 15 16,-5-1-6-16,-3-15-1 15,-4-3 4-15,-5-4 19 16,0-3-17-16,-2-2-7 15,0-4-10-15,0 2-10 16,-7 6-97-16,-2 9-19 16,3 9 13-16,-1 6-23 15,3 0-44-15,1 0-5 16</inkml:trace>
  <inkml:trace contextRef="#ctx0" brushRef="#br0" timeOffset="54028.11">29692 12083 240 0,'0'0'116'16,"0"0"-12"-16,0 0 318 16,0 0 175-16,0 0-29 15,0 0-568-15,0 2 0 16,0-2 0-16,0 0 0 0,0 0 0 15,0 0 0 1,0 0 0-16,0 0 0 0,0 0 0 16,0 1-1075-1,0 0 461-15,0-1 387 0</inkml:trace>
  <inkml:trace contextRef="#ctx0" brushRef="#br0" timeOffset="54493.76">30022 11894 154 0,'0'0'116'0,"0"0"-43"16,0 0 123-16,0 0 107 15,0 0-94-15,0 0-68 16,1-4-30-16,-5 7-40 16,-9 8-9-16,-10 6 8 15,-12 3-4-15,-7-1-27 16,-2-4-34-16,1-8 7 16,6-7-1-16,10 0 11 15,9-16-5-15,8-9-6 16,8-5-11-16,2-1-33 15,9 2-62-15,15 6-19 16,6 6-11-16,3 7 106 0,1 7-1 16,4 3-5-16,-3 6 25 15,-1 15-9-15,-4 5 18 16,-6 10 6-16,-8 3 10 16,-2 8 20-16,-8 1 1 15,-5 0-4-15,-1-10-42 16,0-10-15-16,0-14-562 15,8-12 199-15,6-2 131 16,5-11 98-16</inkml:trace>
  <inkml:trace contextRef="#ctx0" brushRef="#br0" timeOffset="54871.34">30282 11708 68 0,'0'0'53'0,"0"0"-27"16,0 0 9-16,0 0-6 16,0 0 2-16,83 67-2 15,-72-28-1-15,-3 7 5 16,-3 5-5-16,-2 3-8 16,0-7-17-16,1-10-2 15,6-13 1-15,4-12 0 16,7-10-1-16,2-2 3 0,-1 0 0 15,-3-5 0-15,-7-8 1 16,-6-2 2-16,-6-5 77 16,0 0 74-16,-4-5 147 15,-18 0 13-15,-5-3-106 16,-6 2-18-16,-3 2 12 16,-4 2-91-16,-6 1-73 15,-2 0-42-15,-3 0 0 16,4 2-65-16,12 2-470 15,14 6-303-15,19 5 488 16,2 6 108-16</inkml:trace>
  <inkml:trace contextRef="#ctx0" brushRef="#br0" timeOffset="55279.48">31025 12457 148 0,'0'0'66'15,"0"0"13"-15,0 0 36 16,0 0 44-16,0 0 68 16,0 0 43-16,-33-25-85 15,33 44-102-15,0 12 16 16,0 12 31-16,4 5-63 15,13 8-56-15,0 6-11 16,3 0-11-16,-1-4-334 16,-5-10-193-16,-1-14 212 15,-8-15 135-15,-5-11 70 16</inkml:trace>
  <inkml:trace contextRef="#ctx0" brushRef="#br0" timeOffset="55441.52">30831 12684 79 0,'0'0'100'16,"0"0"-66"-16,81-62 22 15,-36 45 0-15,9 5-42 16,12-1-14-16,7 0-10 16,-6-1-124-16,-8-2-38 15</inkml:trace>
  <inkml:trace contextRef="#ctx0" brushRef="#br0" timeOffset="55839.41">31550 12598 159 0,'0'0'37'15,"0"0"59"-15,0 0 7 16,82 11-14-16,-57-11 30 15,2-1-28-15,0-11-45 16,-3-4-25-16,1-3-18 16,-4-2 6-16,-3-3-18 15,-6-2 1-15,-8-3 3 16,-4 1-3-16,0 0-5 16,-7 2 10-16,-14 6-14 0,-6 2 6 15,-4 9 11-15,0 6-10 16,-4 3-2-16,4 10-3 15,4 19 15-15,6 11 2 16,6 11 5-16,11 9 44 16,4 6 42-16,9 3 15 15,20-2-25-15,7-10-63 16,4-13-12-16,1-15-4 16,-2-16-4-16,2-13-259 15,0-10-12-15,1-25 27 16,-8-6 89-16</inkml:trace>
  <inkml:trace contextRef="#ctx0" brushRef="#br0" timeOffset="56593.07">31659 11487 27 0,'0'0'57'16,"0"0"-42"-16,0 0 11 15,0 0 3-15,0 0 20 16,0 0-4-16,-18-32 13 15,16 28 7-15,1 0 11 16,-1 1 3-16,2 3-6 16,-1 0-21-16,1 0-32 15,-3 0-20-15,-2 0-11 16,1 17-5-16,-1 5 10 16,4 4 1-16,1 2 3 0,0-3-5 15,0-2 7 1,3-6-4-16,4-5 0 0,-1-7-11 15,2-5-31-15,2 0 25 16,1 0 16-16,1-13 3 16,-2-4 2-16,-4-1 10 15,-6-2-5-15,0-1 9 16,0 2 3-16,0 4 15 16,-2 5-19-16,-2 4-9 15,2 4-4-15,2 2-77 16,0 0-123-16,-1 0-21 15</inkml:trace>
  <inkml:trace contextRef="#ctx0" brushRef="#br0" timeOffset="56798.14">31906 11760 198 0,'0'0'26'15,"0"0"33"-15,0 0 63 16,0 0-13-16,0 0-31 16,0 0-58-16,2 4-20 15,-2-4-19-15,6 0-149 16,8 0-18-16,6-10 77 16</inkml:trace>
  <inkml:trace contextRef="#ctx0" brushRef="#br0" timeOffset="57188.07">32035 11420 106 0,'0'0'45'0,"0"0"-29"16,0 0 2-16,0 0 19 15,0 0-4-15,0 0-6 16,-2 69 3-16,15-49 3 0,4-3 15 15,4 0 15-15,4-1 39 16,1 0 32-16,-1 2 112 16,-1 1-20-16,-7-1-73 15,-6-1-44-15,-3 0-7 16,-8 1-69-16,0-6 11 16,0 3 7-16,-16-5-6 15,-3-4-45-15,-3-6-178 16,1 0-67-16,-3-3-80 15,2-14 71-15,5-6 116 16,6-6 26-16,7-8 16 16,4-4 22-16,0-1 16 15,17 3 8-15,4 5 40 16,3 2 9-16,4 5 0 0,2 1-2 16,1 0-45-16</inkml:trace>
  <inkml:trace contextRef="#ctx0" brushRef="#br0" timeOffset="57673.51">32350 11480 172 0,'0'0'60'16,"0"0"30"0,-3-89 44-16,3 56 43 0,7 3 79 15,6 5-48-15,2 5-7 16,5 6-104-16,0 5 36 16,2 7-56-16,-2 2-66 15,3 0 1-15,-5 20-18 16,-2 5 17-16,-5 7-11 15,-7 8 11-15,-4 5 6 16,-7 2 17-16,-15-3-34 16,2-9-28-16,5-13-34 15,7-12-42-15,8-10 77 16,0 0-5-16,3-3 26 16,18-10 6-16,3 0-10 0,3 4 10 15,-3 5 86-15,0 4 41 16,-4 0-43-16,-4 11-67 15,-5 10 18-15,-9 9-1 16,-2 4-11-16,-24 3 12 16,-25 5-24-16,-15-5-11 15,-10-3-426-15,-4-5-346 16,0-11 410-16,0-10 167 16</inkml:trace>
  <inkml:trace contextRef="#ctx0" brushRef="#br0" timeOffset="58289.22">30171 11067 35 0,'0'0'123'0,"0"0"-121"16,151-26 16-16,-5-10 31 15,48-5 7-15,31-7 9 16,20 0-19-16,-8 2-17 16,-9 4 0-16,-16 9-8 0,-19 6 67 15,-19 6 35-15,-29 8-64 16,-25 7-8-16,-32 4-25 16,-30 2-4-16,-27 0-12 15,-18 0-10-15,-11 0 0 16,-2 0 13-16,0 0-9 15,0 0 9-15,0 0-9 16,0 0 9-16,-10 0-10 16,-9 0-3-16,-12 1-198 15,-6 6-55-15,-3-1 59 16,1-4 60-16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15:39.50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1721 1387 165 0,'0'0'55'16,"0"0"58"-16,0 0 83 0,0 0 220 15,0 0 145-15,0 0-20 16,-19-64-541-16,19 60 0 16,0 1 0-16,0 2 0 15,0 1 0-15,0 0 0 16,0 0 0-16,0 0 0 16,0 0 0-16,0 8 0 15,0 11 0-15,0 10 0 16,0 5 0-16,0 6 0 15,9 3 0-15,-3 1 0 16,1 1 0-16,-1-2 0 16,-1-5 0-16,2-4 0 0,-4-3 0 15,0-8 0-15,0 0 0 16,-3-7 0-16,0-5 0 16,0-5 0-16,0-3 0 15,0-3 0-15,0 0 0 16,0 0 0-16,0 0 0 15,0 0 0-15,0 0-942 16,0-2 120-16</inkml:trace>
  <inkml:trace contextRef="#ctx0" brushRef="#br0" timeOffset="748.19">1679 1333 97 0,'0'0'39'0,"0"0"27"15,0 0 10-15,0 0 14 16,-22-79 22-16,19 64 105 15,3-1 65-15,0 2 27 16,0-1 64-16,0 1-167 0,8-2-62 16,11 2-108-1,14-1-36-15,10 6 0 0,9 0 0 16,-1 7 0-16,-2 2 0 16,-10 0 0-16,-6 15 0 15,-6 5 0-15,-3 4-53 16,-5 5 30-16,-10 2-41 15,-3 6 18-15,-6 0-6 16,0 1 23-16,-9 0-22 16,-7-6 17-16,-4-4-50 15,-2-7 72-15,-5-3 24 16,6-7-12-16,3-3 33 16,2-6-33-16,10-2 6 15,0 0 79-15,1 0-51 16,2-7-23-16,3-2-11 0,0-3-17 15,0-2 17-15,6-2-51 16,14 0-56-16,5 5 101 16,5 4-54-16,1 4 60 15,1 3-33-15,-4 0 17 16,0 3-6-16,-7 10-41 16,-1 6 42-16,-4 4 16 15,-7 5-26-15,0 4 20 16,-9-1-23-16,0 0 19 15,-9-2 10-15,-8-1-10 16,-6-2 15-16,-6-2 15 16,-2-5-10-16,-5 1 24 0,2-4-29 15,-1-4 20-15,4-3 12 16,3-3-17-16,4-2-4 16,5-4 25-16,-1 0-25 15,1 0-11-15,1 0-6 16,3 0-132-16,9-6-334 15,4-5-22-15,2 3 264 16</inkml:trace>
  <inkml:trace contextRef="#ctx0" brushRef="#br0" timeOffset="1382.53">2427 1570 68 0,'0'0'82'0,"0"0"19"15,0 0 56-15,0 0-6 16,0 0 132-16,0 0 44 15,-19-58-60-15,13 53 43 16,-2 3-137-16,2 2-98 0,-3 0-75 16,-1 0-18-1,-2 13-10-15,-3 7-1 0,3 4 23 16,-1 1 0-16,2 2 0 16,5 0 0-16,-1-3-34 15,7-3-58-15,0-2 36 16,0-4-72-16,15-2 58 15,-2-5-4-15,5-7 18 16,0-1 62-16,0 0 0 16,1-7 31-16,-1-8 16 15,0-6-32-15,-1-2 34 16,-3 0-33-16,-3 1 38 16,-5-1 47-16,1 2-45 0,-7 1-16 15,0 4 29-15,0 6-58 16,0 1 29-16,0 7 1 15,0-1-1-15,0 3 30 16,0 0-46-16,0 0-24 16,0 0 0-16,0 0-59 15,0 14-126-15,0 5 157 16,0 8 28-16,0 1 11 16,0 1-11-16,3 0 0 15,0-4 0-15,2-6 0 16,4-5-11-16,4-6-192 15,8-5-106-15,9-3-201 16,8 0 95-16,0-11 176 16</inkml:trace>
  <inkml:trace contextRef="#ctx0" brushRef="#br0" timeOffset="1968.39">2879 1575 242 0,'0'0'111'16,"0"0"54"-16,0 0 87 15,0 0-205-15,0 0-12 16,0 0 2-16,0-5-34 16,0 5-3-16,0 0 42 15,3-1 42-15,-2-5 191 0,-1 1 48 16,2-2-107-1,-2-2-199-15,1 4 1 0,-1 0-18 16,0 4 0-16,0 1-6 16,0 0-17-16,0 0-109 15,0 0-24-15,0 6 58 16,2 1 72-16,1 2 26 16,0-3-10-16,-3-2 20 15,0 0-26-15,0-2 16 16,0-2 0-16,3 0 16 15,-3 0-16-15,3 0 42 16,-3 0 40-16,0-5 57 16,3-6-48-16,-3-1-85 0,3-2 6 15,-3 2 74-15,0 1-46 16,0 1 24-16,0 3-5 16,0 0-59-16,-3 3 0 15,-3 3 0-15,-3 1 0 16,-1 0 0-16,-4 6 0 15,-5 13 0-15,2 5 0 16,1 3 0-16,1 2 0 16,7-1 0-16,4-1 0 15,4-2-18-15,0-3 18 16,9-1-47-16,14-3-51 16,12-1-203-16,13-6-248 0,9-3 62 15,4-8 200-15,-3 0 113 16</inkml:trace>
  <inkml:trace contextRef="#ctx0" brushRef="#br0" timeOffset="2588.73">3173 1189 10 0,'0'0'122'0,"0"0"-30"16,0 0 51-16,0 0 59 0,0-81 318 15,0 68 189-15,0 4-460 16,0 5-249-1,0 3 0-15,0 1 0 0,0 0 0 16,0 0 0-16,0 5 0 16,0 18 0-16,0 12 0 15,3 10 0-15,5 7 0 16,-1 3 0-16,-3 5 0 16,2 0 0-16,-1 2 0 15,-1 1 0-15,1-7 0 16,-1-4 0-16,-1-3 0 15,-3-9 0-15,0-6 0 16,0-10 0-16,0-8 0 0,0-11 0 16,0-5 0-1,0 0 0-15,0 0 0 0,0 0 0 16,0-5 0 0,-3-6 0-16,-1-2 0 0,4-3-595 15,0-3-445-15,18 0 725 16</inkml:trace>
  <inkml:trace contextRef="#ctx0" brushRef="#br0" timeOffset="2950.37">3458 1399 177 0,'0'0'52'0,"0"0"80"0,0 0-11 16,0 0-64-16,0 0-57 15,0 0-20-15,-39 46 20 16,12-15 13-16,-1-2 16 16,3 0 5-16,2-6 20 15,1-4 37-15,-2-4-8 16,9-2 24-16,0-3-7 16,5-3-16-16,5-1-6 15,2-2-46-15,3 0-27 16,0 2 15-16,3 1-16 15,15 2 60-15,6-3-12 16,7 3 15-16,2 1-18 16,3 0-11-16,-3 1-38 0,4 0 16 15,-10 1-10-15,-3-3-12 16,-3-2-201-16,-6-1-377 16,-2-5 226-16,-4-1 121 15</inkml:trace>
  <inkml:trace contextRef="#ctx0" brushRef="#br0" timeOffset="3381.71">3725 1624 205 0,'0'0'112'0,"0"0"114"16,0-72 475-16,-3 55 60 16,0 3-719-16,1 5-42 15,2 5 0-15,-1 3 0 16,1 1 0-16,0 0 0 16,0 0 0-16,0 10 0 15,0 15 0-15,0 10 0 16,0 11 0-16,0 1 0 15,0 6 0-15,3 0 0 16,0 4 0-16,0-3 0 0,0-7 0 16,-3-4 0-1,3-8 0-15,0-8 0 0,-3-6 0 16,3-8 0 0,-1-6 0-16,-2-5 0 0,1-2 0 15,2 0 0-15,-2 0 0 16,5-8 0-16,3-9 0 15,2-10-754-15,2-5-160 16,-5-3 639-16</inkml:trace>
  <inkml:trace contextRef="#ctx0" brushRef="#br0" timeOffset="3709.39">3714 1462 145 0,'0'0'53'16,"0"0"53"-16,0 0 46 16,0 0-61-16,0 0-58 15,0 0-27-15,41-37 11 16,-16 56-10-16,3 4 14 16,-1 5 3-16,-1 4 5 15,-2 0 27-15,-5 0-11 16,-7 0 5-16,0-4 49 15,-11-3-27-15,-1-2 41 16,0-2-3-16,-19-4-7 16,-8-3 7-16,-4-5-35 0,-2-3-37 15,3-4 1-15,6-2-39 16,9 0-231-16,9-2-257 16,6-9 80-16,2-3 170 15,22-2 14-15</inkml:trace>
  <inkml:trace contextRef="#ctx0" brushRef="#br0" timeOffset="4148.21">4067 1534 159 0,'0'0'46'0,"0"0"76"16,0 0 86-16,0 0 143 15,0 0-32-15,0 0-39 16,-3-42-253-16,18 44-16 16,7 14-11-16,6 5 11 15,-2 6-6-15,-4 4 28 16,-4 6-11-16,-5-3 6 15,-7 1-6-15,-6-5 12 16,0-7 28-16,0-6-16 0,0-7 40 16,-3-7 65-16,3-3-127 15,-1-2-24-15,-1-17 0 16,-1-8 0-16,1-8 0 16,2-3 0-16,0-1 0 15,0 4 0-15,10 3 0 16,3 3 0-16,8 8 0 15,6 7 0-15,6 11 0 16,10 3 0-16,0 16-1372 16,-4 9 937-16,-9-1 211 15</inkml:trace>
  <inkml:trace contextRef="#ctx0" brushRef="#br0" timeOffset="4516.22">4620 1563 171 0,'0'0'139'16,"0"0"77"-16,0 0 536 16,-4-72-48-16,-4 66-639 15,5 5-65-15,-4 1 0 16,4 0 0-16,-6 11 0 16,-6 14 0-16,0 7 0 15,4 7 0-15,1 3 0 16,6-5 0-16,2-4 0 15,2-8 0-15,0-7 0 16,6-6 0-16,7-10 0 16,-2-2 0-16,8 0 0 0,-2-14 0 15,-1-6 0-15,-1-4 0 16,-3-3 0-16,-6 1 0 16,-6 0 0-16,0 3 0 15,0 0 0-15,0 5 0 16,0 3 0-16,-2 5 0 15,1 4 0-15,1 3-459 16,0 3-754-16,0 0 859 16</inkml:trace>
  <inkml:trace contextRef="#ctx0" brushRef="#br0" timeOffset="5080.71">4957 1560 89 0,'0'0'138'16,"0"0"78"-16,0 0 313 15,0 0 256-15,0 0-495 16,0 0-290-16,0-60 0 15,0 60 0-15,0 0 0 16,0 1 0-16,5 19 0 16,1 8 0-16,1 12 0 15,-1 4 0-15,2 5 0 16,-2 6 0-16,0 0 0 16,-3 4 0-16,1-3 0 0,-1-6 0 15,-2-8 0 1,-1-8 0-16,0-8 0 0,0-12 0 15,0-7 0-15,0-6 0 16,0-1 0-16,2 0 0 16,-2-1 0-16,0-14 0 15,3-8 0-15,0-6 0 16,3-7-689-16,0-7-170 16,0-3 585-16,-3-2 155 15,-3 0 20-15</inkml:trace>
  <inkml:trace contextRef="#ctx0" brushRef="#br0" timeOffset="5380.91">4937 1398 81 0,'0'0'61'16,"0"0"-21"-16,0 0 28 16,0 0 6-16,0 0-17 15,0 0-26-15,41-45-7 16,-20 47-13-16,3 12 5 15,0 6 15-15,-2 10-20 16,-1 4 16-16,-3 5 17 16,-4 0 2-16,-6-6 31 15,-6-1-33-15,-2-5 19 0,0-5 13 16,-15-4 51 0,-7-4 10-16,-1-2 5 15,-4-6-41-15,5-3-33 0,5-3-68 16,6 0-21-16,6 0-246 15,5-8-216-15,11-5 146 16,14 1 100-16</inkml:trace>
  <inkml:trace contextRef="#ctx0" brushRef="#br0" timeOffset="5892.12">5493 1525 217 0,'0'0'62'0,"0"0"204"16,0 0 433-16,-1-90 104 15,-7 74-803-15,5 9 0 16,-3 0 0-16,3 4 0 16,0 3 0-16,-1 0 0 15,-5 2 0-15,-8 20 0 16,-1 11 0-16,-7 8 0 15,5 3 0-15,1-1 0 16,7-2 0-16,5-7 0 16,7-9 0-16,0-6 0 15,3-8 0-15,12-7 0 16,1-4 0-16,2 0 0 0,4-6 0 16,-2-10 0-16,-1-6 0 15,-1-2 0-15,-3-2 0 16,0-2 0-16,-6-1 0 15,-5 3 0-15,-2 0 0 16,-2 6 0-16,0 3 0 16,0 6 0-16,0 6 0 15,0 4 0-15,0 1 0 16,0 0 0-16,0 0 0 16,0 14 0-16,0 6 0 15,4 6 0-15,4 2 0 16,8 1 0-16,3-2 0 15,1 0 0-15,10-4 0 16,1-5-975-16,5-5 308 16,1-7 418-16</inkml:trace>
  <inkml:trace contextRef="#ctx0" brushRef="#br0" timeOffset="6429.7">6055 1505 171 0,'0'0'53'0,"0"0"80"16,0 0 230-16,-13-74 239 15,7 67 12-15,0 2-503 0,-4 4-111 16,-1 1 0 0,-7 0 0-16,-6 4 0 15,-4 15 0-15,3 5 0 16,-2 6 0-16,3 3 0 0,4 1 0 15,6-2 0-15,5 0 0 16,6-7 0-16,3-4 0 16,0-6 0-16,3-6 0 15,14-6 0-15,3-3 0 16,4 0 0-16,4-13 0 16,0-7 0-16,-1-4 0 15,-7-3 0-15,1 1 0 16,-9 0 0-16,-2 2 0 15,-4 6 0-15,-3 4 0 16,0 5 0-16,-3 6 0 0,0 3 0 16,0 0 0-16,0 0 0 15,3 12 0-15,-3 8 0 16,6 8 0-16,-4 6 0 16,2 4 0-16,-4 2 0 15,0 6 0-15,0 0 0 16,0 3 0-16,-6 1 0 15,-9 0 0-15,-6-4 0 16,-7-5 0-16,1-9 0 16,1-9 0-16,3-9-249 15,3-9-376-15,4-5 81 16,1 0 267-16,3-20 88 0</inkml:trace>
  <inkml:trace contextRef="#ctx0" brushRef="#br0" timeOffset="7161.2">6434 1512 9 0,'0'0'163'0,"0"0"-39"16,0 0 78 0,0 0 199-16,0 0 69 15,0 0-30-15,-3-63-202 16,-1 63-238-16,-5 0 0 0,-6 18 0 15,-3 7 0-15,0 5 0 16,-1 3 0-16,4-2 0 16,5 0 0-16,5-3 0 15,5-6 0-15,0-4-157 16,5-7 19-16,6-7 70 16,3-2 0-16,2-2 68 15,-1 0 17-15,3-6 6 16,-6-5 10-16,4-4-10 15,-4-2-12-15,-4-1 52 16,2-2-63-16,-4 2 23 0,-1 1 12 16,-2 1 28-16,-2 7 35 15,-1 5-56-15,0 4-42 16,0 0 0-16,0 0 0 16,2 1 0-16,4 11-53 15,2 10 30-15,3 5 23 16,0-1 0-16,-1 4-29 15,-1-4-18-15,3-4-243 16,1-4-297-16,4-7 93 16,2-5 272-16,8-6 81 15,1-3 1-15</inkml:trace>
  <inkml:trace contextRef="#ctx0" brushRef="#br0" timeOffset="7509.26">6897 1008 100 0,'0'0'59'15,"0"0"25"-15,-33-87 21 16,30 76 48-16,0 8 198 16,1 3 124-16,1 0-360 15,1 2-115-15,0 16-58 16,0 8 58-16,0 9 133 15,6 4 0-15,8 8 72 16,0 6-66-16,1 8-86 16,-3 8-53-16,-6 7 0 0,-3 9 0 15,-3-1 0 1,0 0 0-16,0-10 0 0,0-9 0 16,0-17 0-16,-1-9 0 15,1-16 0-15,0-10 0 16,0-11 0-16,0-2-71 15,1-2-469-15,7-15-234 16,-5-6 370-16,-3-4 208 16</inkml:trace>
  <inkml:trace contextRef="#ctx0" brushRef="#br0" timeOffset="7962.13">6619 1494 93 0,'0'0'26'16,"0"0"20"-16,103-29-30 15,-35 22 6-15,9 0 1 16,3 2-1-16,-3 3-1 16,-12-3 6-16,-11 2-2 15,-5-1-1-15,-13-2 1 16,-9 2 15-16,-9 0 21 15,-9 1 0-15,-5 3 12 16,-1-1 83-16,-3 1-15 0,0 0 4 16,0 0-55-16,0 0 12 15,0 0 28-15,0 0-52 16,0 0-35-16,0 0 44 16,0 0-81-16,0 12 16 15,0 8 46-15,0 7 126 16,0 2-14-16,3 7-180 15,2 1 0-15,-1-2 0 16,2 1 0-16,-1-5 0 16,-1-2 0-16,2-7 0 15,-3-5 0-15,0-4 0 16,3-9 0-16,-6-3 0 16,6-1-284-16,0 0-461 0,-3-14 224 15,-3-10 191-15</inkml:trace>
  <inkml:trace contextRef="#ctx0" brushRef="#br0" timeOffset="8247.37">7325 1170 185 0,'0'0'47'0,"0"0"127"16,0 0 100-16,0 0-102 15,0 0-22-15,0 0-51 16,0-7 83-16,0 7 90 16,0 0 28-16,0 0-108 0,0 0-192 15,0 0 0 1,0 0 0-16,0-1 0 0,0-6 0 16,0 2 0-16,0 0 0 15,0 4 0-15,0 1 0 16,6 3 0-16,16 14-1337 15,5 4 870-15,-1 2 227 16</inkml:trace>
  <inkml:trace contextRef="#ctx0" brushRef="#br0" timeOffset="8680.2">7786 1376 186 0,'0'0'65'16,"0"0"174"-16,0 0 170 15,0 0 280-15,0 0-230 16,0 0-459-16,-8-64 0 16,3 64 0-16,-4 0 0 15,-8 15 0-15,-2 11 0 16,-2 9 0-16,4 3 0 15,4 1 0-15,7-2 0 16,6-5 0-16,0-6 0 0,5-6 0 16,14-6 0-16,6-5 0 15,5-8 0-15,3-1 0 16,-3 0 0-16,-6-7 0 16,-5-7 0-16,-7-6 0 15,-3-1 0-15,-6-4 0 16,-3-4 0-16,0-1 0 15,0-2 0-15,-3 1 0 16,-9 7 0-16,3 5 0 16,2 4 0-16,2 8 0 15,2 7 0-15,3 0-140 16,0 0-1270-16,6 6 1039 16</inkml:trace>
  <inkml:trace contextRef="#ctx0" brushRef="#br0" timeOffset="9265.7">8060 1337 145 0,'0'0'131'16,"0"0"49"-16,0 0 652 16,0 0-73-16,5-73-759 0,-5 72 0 15,0 1 0 1,0 0 0-16,0 0 0 0,0 0 0 16,3 14 0-16,6 10 0 15,0 10 0-15,-3 8 0 16,-2 6 0-16,-4 3 0 15,0-2 0-15,0-8 0 16,0-10 0-16,0-10 0 16,0-11 0-16,0-5 0 15,0-5 0-15,0 0 0 16,0 0 0-16,0-2 0 16,0-12 0-16,5-7 0 0,4-11 0 15,7-4 0-15,5-9 0 16,2-2 0-16,2 5 0 15,0 5 0-15,-3 12 0 16,-5 8 0-16,-4 4 0 16,-5 7 0-16,-4 4 0 15,-1 2 0-15,2 0 0 16,1 8 0-16,7 13 0 16,2 8 0-16,-2 8 0 15,0 8 0-15,0-2 0 16,-3 0 0-16,-1-8 0 15,3-6 0-15,-4-5 0 16,-1-5 0-16,-7-5-833 0,-9-7-76 16</inkml:trace>
  <inkml:trace contextRef="#ctx0" brushRef="#br0" timeOffset="11338.2">1675 2460 52 0,'0'0'28'15,"0"0"17"-15,0 0-10 16,0 0 11-16,0 0 16 16,0 0 20-16,-24 0 5 15,17 0 92-15,4-1 111 0,1-2 48 16,1 3-48-16,1 0-49 15,0 0-28-15,-2 0-154 16,2 0-59-16,0 0 0 16,0 0 0-16,0 0 0 15,0 0 0-15,0 0 0 16,0 0 0-16,0 0 0 16,0 0 0-16,0 0 0 15,0 0 0-15,0 0 0 16,0 0 0-16,0 0 0 15,0 0 0-15,0 0 0 16,0 0 0-16,5 0 0 16,11 0 0-16,8 0 0 0,7 0 0 15,8 0 0 1,9 0 0-16,12 0 0 0,1 0 0 16,6 0 0-16,-3 3 0 15,-3-2 0-15,0 1 0 16,2-1 0-16,-2-1 0 15,0 0 0-15,-2 0 0 16,-1 0 0-16,-3 0 0 16,0 0 0-16,-10 0 0 15,-5 3 0-15,-7 0 0 0,3-1 0 16,3-2 0 0,2 0 0-16,3 0 0 0,-4 0 0 15,3 0 0-15,-4-2 0 16,1 2 0-16,-2-1 0 15,0 1 0-15,-5-2 0 16,0 2 0-16,0-4 0 16,0 1 0-16,4 0 0 15,6 2 0-15,-1-2 0 16,3 3 0-16,-2 0 0 16,-1 0 0-16,-2 0 0 15,2 0 0-15,3 0 0 16,2 0 0-16,7 0 0 15,0 0 0-15,7 0 0 16,-1 0 0-16,-4 0 0 0,1 4 0 16,-9-1 0-16,1 4 0 15,-3-5 0-15,-1-2 0 16,0 0 0-16,7 0 0 16,6 0 0-16,3 0 0 15,2 0 0-15,0 0 0 16,-7-2 0-16,-1 2 0 15,-5-3 0-15,5 3 0 16,-1 0 0-16,1-1 0 16,0-1 0-16,2 1 0 15,1 0 0-15,2-1 0 16,-1 1 0-16,1-1 0 16,1 1 0-16,0 0 0 15,2-2 0-15,12-1 0 0,10-2 0 16,15-1 0-16,10-1 0 15,8-1 0-15,-2-1 0 16,1 4 0-16,1-3 0 16,1 2 0-16,3 0 0 15,8 1 0-15,16-1 0 16,6 0 0-16,8 1 0 16,0-2 0-16,-14 0 0 15,-13 3 0-15,-20 1 0 16,-22 3 0-16,-18-1 0 15,-19 2 0-15,-17 0 0 16,-13 0 0-16,-9 0 0 16,-8 0 0-16,-5 0 0 15,-1 0 0-15,-1 0 0 16,0 0 0-16,0 0 0 0,0 0 0 16,2 0 0-16,1 0 0 15,1 0 0-15,5 0 0 16,2-1 0-16,1-4 0 15,1 0 0-15,-1 3 0 16,1 0 0-16,-4 0 0 16,-1 1 0-16,-4-1 0 15,-2 2 0-15,1 0 0 0,-3 0 0 16,0 0 0 0,0-1 0-16,0-1-209 0,0-8-859 15,-6-3 491-15</inkml:trace>
  <inkml:trace contextRef="#ctx0" brushRef="#br0" timeOffset="21939.06">9199 3885 70 0,'0'0'62'0,"0"0"2"16,0 0-1-1,0 0-6-15,0 0 13 0,0 0 7 16,0 0-8-16,-30-8 52 15,20 8 20-15,-1 0 3 16,1 0 68-16,-2 0-14 16,1 5 37-16,-1-1-61 15,-4 3-53-15,2 1-17 16,-3 3-39-16,-4 1-65 16,4 5 0-16,-2 3 0 15,2 3 0-15,3 0 0 0,2 2 0 16,0 3 0-1,3-1 0-15,1 0 0 0,5 2 0 16,3-1 0-16,0 0 0 16,2 0 0-16,16-1 0 15,7-1 0-15,7-4 0 16,2-3 0-16,4-4 0 16,-2-5 0-16,-1-6 0 15,-4-4 0-15,-1 0 0 16,0 0 0-16,-2-11 0 15,0-5 0-15,-1-2 0 16,0-2 0-16,-3-1 0 16,-3-1 0-16,-9-1 0 15,-2 0 0-15,-7-2 0 0,-3 0 0 16,0-1 0-16,0-1 0 16,-10 1 0-16,2 1 0 15,-4 4 0-15,-2 2 0 16,-2 3 0-16,-1 1 0 15,0 0 0-15,-2 4 0 16,0 1 0-16,-1 2 0 16,-1 4 0-16,2 0 0 15,1 4 0-15,0 0-552 16,3 6-218-16,3 7 373 16,0-2 207-16</inkml:trace>
  <inkml:trace contextRef="#ctx0" brushRef="#br0" timeOffset="25080.14">9487 6123 84 0,'0'0'56'0,"0"0"12"15,0 0 12-15,0 0 11 16,0 0 8-16,0 0 61 16,-45-76 51-16,29 70 16 15,-2 0 24-15,0 2-17 16,-3 2-94-16,1 2 3 15,0 0-16-15,-3 0-51 16,1 9-76-16,-2 6 0 0,-1 4 0 16,-2 5 0-1,0 3 0-15,3 8 0 16,5 4 0-16,1 5 0 0,7 3 0 16,4 3 0-16,4 1 0 15,3-1 0-15,0-4 0 16,18-6 0-16,6-9 0 15,5-8 0-15,6-5 0 16,1-7 0-16,1-7 0 16,3-4 0-16,-1 0 0 15,1-6 0-15,-2-12 0 16,-7-2 0-16,-6-2 0 16,-4-6 0-16,-6-1 0 15,-3-3 0-15,-6-5 0 16,-3-2 0-16,-3-4 0 15,0 0 0-15,-6 2 0 16,-10 2 0-16,-1 2 0 0,-2 5 0 16,1 6 0-16,-3 3 0 15,5 6 0-15,2 4 0 16,1 6 0-16,2 7 0 16,1 0-307-16,-3 20-853 15,-1 9 805-15</inkml:trace>
  <inkml:trace contextRef="#ctx0" brushRef="#br0" timeOffset="26024.37">9427 8197 20 0,'0'0'74'16,"0"0"-12"-16,0 0 22 15,3-83 17-15,-3 64 41 16,0 1 136-16,0 2 121 16,-4 4 52-16,-4 2-15 0,2 4-436 15,-4 5 0 1,-7 1 0-16,-5 0 0 15,-6 14 0-15,-5 12 0 0,0 11 0 16,2 10 0-16,-1 5 0 16,7 3 0-16,3 1 0 15,7-1 0-15,7-4 0 16,8-1 0-16,0-8 0 16,20-3 0-16,8-10 0 15,8-4 0-15,4-11 0 16,2-4 0-16,5-7 0 15,-2-3 0-15,-3-5 0 0,0-15 0 16,-8-7 0-16,-4-4 0 16,-5-3 0-16,-7-4 0 15,-4-2 0-15,-7-3 0 16,-7-3 0-16,0-3 0 16,-3 1 0-16,-16 1 0 15,1 7 0-15,-3 6 0 16,0 10 0-16,6 8 0 15,2 7 0-15,2 7 0 16,1 2 0-16,-3 8-497 16,-1 18-588-16,1 12 783 15</inkml:trace>
  <inkml:trace contextRef="#ctx0" brushRef="#br0" timeOffset="27718.54">9907 10928 120 0,'0'0'73'0,"0"0"35"15,0 0 27-15,-47-73 126 0,26 58 135 16,0 1 45 0,-3 7-45-16,-4 2-279 0,-2 5-117 15,-1 0 0-15,-4 5 0 16,1 13 0-16,4 10 0 16,-1 8 0-16,1 6 0 15,5 6 0-15,-1 5 0 16,10 8 0-16,4 6 0 15,9 3 0-15,3 3 0 16,15-5 0-16,16-8 0 16,8-14 0-16,7-14 0 15,8-12 0-15,1-14 0 16,5-6 0-16,1-14 0 16,0-16 0-16,-4-6 0 15,-6-6 0-15,-5-2 0 0,-10-2 0 16,-8-3 0-16,-9-2 0 15,-11-1 0-15,-8-6 0 16,0-2 0-16,-27-1 0 16,-7 0 0-16,-7 6 0 15,3 9 0-15,5 10 0 16,12 12 0-16,5 10 0 16,6 8 0-16,6 6 0 15,4 0-874-15,0 3-36 16</inkml:trace>
  <inkml:trace contextRef="#ctx0" brushRef="#br0" timeOffset="29669.63">13896 5382 23 0,'0'0'46'0,"0"0"7"16,0 0 7-16,0 0 6 15,0 0 20-15,0 0 26 0,-32-46 56 16,22 42 97-16,-5 0 57 16,3 0-11-16,0 1-20 15,-4 3-71-15,-2 0-196 16,0 0-24-16,-3 0 0 15,1 7 0-15,-2 4 0 16,0 3 0-16,-2 6 0 16,4 3 0-16,-2 5 0 15,3 6 0-15,4 4 0 16,4 6 0-16,4 2 0 16,7 2 0-16,0-1 0 15,18-3 0-15,8-3 0 16,9-7 0-16,7-2 0 15,4-5 0-15,0-8 0 16,2-9 0-16,-3-8 0 0,-2-2 0 16,-1-15 0-16,-3-11 0 15,-5-7 0-15,-1-5 0 16,-9 0 0-16,-5-5 0 16,-10-4 0-16,-9-1 0 15,0 0 0-15,-11 3 0 16,-12 4 0-16,-7 2 0 15,-3 7 0-15,0 3 0 16,2 2 0-16,1 3 0 16,8 7 0-16,3 8 0 0,3 9-374 15,3 8-800-15,-4 17 817 16</inkml:trace>
  <inkml:trace contextRef="#ctx0" brushRef="#br0" timeOffset="30622.97">14159 7245 145 0,'0'0'78'0,"0"0"49"16,0 0 55-16,0 0 185 16,-35-75 113-16,20 66-33 15,0 7-226-15,-6 2-221 16,-3 0 0-16,-4 18 0 15,-3 7 0-15,-1 9 0 16,1 8 0-16,3 9 0 16,6 8 0-16,5 4 0 0,8 1 0 15,9 0 0-15,0-5 0 16,10-6 0-16,14-9 0 16,6-7 0-16,3-10 0 15,3-10 0-15,2-9 0 16,5-8 0-16,-1-5 0 15,-1-18 0-15,-4-5 0 16,-6-8 0-16,-7-3 0 16,-4-3 0-16,-10-6 0 15,-8-2 0-15,-2-2 0 16,-11-2 0-16,-14 5 0 16,-5 4 0-16,-3 6 0 15,2 8 0-15,1 7 0 16,5 11 0-16,5 10 0 0,1 3-192 15,1 15-1064-15,-2 13 871 16</inkml:trace>
  <inkml:trace contextRef="#ctx0" brushRef="#br0" timeOffset="31319.13">14215 9151 177 0,'0'0'115'0,"0"0"99"16,0 0 289-16,-29-88 132 16,13 74-232-16,-1 5-403 15,-3 8 0-15,-6 1 0 16,-5 11 0-16,-3 21 0 15,-5 11 0-15,0 17 0 16,8 9 0-16,13 7 0 0,13-3 0 16,5-9 0-16,20-15 0 15,20-12 0-15,9-15 0 16,8-12 0-16,4-10 0 16,-1-2 0-16,-7-20 0 15,-6-7 0-15,-10-7 0 16,-7-4 0-16,-11-6 0 15,-10-4 0-15,-9-3 0 16,-6 1 0-16,-28 3 0 16,-12 5 0-16,-8 4 0 15,3 12 0-15,9 6 0 16,13 10-611-16,11 0-371 16,12-4 663-16</inkml:trace>
  <inkml:trace contextRef="#ctx0" brushRef="#br0" timeOffset="32476.74">17158 3856 41 0,'0'0'47'0,"0"0"2"16,0 0 12-16,0 0-6 15,0 0 31-15,0 0 18 16,-12-79 50-16,1 73 108 16,-1 2 152-16,-2 4-82 15,-8 0-105-15,-5 7-106 16,-9 17-27-16,-7 9-94 15,1 8 0-15,-1 11 0 16,4 6 0-16,8 8 0 16,10 2 0-16,12-4 0 15,9-7 0-15,18-8 0 0,24-9 0 16,14-11 0-16,8-13 0 16,2-12 0-16,-3-4 0 15,-7-8 0-15,-3-16 0 16,-7-7 0-16,-3-7 0 15,-7-6 0-15,-9-5 0 16,-11-3 0-16,-9-3 0 16,-7-1 0-16,-5 2 0 15,-18 6 0-15,-10 5 0 16,-1 7 0-16,0 7 0 16,7 8 0-16,5 10 0 15,2 8 0-15,5 3-562 16,-3 14-465-16,0 15 719 0</inkml:trace>
  <inkml:trace contextRef="#ctx0" brushRef="#br0" timeOffset="33280.18">17311 6292 71 0,'0'0'105'0,"0"0"6"15,0 0 86-15,-11-87 215 16,1 70 144-16,2 2 3 15,-2 5-523-15,1 5-36 16,-6 5 0-16,-4 0 0 0,-6 4 0 16,-4 19 0-16,-4 9 0 15,0 10 0-15,3 10 0 16,6 5 0-16,8 1 0 16,10-1 0-16,6-4 0 15,19-5 0-15,16-9 0 16,8-8 0-16,6-9 0 15,-1-8 0-15,-2-10 0 16,-2-4 0-16,-4 0 0 16,-5-17 0-16,-2-7 0 15,-4-4 0-15,-8-8 0 16,-2-3 0-16,-10-3 0 16,-6-5 0-16,-3-2 0 0,-7-3 0 15,-17 2 0 1,-6 4 0-16,3 7 0 0,-2 13 0 15,6 8 0 1,2 9 0-16,0 9 0 0,0 0-784 16,2 27-34-1,-1 9 553-15</inkml:trace>
  <inkml:trace contextRef="#ctx0" brushRef="#br0" timeOffset="34648">17742 9079 73 0,'0'0'45'0,"0"0"12"16,0 0 16-16,0 0 8 16,0 0 28-16,0 0 56 15,-57-80 87-15,48 74 16 16,-2 2-2-16,-2 2-5 15,-6 2-73-15,-5 0-44 0,-6 13-79 16,-3 6-65-16,-1 7 0 16,-2 1 0-16,4 6 0 15,3-1 0-15,10 3 0 16,9 3 0-16,10 2 0 16,0 0 0-16,22 0 0 15,15-5 0-15,8-8 0 16,1-9 0-16,0-12 0 15,-2-6 0-15,0 0 0 16,-1-17 0-16,-4-10 0 0,0-6 0 16,-8-4 0-1,-7-4 0-15,-4 1 0 0,-11 2 0 16,-8 3 0-16,-1 0 0 16,-6 2 0-16,-18-1 0 15,-3 2 0-15,-8 2 0 16,-1 6 0-16,3 4 0 15,6 11 0-15,4 9-519 16,4 7-400-16,0 19 569 16,-1 9 160-16</inkml:trace>
  <inkml:trace contextRef="#ctx0" brushRef="#br0" timeOffset="36954.23">9396 4227 86 0,'0'0'40'15,"0"0"13"-15,0 0 2 16,0 0 7-16,0 0 7 16,0 0 2-16,-21-35 9 15,21 35-37-15,0 0-22 0,0 0-21 16,0 0-2-1,15 1 2-15,9 11 0 0,5 0 6 16,7 3 0-16,6-1-3 16,3 0 9-16,0 0-5 15,2-3 5-15,1-1-12 16,1 0 14-16,1-2-12 16,-1 2 4-16,0 1 3 15,0 1-2-15,5 2 2 16,1 0-5-16,3 0-4 15,3 2 9-15,2-1-4 16,3 1 3-16,-2 1-1 0,3 2 1 16,-4 0 0-16,-2 1-3 15,-1-2 0 1,-7 1-5-16,-6-4-3 0,-8-1 3 16,-4-1 0-16,-5 0 0 15,-4-4 0-15,0 1 6 16,1 0-6-16,3 0 5 15,1 1 5-15,1-3-5 16,1 4 3-16,-2-2-8 16,-3 1 15-16,1 1-12 15,-1-1-3-15,-1 0 6 16,1 0-3-16,0 0-3 16,1-1 0-16,-4 2 3 0,2-1 0 15,0 0-3-15,1 2 0 16,-1-1 3-16,3 1 0 15,-2 0 0-15,-1-2-3 16,0-2 0-16,-3 4 3 16,1-4-3-16,2 0 3 15,0 2-3-15,0-1 0 16,-4 1 6-16,0-1-6 16,-1 3 2-16,2 0 4 15,0-2-6-15,-1 3 0 16,2-2 0-16,0 1 0 15,0-1 0-15,2-1 0 16,0 1 0-16,-1-1 0 16,1 0 0-16,-1 0-3 0,1 0 0 15,0 2 3-15,0 0 0 16,0 0 3-16,-2-1-3 16,2 2 0-16,0 2 0 15,1-1 0-15,4 2-3 16,0 1-2-16,3 0 5 15,-1-2 0-15,2 0 0 16,-2-2 3-16,0-1-3 16,2 0 2-16,2-2 1 15,-1 0 6-15,3-1 4 16,-6 1-10-16,1-1 11 16,-4 2 6-16,-1-1-13 15,-2 0 6-15,2 0 7 16,3 1-1-16,1-3-8 15,2 3 8-15,0-2-15 0,1-2 26 16,-1 1-23-16,-2-1 14 16,-1-1-8-16,-2 2 12 15,1-2-4-15,-4-2 0 16,0 3-3-16,1-3 4 16,-1 0-17-16,2 2 9 15,0-1-14-15,-3-2 13 16,-2 1 6-16,-1-2-6 15,-3 2-3-15,-3 0 19 16,-2-1 6-16,1 0 14 0,-4-1-38 16,-1 0 41-16,0-2-16 15,-5 2-36-15,2-2 6 16,-1 2 47-16,3 1-36 16,0-1 26-16,1-1-4 15,0 0 6-15,0-2 11 16,0 2-39-16,-2-2 23 15,-1 0-23-15,-1 2-11 16,-1-2 17-16,-1 2-23 16,-3-1 5-16,2 3-10 15,-4-1-18-15,1 0 5 16,-2 2-38-16,0 0-219 16,-3-4-62-16,-21-1-159 15,-15 0 160-15</inkml:trace>
  <inkml:trace contextRef="#ctx0" brushRef="#br0" timeOffset="38012.82">9660 6302 3 0,'0'0'22'0,"0"0"8"16,0 0-11-16,0 0-4 16,0 0 0-16,0 0-1 15,-46 8 0-15,41-8 3 16,4 0-3-16,-1 0 7 16,-1 0 1-16,2 0-6 0,1 1 0 15,-2-1 6-15,2 0-1 16,0 0-3-16,0 0-5 15,0 0 0-15,0 0-1 16,0 0 3-16,0 0-2 16,0 0 7-16,0 0-4 15,0 0-2-15,0 0 2 16,0 0-9-16,0 0-4 16,0 0 0-16,0 0-3 15,0 0 1-15,0 0 3 16,0 0-2-16,0 0-1 15,0 0 0-15,0 0-1 16,0 0 3-16,0 0-2 16,0 0 3-16,0 0 7 0,0 0 0 15,0 0 7-15,0 0-3 16,0 0-10-16,0 0 0 16,0 0-2-16,0 0-2 15,0 0-2-15,0 0-1 16,0 0-4-16,0 0-25 15,0 0-12-15,0 0 1 16,0 0-60-16,0-12-60 16</inkml:trace>
  <inkml:trace contextRef="#ctx0" brushRef="#br0" timeOffset="39256.58">9338 4364 46 0,'0'0'74'16,"0"0"-16"-16,0 0 19 15,0 0 4-15,0 0 1 0,0 0-36 16,-24-30-32-16,24 35-13 15,21 12 0-15,10 7 40 16,11 5 60-16,13 5 47 16,11 7-16-16,13-2 63 15,13 4-96-15,13 7-27 16,13 4-3-16,5 14 36 16,7 8-68-16,0 8 12 15,0 4-22-15,0 1 29 16,-2 0 17-16,6-1-34 15,-3-6 47-15,2-5-28 16,4 0 28-16,-1-1 8 16,-7-2-94-16,-12-5 0 0,-8-2 0 15,-10-3 0-15,-13-5 0 16,-10-6 0-16,-8-5 0 16,-7-7 0-16,-5-4 0 15,1-4 0-15,1-6 0 16,-3 0 0-16,-4 1 0 15,-3-1 0-15,-5 3 0 16,2 3 0-16,-3 2 0 16,1-1 0-16,2 4 0 15,1-4 0-15,3-4 0 16,2-5 0-16,0-3 0 16,1-3 0-16,0 2 0 15,-3-4 0-15,-1 2 0 16,-3 0 0-16,-2 2 0 15,-4 2 0-15,1-1 0 0,-4 4 0 16,0 1 0-16,-5-1 0 16,-2 1 0-16,-1-2 0 15,0 2 0-15,1-5 0 16,0 1 0-16,1-1 0 16,0-4 0-16,-5 0 0 15,-1 0 0-15,-4 1 0 16,1-2 0-16,-2 1 0 15,-1 3 0-15,3 0 0 16,-2 4 0-16,-1-4 0 0,0 0 0 16,-5-1 0-1,1-6 0-15,-5 1 0 0,0-2 0 16,0 0 0-16,1-1 0 16,1 5 0-16,-1-5 0 15,2 6 0-15,0-1 0 16,3 0 0-16,-3-2 0 15,1-1 0-15,-4 1 0 16,3-3 0-16,0 2 0 16,0 0 0-16,0 2 0 15,1-1 0-15,1 3 0 16,0-1 0-16,0-5 0 16,-1 1 0-16,-2-4 0 0,-2-3 0 15,-3-2 0 1,-2-2 0-16,-4-2 0 0,0 0 0 15,-10-14 0-15,-23-17-910 16,-15-20-63-16</inkml:trace>
  <inkml:trace contextRef="#ctx0" brushRef="#br0" timeOffset="41069.87">9257 4479 48 0,'0'0'34'16,"0"0"12"-16,0 0 7 15,0 0 4-15,0 0 16 16,0 0 27-16,-12-42 31 16,12 41 91-16,0 0 73 15,0 1-46-15,0 0-105 16,0 0-106-16,0 6-38 15,8 16 0-15,8 9 44 16,5 6 27-16,3 5 47 16,6 6-26-16,5 4 29 15,7 6-81-15,5 3 31 0,9 1-71 16,7 4 0-16,8-4 0 16,1 5 0-16,1 5 0 15,-1 2 0-15,-7 7 0 16,-2 1 0-16,3-1 0 15,-1 1 0-15,3-1 0 16,0-1 0-16,1 3 0 16,-2-1 0-16,0 3 0 15,-1-1 0-15,1-5 0 16,-4-3 0-16,-4 3 0 16,-4 1 0-16,-3 3 0 15,4-1 0-15,-1-2 0 16,8-2 0-16,5-3 0 15,-1-3 0-15,2-4 0 0,-5 2 0 16,0 2 0-16,-4 2 0 16,0-2 0-16,-1-3 0 15,-2-3 0-15,3 0 0 16,-2-1 0-16,1-1 0 16,4-4 0-16,-2-2 0 15,-3-1 0-15,-5-3 0 16,-4 3 0-16,-4-2 0 15,4 0 0-15,0-2 0 16,5-4 0-16,6-1 0 0,1-3 0 16,0 3 0-16,-3 1 0 15,-1-5 0-15,-4 1 0 16,-5-1 0-16,-2-3 0 16,-2 0 0-16,-1-3 0 15,0 0 0-15,2-2 0 16,4-1 0-16,3-3 0 15,1-3 0-15,4 1 0 16,-1-1 0-16,-4-3 0 16,-5 0 0-16,-7-2 0 15,-6-2 0-15,-3-1 0 16,2 1 0-16,0-1 0 0,3 1 0 16,3 1 0-1,1 1 0-15,0-1 0 16,-1-2 0-16,-1 0 0 0,-4-1 0 15,-3-2 0-15,-4 0 0 16,0 0 0-16,0 2 0 16,0 0 0-16,1 0 0 15,0 0 0-15,0-1 0 16,-2 1 0-16,-2-1 0 16,-2 0 0-16,-3-2 0 15,-3 0 0-15,-3-3 0 16,-3-1 0-16,-2-4 0 15,-2-4 0-15,0 0 0 16,-3-4 0-16,0 2 0 16,0-2 0-16,0 2 0 15,1 1 0-15,-1-3 0 0,0 2 0 16,0-1 0-16,-1-2 0 16,-1 0 0-16,2 0 0 15,-3 0 0-15,1 0 0 16,-1 1 0-16,2 0 0 15,-1 1 0-15,2-2 0 16,-3 3 0-16,2-3 0 16,-2 0 0-16,0 1 0 15,0-1 0-15,0 0 0 16,0 0 0-16,-12 0 0 16,-16 0-818-16,-17-4-103 15</inkml:trace>
  <inkml:trace contextRef="#ctx0" brushRef="#br0" timeOffset="42765.36">9621 6370 57 0,'0'0'18'0,"0"0"16"16,0 0-4-16,0 0-6 15,0 0-2-15,0 0-4 16,-4 11-3-16,4-11-1 15,3 0-6-15,10 0 0 0,8 0 14 16,9 0 3-16,11 0-5 16,9-9-6-16,13-2 2 15,8-3-1-15,10 0 4 16,7-1-11-16,9 0 2 16,5 1-6-16,5-2 6 15,1 2-7-15,-2 0 0 16,-4 0 0-16,-4-1-2 15,-5-2 1-15,-2-1-2 16,-3 0 2-16,-2 0 1 0,-4 0 0 16,-5 0 2-16,-3 1 0 15,-4 1-2-15,-1 0 6 16,-3 1 5-16,3-1 2 16,0 4 2-16,1-1-5 15,-1 3 0-15,-2 2 2 16,-6 0-12-16,-7 3-3 15,-5-1 0-15,-1 0 0 16,-3 2 0-16,0-1 0 16,2-2-3-16,2 0 3 15,-1-2 0-15,4 0 1 16,-2-1 3-16,0 2-1 16,-1 1-3-16,-1 0 1 15,-3 3 1-15,-6 0-2 0,-5-2 0 16,-2 2 0-16,0-3 2 15,3-1-2-15,2 3 1 16,5-2-1-16,1 2 2 16,2-1-2-16,0 2 1 15,-1-2-1-15,-5 2 4 16,-5-2-6-16,-4 2 2 16,-6 0-5-16,-4-1 5 15,-1 0 0-15,-1 0 0 16,0 0-1-16,1 0 2 15,-1 1-1-15,3 0 0 16,-2 1 0-16,-4 2-1 16,0-1 1-16,-6-2 0 0,6 2 0 15,0-2 1-15,0-1-2 16,3 1-1-16,1-2 2 16,2 1 5-16,0-1-2 15,0 2 1-15,-6 1 13 16,-8 1-7-16,-2 2 18 15,-5 0 18-15,0 0 0 16,0 0 12-16,0 0 11 16,0 0-19-16,2-3-16 15,-2 3 11-15,0 0 30 16,2-1-21-16,-2 1 18 16,1 0-54-16,-1 0 9 15,2 0-22-15,-1-1 29 0,4-1-14 16,-2 1 15-1,2-1 0-15,-1-1 32 0,1 2 2 16,0-2 13 0,0 0-32-16,-1 2 0 0,2 0-10 15,-1 0 11-15,-2-1-5 16,0 2 0-16,0-2 52 16,-3 2-11-16,0 0-69 15,0 0-18-15,0 0 0 16,0 0 0-16,0 0 0 15,-17 0 0-15,-14 10-301 16,-16 7-546-16,-15 3 282 16,-9 3 302-16</inkml:trace>
  <inkml:trace contextRef="#ctx0" brushRef="#br0" timeOffset="44033.84">9494 6446 18 0,'0'0'52'16,"0"0"-14"-16,0 0 4 15,0 0-6-15,0 0-8 16,0 0-6-16,0 0 1 16,0 0 3-16,2 0 1 15,-2 0 0-15,0 0-6 16,0 0 2-16,0 0-3 0,0 0-11 16,0 0-1-1,0 0 0-15,0 0-3 16,0 0-1-16,0 0-4 0,0 0 0 15,0 0 0-15,0 0 0 16,0 0 2-16,0 0-2 16,0 0 2-16,0 0-1 15,0 0 1-15,0 0 1 16,0 0 1-16,0 0-1 16,0 0 1-16,0 0 2 15,0 0-5-15,0 0 2 16,0 0-2-16,0 0 1 15,0 0-2-15,0 0 0 16,0 0 0-16,0 0 1 16,0 0-1-16,0 0 0 0,0 0-1 15,0 0 1 1,0 0 0-16,0 0 0 0,0 0-3 16,0 0-2-16,0 0 2 15,0 0-1-15,0 0-5 16,0 0-11-16,0 0-11 15,0 0-18-15,0 1-7 16,0 6 27-16,0 0-15 16,0 2-9-16,0 0 15 15,0 0-23-15</inkml:trace>
  <inkml:trace contextRef="#ctx0" brushRef="#br0" timeOffset="44985.59">9602 6515 64 0,'0'0'13'0,"0"0"19"16,0 0 6-16,0 0-16 15,0 0 20-15,0 0 1 16,-12-9 5-16,12 9-8 16,0 0-14-16,0 0-11 15,0 0-12-15,0 5-3 16,15 9 1-16,13 2 9 15,18 2 10-15,14-2 17 16,9 3 8-16,8 1-4 16,2 4-8-16,3 2-7 15,6 4 10-15,3 3 4 16,2 3-18-16,4 1-4 16,7-3-8-16,2-6 3 15,9-5-11-15,-1-8-2 0,2-4 5 16,2 2-12-16,-7 1 7 15,-9 5 0-15,-11 2 7 16,-9 3-4-16,-4-2-3 16,1-2 5-16,3-7-2 15,9-5 14-15,3-1 1 16,0-2 8-16,-5 3 6 16,-5 2-6-16,-11 2 8 15,-6 5-5-15,-4-1-14 16,-8 1 4-16,2 0-8 15,2-5 15-15,4-3-1 16,7-3-8-16,6-4-4 16,-1 1 16-16,1 0-12 0,-9 4-8 15,-4 2-9 1,-4 1 36-16,-4 0-22 0,-5 1 4 16,4-2-9-16,-4 4 14 15,0 0-18-15,2 2 0 16,0 1-5-16,-4 2 5 15,-7 3 0-15,-11 2 0 16,-10 0 4-16,-6 1 16 16,-1-3 29-16,0-3-23 15,3-4 6-15,4-1 10 0,1-4-4 16,-2-4-16 0,-3-1 1-16,-5 1 4 15,-4-3-21-15,-2 1 29 16,-2 0-12-16,3 1 39 0,1 0 2 15,4-1-23-15,5 0-17 16,1-2 23-16,2 1-35 16,-1-1-5-16,-2 2-1 15,-5 0-5-15,-3 1 17 16,-3-1-6-16,-2 1-5 16,-3-1-6-16,0 0-6 15,0 0-18-15,-15 1-275 16,-19 0-376-16,-21-4 28 15,-21 0 359-15</inkml:trace>
  <inkml:trace contextRef="#ctx0" brushRef="#br0" timeOffset="46515.49">9430 6556 71 0,'0'0'33'0,"0"0"9"16,0 0 6-16,0 0-9 15,0 0 2-15,0 0-6 0,2-4 1 16,-1 4 0-16,2 0-12 16,1 0-12-16,4 1-3 15,7 13-1-15,6 4 15 16,10 4 4-16,7 3 26 15,9 4-2-15,7 5-10 16,6 5 22-16,1 1-15 16,3 6-9-16,1 0-6 15,-2 3-16-15,0 4 6 16,2 0-13-16,4 3 0 16,0-3-10-16,5-2 14 15,-2-4-8-15,1-3 8 16,2 0-11-16,1-2 4 15,0 1-4-15,-4 1-3 16,-5-3 0-16,-3 0 11 0,3-2-3 16,0-3-1-16,0-3-7 15,0-2 19-15,-2-1 26 16,-6 2-16-16,-5 1-8 16,-5 1 13-16,-1 2-4 15,-2 1 20-15,3 2-18 16,0 0 2-16,1-3 15 15,2-2-34-15,8-1 19 16,2-4 3-16,4 1-6 16,1 2 6-16,-4 2 16 15,-2 5-31-15,-6 1-11 16,-3 1 0-16,-1-2 5 16,1-3-16-16,2-4-5 15,4-2 5-15,-1-4 0 0,0-1 11 16,-1-1 5-16,0 1-5 15,-7 2-11-15,-4 0 11 16,-8-2-11-16,-3 2 0 16,-5-1 0-16,-4-4 6 15,0 1 0-15,0-4-6 16,-1 1 0-16,-1 0 5 16,1-2-5-16,-2-1 0 15,0-1 0-15,-2-2 0 16,1-2 0-16,-3 0 6 15,3-1-12-15,2 0 6 16,3-1 0-16,3 2 0 16,3-2 0-16,-1 2 0 0,0 1-11 15,-1 1 11-15,-3 0-6 16,-3 0 1-16,2 1-1 16,-1-1 6-16,2-2-11 15,2 1 11-15,6-1-5 16,-1 3 5-16,2-3 0 15,2 1-6-15,-3-1 6 16,-1 3 6-16,-1-3-1 16,-3 3-5-16,-3-1 0 15,-6-1 0-15,3 0 0 16,-7 0 0-16,0 0 11 0,-1 1 0 16,-2 0-11-16,2 2 0 15,1 0 6-15,-1-1 5 16,-1 1 12-16,0 0-18 15,-3-4 29-15,-1-1-6 16,-3-4 1-16,-3-3-12 16,-4-3 29-16,1-1-35 15,-1 0 12-15,1 2-17 16,-1 0 5-16,4 0 1 16,1 0-12-16,2 1 6 15,0-2 22-15,-2-1-16 16,-3 0 5-16,-1 0-17 15,-2 0-11-15,0 0-167 16,-8 0-313-16,-25-4-250 0,-17-15 405 16</inkml:trace>
  <inkml:trace contextRef="#ctx0" brushRef="#br0" timeOffset="47988.91">9688 8200 9 0,'0'0'30'0,"0"0"2"15,0 0-5-15,0 0-6 0,0 0-7 16,0 0-3-16,-19 9-1 16,19-9 1-16,0 0 8 15,0 0 6-15,0 0-1 16,0 0-3-16,0 0 6 15,3 0-5-15,18-11-2 16,13-10 0-16,11-7-6 16,7-3-1-16,5 1 2 15,1-1-1-15,-2 5 14 16,-2-2-4-16,5 2 3 16,2-4-7-16,3-2-2 15,12-4-5-15,0 1 0 16,4 0-4-16,1 1-1 15,-2 1 0-15,-10 2-4 16,-6 2-4-16,-5-4 0 0,-2 3 0 16,4-6 15-16,6-1-8 15,4-2 24-15,6-2-20 16,0-3 9-16,1 2-6 16,-3 2 9-16,-4 1-3 15,-3 1 8-15,-6 0-10 16,-4-1 9-16,3-3-15 15,2 0 3-15,8-2 2 16,0-1 9-16,1 4-22 16,-6 4 33-16,-5 2-3 15,-3 3 27-15,-4 0-39 16,-1 0 20-16,-1 0-33 16,1-2 7-16,3-1-16 15,1 0 13-15,1 1-13 0,1 0 0 16,-2 2 4-16,-2 2 9 15,-9 1-13-15,-2 1 4 16,-9 3 1-16,-4 1 8 16,0-1-8-16,0 2-5 15,4-1 0-15,5-2 4 16,0 3 1-16,4 1-5 16,-10 1 0-16,-6 7 0 15,-8-2 9-15,-4 2-4 16,-1 1-1-16,2-1-4 15,-1 2 0-15,7-1 0 16,0-1-4-16,5-1-1 16,2 0-13-16,-2 1 18 0,-2 3 0 15,-4 0 4 1,-6-1-4-16,3 2 14 0,-3-1 18 16,3-2 0-16,1 1 2 15,-1 0 11-15,1 0-31 16,-4 2 1-16,0-2 21 15,-3 1 1-15,-2 0 53 16,-1 1 19-16,-1 0 4 16,-2 2-16-16,6-1-28 15,-3 1-34-15,0-1 0 16,2 1-18-16,0-1-6 16,-2 2 13-16,3-1-19 0,-2-1 37 15,1 1-42-15,4-1 0 16,1 1 0-16,-1 1 0 15,-3 0 0-15,0 3 0 16,-5-2 0-16,1 2 0 16,-4 0 0-16,1 1 0 15,-1 0 0-15,-1 0 0 16,0 2 0-16,-1-1 0 16,-2 2 0-16,0 0 0 15,-10 9-13-15,-23 21-611 16,-17 17 31-16,-19 14 161 15,-14 13 218-15</inkml:trace>
  <inkml:trace contextRef="#ctx0" brushRef="#br0" timeOffset="49637.9">9749 8388 38 0,'0'0'31'15,"0"0"-3"-15,0 0-6 16,0 0-6-16,0 0-1 16,0 0-1-16,-22 0 7 0,22 0-4 15,0 0-5 1,6 0-6-16,18 0 1 0,16 0 10 16,20 0 16-16,16-2-6 15,16-10-5-15,16-3-2 16,11-2-5-16,17-1 0 15,10 0-7-15,6-1-2 16,11-2-6-16,5-3 0 16,7-3-3-16,7-2 6 15,-1-1-2-15,-1 0 1 0,-7 2 1 16,-9 0-3-16,-5 1-3 16,-12 0 1-16,-5 3 2 15,-8-3 1-15,-7 5 2 16,-6 1-2-16,-3 0 0 15,-6 2 3-15,-5 2-4 16,-11-1 2-16,-15 2-2 16,-13 1 1-16,-13 1 0 15,-10 2-1-15,-11 3 3 16,-6 0 1-16,-4 1 9 16,0 1-1-16,0 0 1 15,6 1 0-15,1 2-4 16,2-1-9-16,0 2 3 15,-9-1 0-15,-3 1-1 16,-8 0-2-16,-6 1 10 0,-4 1 16 16,-1 1 25-1,-2 0-8-15,0 0-15 0,0-2-4 16,1 2-22-16,2-2-2 16,3 1-4-16,4 1 2 15,-2-3-3-15,0 3 5 16,-5-1-7-16,-3 1-29 15,0 0-91-15,-17 0-33 16,-30 1 24-16,-32 7-41 16</inkml:trace>
  <inkml:trace contextRef="#ctx0" brushRef="#br0" timeOffset="50775.19">9630 8464 38 0,'0'0'36'16,"0"0"0"-16,0 0-4 15,0 0-15-15,0 0 4 16,0 0 1-16,-15 0-8 16,15 0 3-16,0 0-1 15,0 1-8-15,0 6-8 16,3 6 15-16,15 1 1 16,16 4-5-16,15 1 7 15,16 2 7-15,11-1-3 16,13 5-2-16,13 0-18 15,13 2 4-15,13-2-4 16,18-1 3-16,9 2-4 0,5-5 5 16,-2 3-6-16,-12 0-2 15,-9 0 1-15,-13 4 1 16,-7 0 1-16,-7 2-1 16,-1 2 0-16,2-2 2 15,2-1-2-15,-1-6 0 16,4-5 0-16,-1-6-1 15,-2-4 2-15,-5-2-3 16,-13 0 5-16,-10 4-3 16,-14 0 0-16,-12-1 3 15,-7 3-1-15,-4 2 4 16,0-2 3-16,4 1-2 16,5 0 0-16,7-2 1 15,-2-2-1-15,-3-2 0 0,-4-2-7 16,-9 3 0-16,-2-3 9 15,-7 0-8-15,4 2 6 16,1 1-3-16,3-1-4 16,0 3 3-16,0 1-3 15,1 2 0-15,-3-1 3 16,-4 1 1-16,-5-2-4 16,-6-1 1-16,-5-1-1 15,-2-4 6-15,3 1-1 16,1-3 3-16,5 4 5 15,1-3-6-15,2 3 2 16,-3-1 1-16,-3-1-8 16,-6 2 4-16,-5-2-4 15,-7-1 2-15,-1-1 11 16,-4-2-9-16,0 2 7 0,1-3 8 16,-2 0 3-16,1 0 7 15,-1 0 9-15,0 0 10 16,-1 0 0-16,-1 0-35 15,-1 0 5-15,0 0-10 16,0 0-10-16,-3 0-231 16,-22 0-71-16,-14-4 76 15</inkml:trace>
  <inkml:trace contextRef="#ctx0" brushRef="#br0" timeOffset="52529.82">10063 10785 14 0,'0'0'22'0,"0"0"8"16,0 0-15-16,0 0 0 15,0 0 2-15,0 0-2 16,1 0 3-16,-1 0 2 15,0 0 16-15,0 0-4 16,0-5-5-16,0-1-9 16,0 0 0-16,0-2 10 15,0 1 1-15,0-5-2 16,0-1-10-16,5-4-5 16,5-5-5-16,5-4-5 0,-1-3 2 15,3-6 0-15,0-6 3 16,1 0 5-16,2-3 2 15,3-4 18-15,5 1 5 16,4-6-7-16,5-4 12 16,5 1-3-16,0-1 3 15,-2 1-14-15,3 3-3 16,-3 0 13-16,-1 2 9 16,0 2 2-16,-5-2 12 15,-1 2-27-15,-2 1 0 16,-1 2 11-16,0 0-29 15,7 1 9-15,4-2-16 16,3-1-1-16,4-1 10 0,0 1-14 16,-3 3 1-16,-1 3 40 15,-2 2-40-15,0 1 18 16,-2-3-19-16,1-1 30 16,-1-3-29-16,0-3 14 15,-3 0-9-15,1 0-5 16,-5 1 0-16,-2 2 10 15,-1 1 4-15,0 1 1 16,1 0-4-16,0-5-6 16,7-2-10-16,3-4 16 15,4 1-11-15,7-1 0 16,0-1-5-16,1-1 6 16,-1-3-6-16,-3 1-11 15,-4 3 6-15,-1 1 5 0,-2 1 0 16,3-1-10-16,1-2 10 15,4 0-26-15,-1-1 26 16,1 4-16-16,-3 2 16 16,-3 4-5-16,-6 3 5 15,-4 1 0-15,-2 2-5 16,-4-2 5-16,2-4 5 16,7-4 5-16,9-2-5 15,5-4-5-15,4-2 6 16,-3-1-6-16,-7 5 5 15,-9 3 0-15,-8 10 0 0,-4 3 11 16,-3 5-1 0,2-2 12-16,3 1-12 0,4-1 1 15,2-1-11 1,-1 1-5-16,-1 1 5 0,-3 3 6 16,-7 3-5-16,-3 0 5 15,-1 1 16-15,-2 1-5 16,0-2 5-16,5-1-5 15,3 1-22-15,6-1 0 16,2-1-6-16,3-1 6 16,0 2 0-16,-5 2 0 15,-1 2 6-15,-6 0-1 16,-6-1 12-16,-1 4-17 16,-3-3 6-16,0 3 16 0,-1-1-16 15,0 3-1-15,1 3-5 16,1-1 0-16,-2 3 6 15,-1 0 0-15,1 3-6 16,1-2 0-16,1 2 5 16,1-2-5-16,2-1 6 15,3-2-6-15,0 2 0 16,3 0-6-16,-2 1 6 16,-2 1 12-16,2 1-12 15,-7 4 16-15,-2 3-10 16,-5 3 0-16,-4 1-1 15,-1 3 1-15,0 0-6 16,0 0 0-16,0 0-200 0,2 11-410 16,-2 18 164-16,-8 13 187 15</inkml:trace>
  <inkml:trace contextRef="#ctx0" brushRef="#br0" timeOffset="53670.25">9860 11044 45 0,'0'0'28'15,"0"0"-6"-15,0 0 12 16,0 0-12-16,0 0 5 15,80-63 7-15,-50 33-13 16,6-7 3-16,7-8 15 16,13-7-15-16,9-7 9 15,11-6-14-15,3-9 10 16,6-3-9-16,5 1 11 16,-1 0-4-16,-2 3 4 15,-6 2-22-15,-7 0 1 16,-5 1-4-16,-2-1 9 15,0-1-9-15,0-1-3 16,0-4-3-16,-1 1 12 16,-5 4 7-16,-1 2 15 0,1 2 0 15,-2-3-3-15,6-3-3 16,3 3-18-16,7-2-10 16,12 2 3-16,4 0 7 15,1 0-10-15,-4 0-18 16,-8 5 18-16,-5 3-2 15,-6 3 4-15,-5 2-4 16,2-1 2-16,4 0-3 16,3-1 3-16,4 0 5 15,1-1 0-15,-4 0-2 16,-5 0 2-16,-6 0-2 16,-7 4-1-16,-5 5-2 15,0 7 5-15,-6 2 1 0,1 2-4 16,2 2-2-16,3 1-2 15,4 1 2-15,1 1 0 16,-3 6-3-16,-4 1 0 16,-7 3 3-16,-8 3 6 15,-13 2 19-15,-3 5-4 16,-9 6 14-16,-3 1 32 16,-5 5-32-16,-1 2-1 15,0 2-19-15,0 0-15 16,0 0-15-16,-6 2-156 15,-4 6 34-15,-5 2 28 0,9 0 2 16,0-3 43 0,3 0 13-16,3 2 0 0,0-1 3 15,-3 1-20-15,-3 3-14 16</inkml:trace>
  <inkml:trace contextRef="#ctx0" brushRef="#br0" timeOffset="54711.01">10318 10723 23 0,'0'0'30'15,"0"0"-9"-15,0 0 2 0,-90 0 2 16,74 5-7-16,-2 1-1 15,3 0 3-15,3 0 7 16,2-1-4-16,2 1-2 16,1-3 2-16,4-1 6 15,1-1-8-15,2-1-5 16,0 0 0-16,0 0 3 16,18 0-5-16,24-3-3 15,24-17 42-15,25-10 18 16,22-6-17-16,18-7-20 15,9-1-3-15,4-2-31 16,2-2-2-16,2 1 2 16,4 1 4-16,3-3-2 0,15 3 0 15,12-4 10 1,6-4-12-16,4-3-5 0,-8 2 5 16,-12 3-4-16,-17 5 4 15,-15 7 4-15,-12 2 1 16,-10 4 1-16,-4 1-6 15,-2 0-4-15,-5 0-1 16,-4 0-1-16,-8 0 6 16,-11 3 0-16,-19 7 0 15,-18 2 11-15,-16 7-11 0,-16 7 9 16,-7 1 14 0,-5 4 61-16,-3 0 32 0,0 2-10 15,0 0-15-15,3-1-7 16,1-1-43-16,5-1-21 15,0-1-20-15,0 0-15 16,4 0 15-16,-4 1 0 16,-4-1 10-16,-2 2 34 15,-3 2-14-15,0-1-1 16,0 1-24-16,0 0-5 16,0 0-261-16,0 0-212 15,-8-2 208-15,-4-9 18 16</inkml:trace>
  <inkml:trace contextRef="#ctx0" brushRef="#br0" timeOffset="55688.47">14159 5581 78 0,'0'0'34'0,"0"0"13"15,0 0 9-15,0 0-15 16,0 0-16-16,0 0 1 16,45-86-12-16,6 53 9 15,18-5 11-15,17-7 2 16,16-6 21-16,17-6 4 16,9-4 2-16,6-4-20 15,4-3-6-15,-4-1 0 16,-1-5-1-16,3-3-5 15,5-1-7-15,-3 2-12 16,2 7-4-16,-10 4-8 16,-8 3 3-16,-3 5 0 15,-4 3 7-15,-6 8-10 0,-10 4 13 16,-17 3-3-16,-20 9 3 16,-17 4 31-16,-13 6 28 15,-10 7 5-15,-6 0 19 16,-8 6-31-16,-5 3-11 15,-2 2-39-15,-1 2-10 16,0 0 4-16,0 0-9 16,-3 0-29-16,-16 4-108 15,-7 11-71-15,-11 5-59 16,0 6 24-16,-7 4 62 16,-8 1 18-16</inkml:trace>
  <inkml:trace contextRef="#ctx0" brushRef="#br0" timeOffset="56690.73">14013 5684 52 0,'0'0'28'0,"0"0"15"16,0 0-10 0,0 0 17-16,0 0-8 0,-19-74 7 15,19 66 1-15,0 3 8 16,0 1-9-16,0 3 13 15,0 1-15-15,0 0-7 16,0 0-40-16,15 0 4 16,9 6-4-16,10 6 11 15,5 5 15-15,8 3-8 16,6 0 19-16,11 2-11 16,10-1-6-16,7 1-14 15,7-2 7-15,2-1-10 16,2 2 0-16,4 2-3 15,2 3-6-15,5 3 6 16,-4 1 6-16,-2 4-3 16,-5-2 0-16,-2-2 6 15,-2-4-6-15,1-1 15 0,5 0-9 16,0-2 5-16,-3 0-14 16,-6 1 3-16,-6 0 4 15,-3 1-4-15,-10 0 0 16,-7 0 11-16,-7-1-11 15,-6-3 0-15,-5-1 11 16,4-3 9-16,-2-2 24 16,2-3-20-16,0 2-1 15,-2-3 2-15,-1 2-24 16,-9-4 9-16,-5 1-9 16,-4-1 4-16,-2-3-3 15,2 1-1-15,2-2 0 0,2 0 4 16,5 0-4-16,6 0-4 15,4 0 5-15,-1 1-5 16,-7 0 0-16,-3-1 0 16,-8-1 0-16,-8 0-5 15,-1 1 10-15,-5-1-5 16,4-1 8-16,-1 1-4 16,5 0 5-16,0 0 9 15,4 1 0-15,-1-1 0 16,-3-1-9-16,0 0 32 15,-3 0 13-15,-3-2-34 16,-6-1 4-16,-3 0 7 16,-2 0-21-16,-1 0 16 0,0 0-5 15,0 0-21-15,0 0-166 16,-25 1-361-16,-15-1 113 16,-25 0 154-16</inkml:trace>
  <inkml:trace contextRef="#ctx0" brushRef="#br0" timeOffset="57958.89">14234 5663 89 0,'0'0'21'0,"0"0"22"15,0 0 2-15,0 0 5 16,0 0 31-16,0 0 36 15,-34-33 15-15,34 33-41 16,0 0-40-16,0 0-51 16,0 0-3-16,4 13 3 15,11 8 18-15,3 3 17 16,9 3-2-16,9 5 13 0,13 5 11 16,9 7 5-1,6 6 13-15,4 7-17 16,-4 4-40-16,0 0 45 15,0 2-40-15,2 2 6 0,2 2 20 16,4-1-10-16,1 2 44 16,3-2-36-16,0-3 24 15,3 3 0-15,-4 2-43 16,-1 1 23-16,-5 1 33 16,-5 1-49-16,-1 1 11 15,3 1-12-15,-2 1-16 16,3-3 11-16,-2-5-18 15,1-4-11-15,-3 0 18 16,-4 0-13-16,-6-2 13 16,-7 1-18-16,-7-3 0 0,-3 0 17 15,1-1-11-15,3-2 0 16,7-4-6-16,5-3 0 16,6-4 11-1,0-2 1-15,1-2-12 0,-6-2 11 16,-2 3 2-16,-8 3-13 15,-6 1 0-15,-3 2 0 16,1-2 0-16,-2 0 0 16,1-3 0-16,3-1 0 15,0-1 0-15,1-1 0 16,-4 0 0-16,-3 0 0 16,-1-1 0-16,-5-1 0 0,-3-3 0 15,-2-3 0-15,-2-4-18 16,-1-4 18-16,-1-6 0 15,-1-1 5-15,0-3-10 16,-2-2 5-16,2-3 0 16,-3 2 5-16,-3-1-5 15,1-1 0-15,0 1 0 16,-3-2 0-16,1 0 0 16,0 1 0-16,1-1 0 15,2 2 0-15,-1 0 13 16,1 2-13-16,-1-2 0 15,0 1 0-15,0 0 0 16,-3 2-13-16,1-1 13 16,0 0 13-16,1 0-13 15,1 0 0-15,0 1 0 0,-1-4 0 16,-2-2 0-16,1 0 0 16,-1-2 0-16,-1-1 0 15,-1 3 0-15,2-2 0 16,-1 1 0-16,3 1 0 15,0-1 0-15,0 2 0 16,3-1 0-16,-2 1 0 16,1-3 0-16,-3-1 0 0,-1 0 0 15,-3-2 0 1,-2 1 0-16,-1-1-203 0,-1-1-184 16,0 2-144-1,0-2 58-15,0 0 221 0</inkml:trace>
  <inkml:trace contextRef="#ctx0" brushRef="#br0" timeOffset="59076.04">14227 7203 65 0,'0'0'15'16,"0"0"14"-16,0 0 6 0,0 0-8 16,0 0 11-16,0 0-3 15,-9 0 24-15,24-20-2 16,18-12-38-16,16-9 4 16,12-8 13-16,11-8 44 15,9-6 14-15,10-6-4 16,8-4-7-16,3-5-45 15,2-2-6-15,-1 4-22 16,3-1-3-16,4 1 0 16,3 0 0-16,4-1-4 15,-1 0 14-15,-4-2-7 16,-7-4-10-16,-8-2-7 0,-5 3 7 16,-4 1 0-1,-6 8 0-15,-12 3-13 16,-10 5-1-16,-9 5 14 0,-12 6 7 15,-10 6 0-15,-3 1 3 16,-7 3 0-16,-1-1 23 16,0 0-18-16,0-1 12 15,4 2-24-15,0 1 1 16,1 3 0-16,4 1-4 16,-2 3-8-16,2 2 8 15,1 2 4-15,1 0-4 16,-3 0 4-16,1-1 0 15,-1 0 3-15,2 0 10 0,2 2-17 16,0 3 0 0,-3 2 0-16,-7 3 0 0,-3 5 0 15,-4 0 4-15,-2 2 55 16,-2-1 35-16,1 3 22 16,1-2 12-1,-1 3-69-15,4-3-32 0,-2 2-21 16,-1 4-6-16,-3-3 22 15,-4 3 16-15,-1 2 1 16,2 2 40-16,-2 0-34 16,-1 2-22-16,-1 3-17 15,-1 1-6-15,3 0-46 16,-3 6-267-16,0 22-228 16,-18 16 201-16,-26 15 117 0,-27 17 54 15</inkml:trace>
  <inkml:trace contextRef="#ctx0" brushRef="#br0" timeOffset="59909.24">14061 7661 75 0,'0'0'30'15,"0"0"13"-15,0 0 0 16,0 0-6-16,0 0-3 16,108-48 5-16,-53 30-8 15,19-8 15-15,19-7 1 16,16-3-4-16,10-7 3 16,0 0-18-16,0-3-1 15,-6 2-3-15,-5-3-12 16,-1-4-5-16,-3 0-1 15,3-2 9-15,7-1-4 0,-1 0 3 16,5 5-1-16,6-1-2 16,1 3-7-16,-1-3 2 15,-3 2-1-15,-8 3 0 16,-11 4 5-16,-11 3 0 16,-14 6-7-16,-13 2 30 15,-13 5 35-15,-5 5 12 16,-11 3 5-16,-12 4-4 15,-9 6 2-15,-8 4-24 16,-4 2-10-16,-2-1 41 16,1 1-48-16,3-3-1 15,-1-1-9-15,5 0-15 16,2-3-17-16,2 3-11 16,0 0-11-16,-1 1 17 0,-3 1-6 15,-5 3 6-15,-1-2-21 16,-2 2 21-16,0 0 5 15,0 0-21-15,0 0 0 16,-15 10-25-16,-10 10-134 16,-14 5-204-16,-7 6 31 15,-12 3 128-15</inkml:trace>
  <inkml:trace contextRef="#ctx0" brushRef="#br0" timeOffset="60917.59">14357 7548 40 0,'0'0'43'15,"0"0"0"-15,0 0 11 16,0 0 7-16,0 0-6 15,0 0 2-15,-72-2-17 0,72 2 5 16,0 0 0-16,12 6-22 16,19 8 46-16,20 6 27 15,12 1 78-15,13 3-28 16,9 4-53-16,7 3 19 16,8 4-45-16,9 8-18 15,6 3 28-15,6 7-50 16,4 4 36-16,5-3-19 15,1 4-28-15,1 4 44 16,-4 0-26-16,-3 4-17 16,-8-2-34-16,-4-2 12 15,-7 0 5-15,-11-2 0 16,-4-4 11-16,-5-5 0 16,-5-5 0-16,-3-4-5 0,-5-7 39 15,-4 1-39-15,-4-5 11 16,-5-3-17-16,-6-3 5 15,-5-7-5-15,-6-3 0 16,1-3 6-16,-1-3-6 16,-4-2 6-16,-8 0-6 15,-6-4 5-15,-8 2 1 16,-4-1 23-16,-2 2-18 16,0-1 30-16,3 1 28 15,4-1 18-15,3 2-40 16,3-1-47-16,-2-1 0 15,-1 1 0-15,-2 1 0 16,-1 2 0-16,-3-1 0 16,0 1 0-16,-2 0 0 0,2-1 0 15,0-1 0-15,1 0 0 16,3 0 0-16,0-2 0 16,-1 2 0-16,1 0 0 15,0 1 0-15,-2-1 0 16,1-2 0-16,-5-2 0 15,-3 0 0-15,-3-1 0 16,-6-2 0-16,-1 0 0 16,0 0 0-16,-25 0-798 15,-16 0-59-15,-20-3 556 16</inkml:trace>
  <inkml:trace contextRef="#ctx0" brushRef="#br0" timeOffset="62137.03">14234 9489 10 0,'0'0'56'16,"0"0"-34"-16,0 0 22 16,0 0-6-16,0 0 6 15,13-77-3-15,3 48 16 16,6-4-5-16,6-6-1 16,10-1 13-16,0-4 18 0,7 2-1 15,-2-4 30-15,-1-3-5 16,0-2 29-16,-2-6-10 15,2-4-15-15,4-3 35 16,5-4-29-16,4-2 38 16,7-5-6-16,6-1-39 15,2-2 7-15,0-4-86 16,-1-2-30-16,-2-2 0 16,-6-3 0-16,-4 0 0 15,0 0 0-15,-1-3 0 16,2-2 0-16,7-5 0 15,0-2 0-15,3-3 0 16,1 0 0-16,-3-1 0 16,-2 3 0-16,-3 2 0 15,-3 8 0-15,-2 4 0 0,-10 8 0 16,-5 5 0-16,-5 0 0 16,-7 4 0-16,-2 5 0 15,-5 4 0-15,-1 5 0 16,-3 6 0-16,0 1 0 15,1 4 0-15,-4 2 0 16,1 2 0-16,0-1 0 16,0 3 0-16,0-3 0 15,4-2 0-15,-2 4 0 16,1-1 0-16,2-1 0 0,-5 7 0 16,2 0 0-16,-4 2 0 15,0 1 0-15,-1-2 0 16,-1 3 0-1,2-4 0-15,0 3 0 0,4-4 0 16,-2 0 0-16,5 0 0 16,0-2 0-16,0 1 0 15,-3 0 0-15,1-1 0 16,-4 1 0-16,3-1 0 16,-1 0 0-16,2-4 0 15,1 2 0-15,0-2 0 16,4-2 0-16,-2 1 0 15,-2 1 0-15,1-6 0 0,-4 3 0 16,-2-1 0-16,3 1 0 16,-1 6 0-16,2 4 0 15,-4 1 0-15,1 6 0 16,0 0 0-16,-5 1 0 16,0 1 0-16,-4 1 0 15,2 2 0-15,-3 0 0 16,2 1 0-16,-2 1 0 15,2 2 0-15,0 1 0 16,-2 1 0-16,1 2 0 16,0 0 0-16,0 2 0 15,-3 1 0-15,1 3 0 16,-2 3 0-16,-3 3 0 16,1 2 0-16,-1 2 0 0,0 0 0 15,0 0 0-15,0 14 0 16,0 14-290-16,-1 10-307 15,-16 18 32-15,-10 12 313 16,-16 11 85-16,-13 15 18 16</inkml:trace>
  <inkml:trace contextRef="#ctx0" brushRef="#br0" timeOffset="63360.92">14388 9254 0 0,'0'0'20'0,"0"0"6"16,0 0-8-16,0 0-8 16,0 0 2-16,0 0 4 0,3 24 1 15,-3-23-1-15,0 3 1 16,0 2 0-16,0 1 4 16,0 4-5-16,0 3-5 15,0 1-3-15,0-4-2 16,0 0-1-16,0-4 5 15,0-3 0-15,0-1 4 16,0-3 6-16,5 0 4 16,8-3 8-16,3-15 11 15,10-3-2-15,3-6-11 16,9-7 4-16,8-2 4 16,9-7-5-16,5-3 16 0,4-5 21 15,1-2-3-15,0-4-1 16,0-4-8-16,3-3-10 15,0-5-3-15,4 1 17 16,-2-4-16-16,-1-1 6 16,-1 3-20-16,-4 1 18 15,2 0 57-15,4-3 44 16,5-2-47-16,5-1 2 16,1 5-72-16,-4 5-34 15,-1 2 0-15,-2 3-6 16,-6 4 1-16,0 5 5 15,-7 1 0-15,-2 4 17 16,-1 1-12-16,-2-1 1 16,-3-1-6-16,-2 0 6 15,-3 0-1-15,-3 6 18 0,-7 2-23 16,-5 4 17-16,-2 2-17 16,-1 2 6-16,3-1-6 15,4-1 12-15,8-2-12 16,6-4 0-16,1 2 0 15,-4-1-18-15,-5 2 13 16,-10 6-1-16,-6 3-6 16,-9 4 12-16,-2 2 0 15,-4 0 0-15,1 0 0 16,-1 1 0-16,5 1 0 0,-1 1-5 16,5 2-46-1,-1 0 0-15,-1 2 29 0,-1 1-12 16,-5 1 34-16,-2 0 0 15,0 1 11-15,-1 1-11 16,-3-1 6-16,3 1-6 16,-2 1 0-16,-2 2 0 15,-2 3 0-15,0 1 5 16,-4 3-5-16,0 0-17 16,0 0-177-16,0 9-202 15,-14 15 210-15,-10 12-110 16,-7 9 100-16,-10 12 35 15,-12 8 0-15</inkml:trace>
  <inkml:trace contextRef="#ctx0" brushRef="#br0" timeOffset="64289">14306 9400 60 0,'0'0'26'15,"0"0"12"-15,0 0-12 16,0 0 11-16,0 0 1 16,0 0-3-16,0 0 10 15,-20 2-23-15,47-2-15 16,17 1 18-16,20-1 15 15,16 0 5-15,14 0 9 16,8-5-4-16,6-4-3 16,3 2-15-16,2 1 3 15,2 2-5-15,0 0-18 16,5 1-6-16,8 2 9 0,6-3 3 16,2 0-13-1,2-1-2-15,-9 1-6 0,-8 0-2 16,-8 0 5-16,-11-1 0 15,-5 1 13-15,-6 0-11 16,-4-2 10-16,1-1-6 16,-4 0 12-16,-2 0-12 15,-7 1-6-15,-10 1-3 16,-15 2 0-16,-9-1 3 16,-13 2 3-16,-9 1 3 15,-9 1 11-15,-4-2 22 16,-5 1 8-16,1 1 41 15,3-3 32-15,5 2-20 16,6-3 23-16,4 0-39 16,5 1-58-16,2-2 61 0,4 1-22 15,1 1-3-15,-2 0 17 16,-5 1-10-16,-8-1 6 16,-6 1 23-16,-6 1-33 15,-2 1-65-15,-3-2 0 16,0 2 0-16,0 0 0 15,0 0 0-15,0 0 0 16,0 0 0-16,0 0 0 16,0 0 0-16,-6 0-244 15,-18 0-941-15,-15-2 727 16</inkml:trace>
  <inkml:trace contextRef="#ctx0" brushRef="#br0" timeOffset="68300.72">8601 13054 107 0,'0'0'88'0,"0"0"13"16,0 0 45-16,0 0 30 16,0 0 68-16,0 0-51 15,0 0-111-15,0-21-82 0,0 27-27 16,0 6 27-16,0 6 4 16,0 3 14-16,0 4 5 15,0 1-9-15,0 2-10 16,0 3-4-16,0-4 5 15,6-3-10-15,4-2 1 16,-1-8-15-16,2-3-148 16,0-6-34-16,0-5 33 15,-2 0 12-15,-2-5-51 16,-7-15-5-16</inkml:trace>
  <inkml:trace contextRef="#ctx0" brushRef="#br0" timeOffset="68666.3">8566 12733 176 0,'0'0'62'0,"0"0"0"15,0 0 39-15,0 0-58 16,0 0-36-16,0 0 63 15,-1 11 19-15,1-4 31 16,0-5 12-16,0-2-30 16,0 0 35-16,0 0 45 0,0 0 74 15,0 0 60 1,0 0-124-16,0 0-192 16,0 0 0-16,0 0 0 0,0 0 0 15,0 0 0-15,0 0 0 16,0 0 0-16,0 0 0 15,0 0 0-15,0 0 0 16,0 0 0-16,4 9 0 16,10 9-823-16,1 7 179 15,-1 4 304-15,-3 2 148 16</inkml:trace>
  <inkml:trace contextRef="#ctx0" brushRef="#br0" timeOffset="69232.53">8722 13119 48 0,'0'0'154'16,"0"0"-38"-16,0 0 173 16,0 0 291-16,4-78 36 15,2 76-372-15,-2 0-244 16,5 2 0-16,2 0 0 15,8 2 0-15,3 10 0 16,-2 5 0-16,1 3 0 16,-6 2 0-16,1 2 0 15,-4 4 0-15,-3 1 0 0,-5 2 0 16,-4-2 0-16,0-2 0 16,0-5 0-16,0-10 0 15,0-5 0-15,-1-5 0 16,-1-2 0-16,-1 0 0 15,-2 0 0-15,-1-9 0 16,0-8 0-16,0-3 0 16,4-2 0-16,2-3 0 15,0-3 0-15,11-1 0 16,8 1 0-16,1 1 0 16,2 4 0-16,-3 7 0 15,-2 4 0-15,-3 6 0 16,0 5 0-16,1 1 0 15,-2 0 0-15,5 10 0 16,-3 7 0-16,0 3 0 0,-3 3 0 16,-3 3 0-16,0-1 0 15,-6 3 0-15,-3-5 0 16,0-2 0-16,0-4 0 16,0-5 0-16,0-1 0 15,0-5 0-15,0-2-24 16,0-2-1361-16,6-2 944 15</inkml:trace>
  <inkml:trace contextRef="#ctx0" brushRef="#br0" timeOffset="69685.7">9393 13122 62 0,'0'0'183'0,"0"0"102"16,0 0 580-16,0-79-213 16,0 71-652-16,0 7 0 15,0 1 0-15,0 0 0 16,0 0 0-16,0 9 0 16,0 12 0-16,0 10 0 15,0 13 0-15,0 6 0 16,0 2 0-16,0 4 0 15,0-3 0-15,0 2 0 0,0-2 0 16,0-3 0-16,4-5 0 16,1-7 0-16,1-4 0 15,3-8 0 1,-5-6 0-16,-1-9 0 0,0-4 0 16,-3-6 0-16,0-1 0 15,0 0 0-15,0 0 0 16,0 0 0-16,0-15 0 15,0-8 0-15,0-6 0 16,0-7 0-16,8-1-647 16,0-1-120-16,-3 2 496 15,-5 2 139-15,0 0 52 0,0 0 18 16,0-1 28-16,0-1-7 16</inkml:trace>
  <inkml:trace contextRef="#ctx0" brushRef="#br0" timeOffset="69970.94">9438 13126 13 0,'0'0'44'15,"0"0"-9"-15,-23-83 1 16,16 57 4-16,7 5 17 16,0 4 3-16,0 4 3 15,0 6 17-15,6 2-6 16,4 5-42-16,6 0-10 16,6 0-13-16,7 11 12 15,6 7 22-15,3 3 38 16,-2 5 64-16,-3-1 2 15,-5 3-8-15,-10 1-61 16,-6-1 6-16,-10 0-18 0,-2-4-4 16,-14-1 8-16,-15-4 57 15,-9 0-9-15,-5-7-55 16,-3-4-28-16,5-6-24 16,7-2-11-16,9 0-57 15,10-4-488-15,12-7-202 16,3-2 440-16</inkml:trace>
  <inkml:trace contextRef="#ctx0" brushRef="#br0" timeOffset="70924.3">9794 13103 118 0,'0'0'82'15,"0"0"65"-15,0 0 40 16,0 0 243-16,3-84 129 16,-3 72-35-16,0 5-524 15,0 4 0-15,0 3 0 0,0 0 0 16,0 0 0-1,0 0 0-15,0 15 0 0,0 7 0 16,0 9 0-16,0 0 0 16,0 1 0-16,3-3 0 15,13-4 0 1,4-2 0-16,2-5 0 0,1-6 0 16,-5-4 0-16,-2-6 0 15,-1-2 0-15,1 0 0 16,-2-11 0-16,1-7 0 15,-5-1 0-15,2-6 0 16,-6-1 0-16,0-2 0 16,-3-2 0-16,-3 0 0 15,0 4 0-15,0 3 0 0,-3 6 0 16,0 5 0-16,0 7 0 16,1 5 0-16,2 0 0 15,-1 0 0-15,1 0 0 16,-2 12 0-16,2 13 0 15,0 4 0-15,0 5 0 16,0 1 0-16,5 0 0 16,6-5 0-16,2-1 0 15,-1-6 0-15,3-7 0 16,1-4 0-16,-1-6 0 16,3-5 0-16,0-1 0 15,0 0 0-15,1-14 0 16,-2-6 0-16,-1-7 0 15,3-6 0-15,-2-7 0 16,-1-8 0-16,-2-3 0 0,-2-5 0 16,-2 0 0-16,-7 0 0 15,-3-1 0-15,0-1 0 16,0 2 0-16,-6 2 0 16,-1 8 0-16,1 9 0 15,1 12 0-15,1 11 0 16,1 5 0-16,0 8 0 15,1 1 0-15,2 0 0 16,-3 7 0-16,-1 15 0 16,4 15 0-16,0 10 0 0,0 10 0 15,16 5 0 1,3 3 0-16,1 0 0 0,-1 3 0 16,2-5 0-16,-4-5 0 15,-3-7 0-15,0-12 0 16,-3-12 0-16,0-7 0 15,-3-7 0-15,-2-7 0 16,-3-5 0-16,0-1 0 16,4 0 0-16,-2 0 0 15,-4-7 0-15,-1-9-1350 16,-6-5 829-16</inkml:trace>
  <inkml:trace contextRef="#ctx0" brushRef="#br0" timeOffset="71094.44">10127 12945 214 0,'0'0'42'15,"0"0"113"-15,133-19 43 16,-71 17 8-16,4 2-87 16,4 0-119-16,-1 0-272 15,-4 0-80-15,-7 0 121 16</inkml:trace>
  <inkml:trace contextRef="#ctx0" brushRef="#br0" timeOffset="71755.55">8914 14246 86 0,'0'0'77'0,"0"0"21"16,0 0 53-16,-6-78 103 16,0 63 319-1,0 5 43-15,4 4-424 0,-1 5-192 16,2 1 0-16,-1 0 0 15,2 0 0-15,-1 0 0 16,-3 3 0-16,-2 15 0 16,0 9 0-16,3 7 0 15,3 6 0-15,0 6 0 16,0 5 0-16,6 2 0 16,7 0 0-16,2-5 0 15,6-5 0-15,0-7 0 16,9-8 0-16,5-5 0 15,4-7 0-15,0-6-906 0,0-5 75 16,-5-5 560-16</inkml:trace>
  <inkml:trace contextRef="#ctx0" brushRef="#br0" timeOffset="73015.7">9388 14441 84 0,'0'0'75'0,"0"0"27"15,0-82 52-15,-4 64 91 16,-6 2 264-16,2 9 0 16,2 0-140-16,0 6-369 15,-3 1 0-15,-1 0 0 0,-7 3 0 16,1 9 0-16,-2 5 0 16,3 3 0-16,3 2 0 15,0 4 0-15,3 1 0 16,5 0 0-16,1-1 0 15,3 0 0-15,0-5 0 16,0-6 0-16,3-4 0 16,7-6 0-16,5-4 0 15,3-1 0-15,4 0 0 16,4-10 0-16,-4-5 0 16,2-4 0-16,-3-3 0 15,-6 0 0-15,-2-2 0 16,-7 0 0-16,-3-1 0 15,-3 4 0-15,0 4 0 16,0 5 0-16,0 4 0 0,0 3 0 16,-1 4 0-16,-1 1 0 15,-2 0 0-15,-2 1 0 16,-3 13 0-16,0 6 0 16,6 2 0-16,3 4 0 15,0 0 0-15,0 3 0 16,7-2 0-16,1-2 0 15,4-2 0-15,-2-5 0 16,3-4 0-16,1-7 0 16,2-1 0-16,1-6 0 0,2 0 0 15,1-1 0 1,-1-14 0-16,3-3 0 0,-5-3 0 16,-1-1 0-1,-4-3 0-15,-2-2 0 0,-4-1 0 16,-4 1 0-16,1 0 0 15,-3 5 0-15,0 4 0 16,0 4 0-16,0 4 0 16,0 4 0-16,0 3 0 15,0 3 0-15,0 0 0 16,0 0 0-16,0 14 0 16,0 7 0-16,0 5 0 15,0 1 0-15,6 1 0 16,3-3 0-16,3-2 0 15,-2-3 0-15,5-6 0 0,0-4 0 16,3-6 0 0,-1-2 0-16,3-2 0 0,1 0 0 15,-1-6 0-15,-1-8 0 16,-1-3 0-16,-2-3 0 16,-2-2 0-16,-1 0 0 15,-4-2 0-15,-3 0 0 16,-3-1 0-16,-3 1 0 15,0 1 0-15,0 5 0 16,0 5 0-16,0 8 0 16,0 1 0-16,0 4 0 15,0 0 0-15,0 0 0 0,0 8-18 16,0 8-23-16,0 7 35 16,6 1-17-16,3 4 6 15,5 3 5-15,-3 4 12 16,-2 1 6-16,-1 5-6 15,-5 4 0-15,-3 3 6 16,0 3 5-16,0-3 1 16,0 1-6-16,-2-2-6 15,-7 0 0-15,0 0 5 16,-5-4-5-16,-2-6 12 16,-1-8 11-16,-7-6-5 15,4-8-18-15,-8-6 5 16,4-8 8-16,-4-1-13 15,0-4 0-15,2-16 0 16,4-8 0-16,4-6 0 0,9-3 0 16,6 3 0-16,3 3 0 15,4 7 0-15,16 6 0 16,7 4 0-16,6 7 0 16,5 6-47-16,-2 1 35 15,1 0 0-15,-1 5-5 16,-4 6 0-16,-6 0-81 15,-3 1-463-15,-5-5-38 16,1-5 287-16,-1-2 121 16,-2 0 29-16</inkml:trace>
  <inkml:trace contextRef="#ctx0" brushRef="#br0" timeOffset="73491.42">10094 14477 111 0,'0'0'71'15,"0"0"-19"-15,0 0-29 16,0 0 13-16,0 0 33 16,0 0 4-16,76 53 0 15,-55-46-6-15,0-4-22 0,-3-3 6 16,0 0 26-1,0-8 61-15,-2-8 6 0,-1-7-37 16,-3-2-52-16,-5 0 16 16,-2-4-36-16,-5 1 4 15,0 1-18-15,-2 4 42 16,-8 1 17-16,-3 8-9 16,2 3 58-16,-1 4 48 15,-1 2-102-15,-1 5-34 16,-4 0-41-16,0 3-12 15,-4 18 6-15,4 9-17 16,5 10 12-16,1 9 11 16,7 3 6-16,5 1 17 15,0-7 6-15,12-4 5 0,8-8-21 16,5-9-13-16,2-3 0 16,1-9 0-16,2-5-128 15,-2-4-459-15,-1-4-90 16,-6 0 352-16,-3 0 151 15,-4-11 18-15</inkml:trace>
  <inkml:trace contextRef="#ctx0" brushRef="#br0" timeOffset="73848.47">10418 14369 121 0,'0'0'81'16,"0"0"78"-16,0 0 98 15,0 0 104-15,0 0-77 16,0 0-46-16,116-62-4 0,-75 77 42 16,0 10-240-16,-2 1-36 15,-8 5 0-15,-5 2 0 16,-8-1 0-16,-8 1 0 16,-9-1 0-16,-1 0 0 15,-1-2 0-15,-15-8 0 16,5-9 0-16,4-10 0 15,-2-3 0-15,3-14 0 16,-3-14 0-16,1-11 0 16,8-4 0-16,0-2 0 0,3 3 0 15,9 5 0 1,5 8 0-16,-7 9 0 0,-1 8 0 16,-3 7 0-16,0 5 0 15,-2 0-290-15,-2 0-1159 16,-2 0 1153-16</inkml:trace>
  <inkml:trace contextRef="#ctx0" brushRef="#br0" timeOffset="75752.34">13360 11080 88 0,'0'0'69'0,"0"0"43"16,0 0 58-16,0 0 253 15,0-78 309-15,0 72-279 16,0 2-453-16,0 4 0 15,0 0 0-15,0 0 0 16,-2 0 0-16,2 0 0 0,-1 0 0 16,-2 15 0-16,3 13 0 15,-2 12 0-15,2 11 0 16,0 6 0-16,0 2 0 16,3 2 0-16,3 0 0 15,0-4 0-15,0-2 0 16,3-5 0-16,-3-14 0 15,-1-12 0-15,-1-11 0 16,-1-10 0-16,2-3 0 16,5 0 0-16,4-17 0 0,8-13 0 15,6-9 0-15,-1-4 0 16,-4 1 0-16,-3 4 0 16,-4 4 0-1,-6 6 0-15,-3 4 0 0,-2 6 0 16,-4 7 0-16,1 5 0 15,-2 4 0-15,0 2 0 16,0 0 0-16,0 10 0 16,1 14 0-16,2 9 0 15,1 5 0-15,2 1 0 16,-1-4 0-16,4-1 0 16,0-7 0-16,4-5 0 15,-1-8 0-15,3-6 0 16,0-7 0-16,3-1 0 15,-1-1 0-15,2-13 0 0,-1-6 0 16,-3-3 0-16,1-1 0 16,-4-1 0-16,-1-2 0 15,-3 0 0-15,-3 4 0 16,-2-2 0-16,-3 7 0 16,0 4 0-16,0 3 0 15,0 6 0-15,0 4 0 16,0 1 0-16,0 0 0 15,0 0 0-15,0 0 0 16,0 2 0-16,0 14 0 16,0 6 0-16,0 2 0 15,0 0 0-15,6 2 0 0,1 0 0 16,2-2 0-16,0-5 0 16,0-5 0-16,3-5 0 15,2-6 0-15,5-3 0 16,-1 0 0-16,3-12-833 15,-5-4 167-15,-4-5 411 16,-6-5 96-16</inkml:trace>
  <inkml:trace contextRef="#ctx0" brushRef="#br0" timeOffset="76095.94">13839 10991 68 0,'0'0'58'0,"0"0"-22"16,0 0 31-16,0 0-9 16,0 0 15-16,0 0 6 15,0 26 41-15,0-25 56 16,0-1 132-16,0 0 33 15,0 0 78-15,0 0-175 16,0 0-244-16,0 0 0 16,0 0 0-16,0 0 0 0,0 0 0 15,0 0 0-15,0 0 0 16,0 0 0-16,0-1 0 16,0-2 0-16,0 0-329 15,0 0-830-15,0 2 790 16</inkml:trace>
  <inkml:trace contextRef="#ctx0" brushRef="#br0" timeOffset="81796.85">14303 11364 66 0,'0'0'75'0,"0"0"-10"16,0 0 21-16,0 0-1 15,0 0 9-15,0 0 40 16,0 0 37-16,0 0-68 15,-27-32 12-15,11 32-41 16,-2 2-23-16,-2 10 26 16,1 3-34-16,1 3-38 0,0 1 29 15,4 3-29-15,1 1-5 16,6-2 10-16,1-2 0 16,3-2-10-16,1-3-10 15,2-2 10-15,0-4 0 16,0-1 0-16,6-1 0 15,8-4 15-15,5-2 14 16,8-2 23-16,4-19 11 16,-1-8 19-16,0-4 34 15,-9-5 9-15,1 1 13 16,-7-1-4-16,-6 1-134 16,-1 2 0-16,-7 2 0 15,-1-3 0-15,0 2 0 16,0 2 0-16,0 5 0 0,0 1 0 15,0 5 0-15,0 4 0 16,0 3 0-16,0 3 0 16,-1 0 0-16,-1 2 0 15,-1 5 0-15,0 2 0 16,3 2 0-16,0 0 0 16,-2 0 0-16,2 0 0 15,0 9 0-15,-1 8 0 16,1 5 0-16,0 6 0 15,0 6 0-15,0 3 0 0,0 4 0 16,6 7 0 0,6 1 0-16,3 3 0 15,-2 2 0-15,4 0 0 16,-4-2 0-16,0-2 0 16,-5-7 0-16,-2-9 0 0,-1-11 0 15,-4-7 0-15,1-9 0 16,-1-4 0-16,1-3 0 15,-1 0 0-15,2 0 0 16,-2 0 0-16,4-3 0 16,1-9 0-16,6-4 0 15,6 2-739-15,1-1-193 16,-1 2 649-16</inkml:trace>
  <inkml:trace contextRef="#ctx0" brushRef="#br0" timeOffset="82454.74">14828 11485 18 0,'0'0'138'0,"0"0"-29"16,0 0 80-16,0 0 77 15,0 0 196-15,3-80-56 16,-9 75-6-16,-4 1-341 15,-4 1-59-15,-7 3 0 16,-4 0 0-16,-2 0 0 16,-1 14 0-16,-2 4 0 0,7 8 0 15,-1 2 0-15,5 4 0 16,7 1 0-16,5-5 0 16,5-4 0-16,2-5 0 15,0-8 0-15,14-4 0 16,6-7 0-16,2 0 0 15,3 0 0-15,0-15 0 16,-1-9 0-16,1-5 0 16,-2-4 0-16,-4-5 0 15,0 1 0-15,-5-3 0 16,-2-1 0-16,-2-3 0 16,-4 1 0-16,-3-3 0 15,-3 1 0-15,0 3 0 16,0 3 0-16,-9 2 0 0,-2 5 0 15,0 5 0-15,3 5 0 16,2 7 0-16,2 5 0 16,3 5 0-16,-1 4 0 15,2 1 0-15,-1 0 0 16,-1 14 0-16,1 8 0 16,-1 7 0-16,1 6 0 15,-1 7 0-15,2 5 0 16,0 7 0-16,0 1 0 15,5-2 0-15,6-3 0 16,2-4 0-16,0-6 0 16,0-3 0-16,-1-9 0 15,0-5 0-15,2-5 0 16,3-7 0-16,5-7 0 16,6-4-157-16,6 0-998 0,-1-3 642 15</inkml:trace>
  <inkml:trace contextRef="#ctx0" brushRef="#br0" timeOffset="82915.03">15095 11444 74 0,'0'0'86'0,"0"0"-39"0,0 0 35 16,0 0-6-16,0 0 8 15,0 0 18-15,25 52 13 16,-9-51 34-16,1-1-4 16,4 0 23-16,-1-10-38 15,2-6-71-15,-3-4 19 16,-4-1-52-16,-2 0 27 16,-5-1-37-16,-3 3 39 15,-5-3 39-15,0 2 42 16,0 1-33-16,-2 2 19 15,-6 3-75-15,-2 4-47 16,3 6 0-16,-2 2 0 16,-6 2 0-16,0 0 0 0,-6 12 0 15,3 8 0 1,-1 3 0-16,5 8 0 0,1 3 0 16,5 6 0-16,7 2 0 15,1 3 0-15,4-3 0 16,19-6 0-16,1-5 0 15,3-8 0-15,-1-7 0 16,1-4 0-16,0-5-414 16,-2-5-228-16,1-2 116 15,-5 0 282-15,1-7 92 16</inkml:trace>
  <inkml:trace contextRef="#ctx0" brushRef="#br0" timeOffset="83394.39">15420 11378 75 0,'0'0'69'16,"0"0"32"-16,0 0 47 15,2-80 83-15,2 72 323 16,-2 4-3-16,1 3-233 16,1 1-318-16,5 0 0 15,6 11 0-15,6 8 0 16,-2 4 0-16,2 4 0 15,0 4 0-15,-6 3 0 0,-4 0 0 16,-3 2 0 0,-6-3 0-16,-2-5 0 15,0-9 0-15,0-10 0 16,0-6 0-16,0-3 0 0,0-6 0 16,0-13 0-16,0-9 0 15,0-7 0-15,0-2 0 16,0-4 0-16,7 2 0 15,7 6 0-15,4 3 0 16,2 10 0-16,0 9 0 16,2 4 0-16,4 7 0 15,0 0 0-15,3 10 0 16,-2 8 0-16,-5 6 0 0,-2 2 0 16,-5 2 0-1,-5 3 0-15,-4 3 0 0,-6 1 0 16,0-1 0-16,0 1 0 15,0-5 0-15,-5-5 0 16,-8-2-128-16,-5-1-1116 16,-9-1 764-16</inkml:trace>
  <inkml:trace contextRef="#ctx0" brushRef="#br0" timeOffset="84042.29">13748 12628 56 0,'0'0'73'16,"0"0"5"-16,0 0 27 15,-34-89 43-15,28 71 148 16,3 4 211-16,1 4 85 15,2 4-400-15,0 5-192 16,0 1 0-16,0 0 0 0,0 0 0 16,0 0 0-1,0 11 0-15,-3 10 0 16,3 7 0-16,0 7 0 16,0 10 0-16,0 7 0 0,0 2 0 15,0 4 0-15,6-2 0 16,6-5 0-16,6-2 0 15,3-10 0-15,3-8 0 16,6-8 0-16,8-9 0 16,6-7-117-16,6-6-927 15,0-1 501-15,-6-1 322 16</inkml:trace>
  <inkml:trace contextRef="#ctx0" brushRef="#br0" timeOffset="85308.38">14228 12703 91 0,'0'0'76'0,"0"0"43"15,0 0 32-15,0 0 41 16,0 0 105-16,0 0-54 16,-39-71-43-16,28 71-41 15,-1 7-76-15,-2 13-16 16,1 5-5-16,1 5 7 15,-2 6 12-15,5-2-35 16,5 3 12-16,2-1-35 16,2-6-11-16,0-1 6 15,2-8-18-15,7-7 0 0,-3-4-24 16,7-7 24-16,-1-3 0 16,3 0 6-16,2-3 12 15,2-14-18-15,-3-7 0 16,2-5 0-16,-4-4 0 15,0-3 0-15,-4-1 0 16,-4 2 0-16,1 1 0 16,-6 8 0-16,2 3 0 15,-3 8 0-15,0 5 0 16,2 4 0-16,-2 6 0 16,0 0 0-16,0 0 0 15,0 0 0-15,0 11 0 16,0 14 0-16,-2 7 0 0,1 3 0 15,1 4 0-15,0-3 0 16,0 0 0-16,4-4 0 16,8-7 0-16,0-4 0 15,0-6 0-15,-1-7 0 16,0-5 0-16,2-3 0 16,3 0 0-16,5-1 0 15,4-15 0-15,2-5 0 16,-2-6 0-16,-2-3 0 15,-7-2 0-15,-1-2 0 16,-6-3 0-16,-3 0 0 16,-4 2 0-16,-2 3 0 0,0 2 0 15,0 6 0 1,0 4 0-16,-5 8 0 0,2 5 0 16,0 4 0-16,1 3 0 15,1 0 0-15,-2 0 0 16,0 17 0-16,3 10 0 15,0 8 0-15,0 6 0 16,0 2 0-16,6 3 0 16,3-6 0-16,2-4 0 15,2-10 0-15,0-9 0 16,4-6 0-16,-1-9 0 16,5-2 0-16,3-1 0 15,3-16 0-15,-2-7 0 0,1-2 0 16,-4 0 0-16,-5-2 0 15,-4-3 0-15,-6-2 0 16,-4-2 0 0,-1-1 0-16,-2 3 0 0,0 6 0 15,0 6 0-15,0 6 0 16,-2 8 0-16,-1 6 0 16,2 1 0-16,1 0 0 15,0 0 0-15,0 10 0 16,0 12 0-16,0 11 0 15,0 8 0-15,9 7 0 16,2 4 0-16,0 3 0 0,-2 0 0 16,1 3 0-16,-1 4 0 15,-1 5 0 1,1 0 0-16,-6 1 0 0,-3-5 0 16,0-2 0-16,-3-7 0 15,-15-8 0-15,-1-6 0 16,-1-10 0-16,-4-13 0 15,-1-5 0-15,-3-9 0 16,-5-3 0-16,-3-4 0 16,1-19 0-16,6-7 0 15,9-5 0-15,14-5 0 16,6-3 0-16,13 1 0 16,15 2 0-16,3 5 0 15,5 7 0-15,1 10 0 16,2 7 0-16,1 10 0 15,3 1 0-15,-5 0 0 0,-4 12 0 16,-4 4 0-16,-9 0 0 16,-5-1 0-16,-1-3 0 15,-4-4-642-15,2-7-187 16,2-1 511-16,4-8 110 16</inkml:trace>
  <inkml:trace contextRef="#ctx0" brushRef="#br0" timeOffset="85791.09">15092 12829 164 0,'0'0'18'0,"0"0"47"16,0 0 15-16,0 0 6 15,0 0 64-15,0 0 48 16,55 36-6-16,-40-36 37 16,5 0-6-16,-1-3-45 15,0-12-94-15,2-4-22 16,-4-4-22-16,-4 0 6 16,-4-4-29-16,-3-1 29 15,-6-2-23-15,0 2 18 0,0 3-41 16,-1 6 52-16,-10 5 1 15,0 6-53-15,-2 5 0 16,-2 3 0-16,-4 0 0 16,-3 5 0-16,-1 15 0 15,-1 8 0-15,2 8 0 16,4 7 0-16,5 4 0 16,7 2 0-16,6 2 0 15,0 0 0-15,15-4 0 16,8-7 0-16,7-4 0 15,2-12 0-15,3-9 0 16,5-7 0-16,4-8-30 0,-1 0-359 16,0-7-564-16,-7-11 542 15,-7-6 177-15</inkml:trace>
  <inkml:trace contextRef="#ctx0" brushRef="#br0" timeOffset="86228.92">15363 12639 176 0,'0'0'117'0,"0"0"191"16,0 0 237-16,0 0 44 15,0 0-277-15,90-62-312 16,-65 68 0-16,5 19 0 0,0 11 0 15,-1 9 0-15,-3 4 0 16,-5 0 0-16,-12-1 0 16,-7-3 0-16,-2-2 0 15,-9-7 0-15,-9-6 0 16,3-12 0-16,1-13 0 16,3-5 0-16,0-19 0 15,2-15 0-15,2-11 0 16,7-7 0-16,0-10 0 15,8-2 0-15,14 5 0 16,4 10 0-16,3 14 0 0,-1 13 0 16,-3 11 0-1,2 7 0-15,-4 4 0 16,-2 0 0-16,-5 0 0 0,-6 0 0 16,-2 10 0-16,-5 0 0 15,-3 2 0-15,0 4-1000 16,-8-3 342-16,-15 0 350 15</inkml:trace>
  <inkml:trace contextRef="#ctx0" brushRef="#br0" timeOffset="111039.86">17715 10687 113 0,'0'0'67'0,"0"0"42"15,0 0 21-15,0 0 73 16,0 0 4-16,0 0 83 15,0 0-56-15,-51-38-70 16,36 38 8-16,-1 0-86 16,-2 16-29-16,-3 8-17 15,1 10-11-15,1 6 0 0,4 5-17 16,5 4-6-16,4-1-6 16,6-4 23-16,0-5-29 15,7-6 12-15,14-8-12 16,3-6 17-16,0-8-11 15,0-3 18-15,0-8 5 16,0 0 7-16,-1-4-30 16,0-16 0-16,1-4 0 15,-4-7 0-15,-3-3 0 16,-2-4 0-16,-8 1 0 16,-5-1 0-16,-2 2 0 15,0 3 0-15,-9 5 0 16,-6 7 0-16,2 5 0 15,1 8 0-15,6 5 0 16,0 3 0-16,0 0 0 0,-2 4-414 16,3 15-616-16,5 3 667 15,0 5 163-15</inkml:trace>
  <inkml:trace contextRef="#ctx0" brushRef="#br0" timeOffset="111995.86">18012 10785 110 0,'0'0'101'16,"0"0"63"-1,0 0 147-15,0 0 266 0,0 0 113 16,-9-74-596-16,6 73-94 15,3 1 0-15,0 0 0 16,0 0 0-16,0 0 0 16,-3 6 0-16,0 14 0 15,-2 7 0-15,1 7 0 16,2 3 0-16,2-2 0 16,0 1 0-16,0-8 0 15,11-4 0-15,5-5 0 16,-1-4 0-16,6-4 0 15,-2-5 0-15,1-6 0 16,1 0 0-16,1 0 0 16,-1-10 0-16,-2-7 0 0,-2-3 0 15,-2-1 0 1,-5-1 0-16,-4-3 0 0,0 0 0 16,-3 1 0-16,-3 0 0 15,0 1 0-15,0 5 0 16,0 4 0-16,0 6 0 15,-3 4 0-15,1 2 0 16,1 2 0-16,1 0 0 16,-3 0 0-16,0 3 0 15,-1 12 0-15,1 9 0 16,0 5 0-16,3 2 0 0,0 2 0 16,0 0 0-16,7-1 0 15,8-4 0-15,0-2 0 16,3-6 0-1,3-4 0-15,0-7 0 0,0-5 0 16,-1-4 0-16,0 0 0 16,1-3 0-16,2-11 0 15,-1-6 0-15,0-5 0 16,-1-3 0-16,-5-5 0 16,1-2 0-16,-7-8 0 15,-4-3 0-15,-4-1 0 16,-2-2 0-16,0 3 0 15,-3-1 0-15,-5 2 0 16,1 1 0-16,0 4 0 0,0 3 0 16,3 8 0-1,1 6 0-15,3 9 0 0,-2 6 0 16,2 6 0-16,0 2 0 16,0 0 0-16,-1 2 0 15,-1 18 0-15,2 12 0 16,-1 11 0-16,1 8 0 15,0 4 0-15,0 1 0 16,6 1 0-16,11 1 0 16,5-2 0-16,5-1 0 15,-2-4 0-15,0-6 0 16,-3-8 0-16,-5-5 0 16,1-7 0-16,-6-6 0 15,-2-9 0-15,5-7 0 0,0-3 0 16,1-5 0-16,-2-12-1135 15,-8-3 495-15,-6-3 381 16</inkml:trace>
  <inkml:trace contextRef="#ctx0" brushRef="#br0" timeOffset="112196.32">18416 10865 130 0,'0'0'143'0,"0"0"35"16,0 0 114 0,0 0-160-16,90-29-105 0,-23 23-27 15,15 0 0-15,2 1-192 16,-7 3-116-16,-14 2 107 16,-16 0 60-16</inkml:trace>
  <inkml:trace contextRef="#ctx0" brushRef="#br0" timeOffset="112793.72">19013 10886 99 0,'0'0'68'0,"0"0"48"16,0 0 59-16,0 0 290 16,0 0 324-16,0 0-454 15,0-50-335-15,0 50 0 16,0 0 0-16,0 0 0 15,0 11 0-15,0 16 0 16,0 14 0-16,0 13 0 16,0 8 0-16,2 5 0 15,6 1 0-15,-3-2 0 16,-1-6 0-16,1-8 0 0,-2-7 0 16,1-10 0-1,-1-8 0-15,1-10 0 0,-2-7 0 16,-2-9 0-16,1-1 0 15,1 0 0-15,1-7 0 16,2-12 0-16,1-11 0 16,1-7 0-16,2-7-992 15,-2-2 308-15,1-1 453 16</inkml:trace>
  <inkml:trace contextRef="#ctx0" brushRef="#br0" timeOffset="113092.92">19007 10776 4 0,'0'0'118'0,"0"0"-55"15,0 0 19-15,0 0-10 0,0 0-12 16,80-32 10-16,-48 32 4 16,5 14 41-16,-1 7 27 15,-3 4-16-15,-5 5 58 16,-9 4-21-16,-7 0 16 15,-7 0 13-15,-5-2-15 16,0-2-27-16,-18-4-74 16,-6-6-76-16,-6-4 0 15,-1-6 0-15,1-5 0 0,2-5 0 16,3 0 0-16,6-4 0 16,8-10 0-16,11-1-678 15,1-3-194-15,28-2 542 16</inkml:trace>
  <inkml:trace contextRef="#ctx0" brushRef="#br0" timeOffset="113970.58">19471 10842 95 0,'0'0'107'15,"0"0"46"-15,0 0 143 16,0 0 390-16,0 0 24 0,0 0-710 16,0-74 0-16,0 67 0 15,0 3 0-15,0 2 0 16,0 2 0-16,0 0 0 16,-2 0 0-16,2 20 0 15,0 9 0-15,0 13 0 16,0 1 0-16,0 1 0 15,5-3 0-15,11-8 0 16,-1-7 0-16,3-6 0 16,1-9 0-16,-1-8 0 15,2-3 0-15,-2 0 0 16,1-19 0-16,0-3 0 16,-2-5 0-16,-2-4 0 15,-6-1 0-15,-2-3 0 0,-4-2 0 16,-3-1 0-16,0 3 0 15,0 4 0-15,0 4 0 16,-4 5 0-16,-2 5 0 16,0 6 0-16,3 6 0 15,0 3 0-15,3 2 0 16,-3 3 0-16,3 18 0 16,0 15 0-16,0 6 0 15,0 6 0-15,9 2 0 16,6-3 0-16,6-6 0 15,2-9 0-15,4-10 0 16,2-10 0-16,5-9 0 16,2-3 0-16,0-7 0 0,-2-14 0 15,-3-8 0-15,-5-4 0 16,-4-5 0-16,-6-6 0 16,-2-7 0-16,-7-2 0 15,-2-5 0-15,-5 0 0 16,0 2 0-16,0-1 0 15,-5 5 0-15,-8 4 0 16,-1 8 0-16,1 9 0 16,1 9 0-16,5 6 0 15,2 7 0-15,3 6 0 0,1 3 0 16,-1 0 0 0,0 3 0-16,0 18 0 0,2 16 0 15,0 14 0-15,0 9 0 16,18 3 0-16,4 2 0 15,5 4 0-15,3-1 0 16,1 0 0-16,-1-7 0 16,-6-9 0-16,-1-12 0 15,-4-9 0-15,-4-10 0 16,-3-10 0-16,-6-8 0 16,-2-3 0-16,-4 0 0 15,0-1-278-15,-7-15-997 16,-23-9 927-16</inkml:trace>
  <inkml:trace contextRef="#ctx0" brushRef="#br0" timeOffset="114128.7">19823 10812 145 0,'0'0'59'0,"81"-8"89"15,-25 4-40-15,10 0-77 16,13 0-28-16,9-2-3 15,4 2-155-15,-8 1-17 16,-11 3 25-16</inkml:trace>
  <inkml:trace contextRef="#ctx0" brushRef="#br0" timeOffset="114857.85">17870 12004 112 0,'0'0'68'0,"0"0"53"16,0 0 56-16,-1-85 224 15,-4 65 237-15,1 5-108 16,1 5-530-16,1 5 0 16,0 3 0-16,2 2 0 15,0 0 0-15,0 0 0 16,0 16 0-16,0 11 0 15,0 9 0-15,0 8 0 16,0 7 0-16,8 2 0 0,3 2 0 16,2-1 0-16,0-4 0 15,5-7 0-15,0-4 0 16,3-10 0-16,3-8 0 16,7-8 0-16,5-6 0 15,9-7-1205-15,6 0 688 16,-2-4 343-16,-6-14 40 15</inkml:trace>
  <inkml:trace contextRef="#ctx0" brushRef="#br0" timeOffset="116158.95">18347 12096 50 0,'0'0'76'0,"0"0"17"16,0-72 55-1,-3 57 97-15,-4 3 321 0,1 5 8 16,2 4-279-16,-1 3-295 15,-1 0 0-15,-7 4 0 16,-4 15 0-16,-2 5 0 16,4 4 0-16,-1 3 0 15,3 3 0-15,3 0 0 16,6-2 0-16,2-2 0 16,2-5 0-16,0-6 0 15,8-6 0-15,13-4 0 16,4-6 0-16,2-3 0 15,3 0 0-15,-1-7 0 16,-3-12 0-16,-4-4 0 16,-4-4 0-16,-4-2 0 0,-4 0 0 15,-3-1 0-15,-2 2 0 16,-4 1 0-16,-1 3 0 16,0 7 0-16,0 0 0 15,0 6 0-15,-3 5 0 16,2 4 0-16,-2 2 0 15,1 0 0-15,1 0 0 16,-2 16 0-16,0 8 0 16,-1 9 0-16,4 2 0 15,0 2 0-15,0 0 0 16,5-4 0-16,7-4 0 0,6-5 0 16,2-6 0-16,2-6 0 15,3-4 0-15,1-5 0 16,-2-3 0-16,3 0 0 15,-4-8 0-15,0-7 0 16,-5-5 0-16,-2-2 0 16,-4-6 0-16,-3 1 0 15,-5-4 0-15,-4-2 0 16,0-1 0-16,0-1 0 16,0 1 0-16,-3 5 0 15,-4 5 0-15,3 6 0 16,1 7 0-16,1 7 0 15,2 1 0-15,-1 3 0 16,1 0 0-16,0 0 0 0,0 12 0 16,0 9 0-16,0 8 0 15,0 4 0-15,0 4 0 16,0 0 0-16,1 0 0 16,7-1 0-16,3-4 0 15,3-3 0-15,4-8 0 16,0-8 0-16,6-4 0 15,1-7 0-15,-1-2 0 16,0 0 0-16,0-16 0 16,-2-2 0-16,-5-7 0 15,-1-3 0-15,-6-1 0 16,0-5 0-16,-3 0 0 16,-4 2 0-16,-3 0 0 15,0 6 0-15,0 5 0 0,0 4 0 16,0 4 0-16,0 3 0 15,0 7 0-15,0 1 0 16,0 2 0-16,0 0 0 16,0 10 0-16,0 13 0 15,0 5 0-15,3 8 0 16,3 3 0-16,2 5 0 16,-2 5 0-16,2 6 0 15,1 9 0-15,3 8 0 16,0 6 0-16,1 4 0 15,-2 6 0-15,-7-2 0 16,-1-2 0-16,-3-9 0 16,0-11 0-16,-9-6 0 15,-10-10 0-15,-3-11 0 16,-4-11 0-16,-8-11 0 0,-5-13 0 16,-6-2 0-16,-6-11 0 15,-1-21 0-15,6-13 0 16,8-9 0-16,15-7 0 15,18-7 0-15,5 0 0 16,24 0 0-16,15 7 0 16,6 14 0-16,5 15 0 15,4 14 0-15,4 10 0 0,3 8 0 16,-1 5 0-16,-4 17 0 16,-10 9 0-16,-12 6 0 15,-10 3 0-15,-11 2 0 16,-5-7 0-16,-7-8 0 15,-1-10 0-15,0-9 0 16,0-8 0-16,0 0 0 16,0-12-134-16,-3-19-1285 15,2-14 1057-15</inkml:trace>
  <inkml:trace contextRef="#ctx0" brushRef="#br0" timeOffset="116745.54">19275 12171 65 0,'0'0'55'16,"0"0"-18"-16,0 0 43 15,0 0-30-15,0 0 7 16,0 0 5-16,-4 46 8 16,7-40 7-16,7-2 5 15,5-4 23-15,3 0 4 16,3 0 40-16,1-4-42 16,1-8-48-16,-4-2-36 15,0-3-9-15,-3-1-5 0,-6-2-5 16,0-1 21-16,-5 0-6 15,-2-1-9-15,-3-1 25 16,0 0-21-16,0 2 1 16,-3 3 6-16,-5 4-5 15,-2 5 31-15,0 4 43 16,-3 5-30-16,-4 0-38 16,-4 2-22-16,0 17-33 15,0 6 23-15,6 5-1 16,2 2 5-16,7 5 6 15,6 1 17-15,0 3 4 16,4 3 41-16,14-2 50 16,2-1 32-16,5-6-40 15,3-4-45-15,2-7-59 16,3-5 0-16,0-8 0 16,3-7 0-16,1-4 0 0,0 0 0 15,-4-10-414-15,-5-5-243 16,-5-6 125-16,-7-1 286 15,-4-4 59-15</inkml:trace>
  <inkml:trace contextRef="#ctx0" brushRef="#br0" timeOffset="117614.32">19622 12059 65 0,'0'0'42'0,"0"0"2"15,0 0 7-15,0 0-3 16,0 0 27-16,0 0-3 16,-23-33 34-16,23 28 60 15,0-1 107-15,0 2 58 16,0-2 1-16,0 2-76 15,7-1-70-15,6-1-186 16,4 1 0-16,3 2 0 16,5 1 0-16,7 2 0 15,0 0 0-15,6 5 0 16,-1 8 0-16,-6 5 0 0,-1 4 0 16,-3 4 0-1,0 1 0-15,-3 3 0 0,-3 3 0 16,-5-1 0-16,-1 2 0 15,-6 0 0-15,-3-3 0 16,-1-1 0-16,-4-5 0 16,-1-4 0-16,0-5 0 15,0-4 0-15,-4-3 0 16,-3-6 0-16,0-3 0 16,-2 0 0-16,-1 0 0 15,-2-15 0-15,-2-6 0 16,2-5 0-16,3-7 0 15,1-7 0-15,5-6 0 16,3-5 0-16,0-3 0 16,8 4 0-16,15 0 0 15,7 10 0-15,7 7 0 16,3 7 0-16,-3 9 0 0,1 11 0 16,-5 6 0-16,-5 0 0 15,-4 6 0-15,-8 14 0 16,-7 4 0-16,-7 3 0 15,-2 2 0-15,0-2 0 16,-14-4 0-16,1-7 0 16,2-8 0-16,1-5 0 15,6-3 0-15,-4 0 0 0,3-1 0 16,1-12 0-16,1-1 0 16,3 0 0-16,0 2 0 15,0 4 0-15,9 4 0 16,5 4-414-16,-1-1-849 15,-6-4 956-15</inkml:trace>
  <inkml:trace contextRef="#ctx0" brushRef="#br0" timeOffset="128649.35">3164 16938 123 0,'0'0'79'15,"0"0"51"-15,0 0 54 16,0 0 155-16,0 0 89 0,0 0-16 16,0 0-73-16,0 0-326 15,0-29-13-15,0 29 0 16,0 0 0-16,0 0 0 15,0 0 0-15,0 11 0 16,0 12 0-16,0 2 0 16,0 5 0-16,0 2 0 15,3 0 0-15,0-1 0 16,0-2 0-16,0-5 0 16,0-1 0-16,0-4 0 15,-1-3 0-15,-2-8 0 16,0-2 0-16,1-5 0 0,-1-1 0 15,0 0 0-15,3 0 0 16,-2 0-192-16,-1-11-1039 16,0-5 794-16</inkml:trace>
  <inkml:trace contextRef="#ctx0" brushRef="#br0" timeOffset="129250.73">3239 16713 100 0,'0'0'68'16,"0"0"27"-16,0 0 19 0,0 0 27 15,0 0 99-15,-41-77 125 16,34 69-41-16,0 4 21 15,-7 0-90-15,2 1-255 16,-12 2 0-16,-3 1 0 16,-4 0 0-16,1 0 0 15,-1 9 0-15,4 10 0 16,-1 2 0-16,1 10 0 16,2 2 0-16,0 7 0 15,3 6 0-15,3 4 0 16,5 4 0-16,5 7 0 15,7 5 0-15,2 1 0 0,8 0 0 16,22-7 0-16,9-6 0 16,13-7 0-16,8-8 0 15,4-9 0-15,3-10 0 16,-4-10 0-16,-5-10 0 16,-7 0 0-16,1-20 0 15,-6-7 0-15,-4-7 0 16,-5-2 0-16,-5-4 0 15,-10-3 0-15,-1-9 0 16,-9-8 0-16,-8-5 0 16,-4-1 0-16,0 2 0 15,-15 10 0-15,-10 6 0 16,0 2 0-16,-7 2 0 0,-2 3 0 16,3 8 0-1,-2 4 0-15,6 11 0 0,5 8 0 16,-2 8-88-16,4 2-632 15,-2 9-58-15,7 8 498 16</inkml:trace>
  <inkml:trace contextRef="#ctx0" brushRef="#br0" timeOffset="131200.2">4423 16699 15 0,'0'0'66'0,"0"0"-24"16,0 0 1-16,0 0-4 15,0 0 3-15,0 0-4 16,0 0 2-16,-46 0 3 0,43 0-11 16,3 0-1-16,0 0-8 15,0 0-13-15,0 0-3 16,0 0-7-16,6 0-10 15,18 0-14-15,10 0 24 16,11 0 5-16,3 0 0 16,-2 0-5-16,-6 0 0 15,-4-3-3-15,-5 0-6 16,-7 2-12-16,-9-1 6 16,-6 2-4-16,-8 0-5 15,-1 0-1-15,0 0 4 16,0 0-1-16,0 0 16 0,-11 0 5 15,-4 0 1 1,-3 0 2-16,1 0 1 0,1 0-3 16,4 0 7-16,2 0 14 15,1 0 17-15,1 0 8 16,-1 0 21-16,2-3 10 16,2 1 61-16,2-1 81 15,2 1 51-15,-1 2-13 16,2 0-44-16,0 0-72 15,0 0-72-15,0 0-40 16,-1 2-29-16,1 9 0 16,0 2 46-16,0-2-22 15,0-1 28-15,0 0-5 16,0-3-47-16,0-3 0 16,0 0 0-16,0-1 0 0,0-3 0 15,0 0 0 1,0 0 0-16,0 0 0 0,0 0 0 15,0 0 0-15,0 0 0 16,0 0 0-16,0 0 0 16,0 0 0-16,0 0 0 15,0 0 0-15,0 0-346 16,0 3-287-16,0 0 71 16,0-1 305-16,-3 0 108 15</inkml:trace>
  <inkml:trace contextRef="#ctx0" brushRef="#br0" timeOffset="131639.13">4593 16779 70 0,'0'0'81'0,"0"0"24"16,0 0 72-16,0 0 120 15,0 0 160-15,0 0 40 16,0-46-134-16,0 46-363 0,0 0 0 16,0 0 0-16,0 16 0 15,0 13 0-15,0 8 0 16,0 9 0-16,0 6 0 15,2 12 0-15,4 2 0 16,1 0 0-16,2-3 0 16,-1-11 0-16,1-7 0 15,-1-10 0-15,0-4 0 16,-2-7 0-16,-1-7 0 16,-2-6 0-16,1-5 0 15,-4-5 0-15,1 1 0 16,-1-2 0-16,0 1 0 0,0 1 0 15,0 2-720-15,0 1-86 16,-13 4 511-16,-9 3 129 16</inkml:trace>
  <inkml:trace contextRef="#ctx0" brushRef="#br0" timeOffset="131822.07">4457 17455 70 0,'0'0'85'0,"0"0"19"15,0 0 52-15,0 0 87 16,0 0 33-16,0 0-130 16,53-28-121-16,2 24-7 15,12-3-18-15,3 1 0 16,2-1-125-16,-2 0-298 16,-7-2 166-16,-11-1 75 15</inkml:trace>
  <inkml:trace contextRef="#ctx0" brushRef="#br0" timeOffset="132634.28">5026 17215 110 0,'0'0'68'0,"0"0"53"0,0 0 71 16,-14-72 219-16,11 61 281 15,0 1-239-15,1 1-453 16,2 8 0-16,0 1 0 16,0 0 0-16,0 0 0 15,0 0 0-15,0 7 0 16,0 12 0-16,0 9 0 16,0 4 0-16,0 4 0 15,0-1 0-15,5-2 0 16,3 0 0-16,4-5 0 15,3-4 0-15,0-5 0 16,1-6 0-16,-2-7 0 16,-1-2 0-16,2-4 0 15,6-2 0-15,4-16 0 16,2-8 0-16,-1-6 0 0,-4 1 0 16,-3-1 0-16,-4 2 0 15,-3 0 0-15,-6 6 0 16,0 3 0-16,-6 6 0 15,3 6 0-15,-3 5 0 16,0 1 0-16,0 3 0 16,0 0 0-16,0 6 0 15,0 11 0-15,0 10 0 16,0 5 0-16,3-1 0 16,2-5 0-16,2-3 0 15,0-6 0-15,2-7 0 16,-1-4 0-16,2-5 0 0,5-1 0 15,4 0 0-15,1-7 0 16,1-9 0-16,-2 1 0 16,-5-4 0-16,-3 0 0 15,-3-2 0-15,-2-2 0 16,0-1 0-16,-6 5 0 16,5 0 0-16,-5 5 0 15,0 8 0-15,0 3 0 16,0 3 0-16,0 0 0 15,0 0 0-15,0 13 0 16,0 5 0-16,0 7 0 16,0 1 0-16,0 0 0 15,7-3 0-15,0-3 0 16,2-1 0-16,2-5 0 16,4-3 0-16,-2-2 0 15,2-2 0-15,2-5 0 16,0-2 0-16,1 0 0 0,2 0-232 15,-3-14-853-15,0-8 603 16,-4-4 243-16</inkml:trace>
  <inkml:trace contextRef="#ctx0" brushRef="#br0" timeOffset="132816.46">5530 16924 159 0,'0'0'165'15,"0"0"213"-15,0 0 492 16,0 0-395-16,0 0-475 16,0 0 0-16,-18-22 0 0,17 29 0 15,1 10 0-15,0 1-209 16,10-1-1105-16,16-5 920 16</inkml:trace>
  <inkml:trace contextRef="#ctx0" brushRef="#br0" timeOffset="133179.78">5851 16763 50 0,'0'0'135'0,"0"0"7"16,0 0 138-16,0 0 362 15,0 0 80-15,0 0-646 16,-12-61-76-16,12 61 0 16,-2 0 0-16,2 8 0 15,0 15 0-15,0 12 0 16,0 12 0-16,0 7 0 16,0 8 0-16,0 5 0 15,2-2 0-15,-1-3 0 16,4-8 0-16,1-9 0 0,5-7 0 15,2-9 0 1,-3-5 0-16,-2-8 0 0,2-5 0 16,-5-5 0-16,-2-3-600 15,-3-3-289-15,0-2 577 16,0-14 108-16</inkml:trace>
  <inkml:trace contextRef="#ctx0" brushRef="#br0" timeOffset="133550.38">5705 17148 39 0,'0'0'81'16,"0"0"-7"-16,0 0 5 15,0 0-7-15,0 0-67 16,0 0-1-16,132-43 6 16,-73 40 1-16,-1-2-2 0,-4-4 1 15,-5 0-4 1,-10-4-5-16,-11 3 2 0,-10 3-2 15,-9 2 2-15,-8 4 23 16,-1 1 24-16,0 0 22 16,0 0 12-16,0 0-44 15,0 1-40-15,0 9 6 16,0 3 69-16,0 4 140 16,3 4 107-16,2 3 86 15,1 3-67-15,-3 0-341 16,4 1 0-16,1-1 0 15,-4-4 0-15,1-5 0 0,-1-7 0 16,-1-4 0 0,-1-6 0-16,-1-1 0 0,5 0 0 15,-3-1 0-15,-3-13-1131 16,0-10 450-16</inkml:trace>
  <inkml:trace contextRef="#ctx0" brushRef="#br0" timeOffset="133726.91">6203 16901 110 0,'0'0'130'0,"0"0"170"15,0 0 565-15,0 0-223 16,0 0-642-16,0 0 0 0,-12-54 0 16,12 65 0-16,5 9-88 15,12 6-865-15,2 1 322 16,3 0 402-16</inkml:trace>
  <inkml:trace contextRef="#ctx0" brushRef="#br0" timeOffset="134172.42">6594 17135 114 0,'0'0'75'0,"0"0"92"0,0 0 123 15,-11-79 322 1,4 65 112-16,0 2-659 0,-1 5-65 16,2 6 0-16,-3 1 0 15,-6 0 0-15,-5 18 0 16,-5 8 0-16,2 7 0 16,0 4 0-16,5 0 0 15,5-2 0-15,4-9 0 16,9-8 0-16,0-8 0 15,0-5 0-15,9-5 0 16,12 0 0-16,4 0 0 16,-1-13 0-16,3-6 0 15,-5-1 0-15,-1-4 0 16,-4 2 0-16,-4 2 0 16,-7 4 0-16,-3 8 0 0,0 5 0 15,-3 3 0 1,3 0 0-16,3 13 0 0,3 10 0 15,0 5 0-15,1 3 0 16,2-3 0-16,0-6 0 16,2-2-88-16,2-10-849 15,-1-3 283-15,4-7 386 16</inkml:trace>
  <inkml:trace contextRef="#ctx0" brushRef="#br0" timeOffset="134587.31">7000 16618 146 0,'0'0'106'0,"0"0"110"16,0 0 307-16,0 0 198 16,0 0-386-16,0 0-335 0,0-46 0 15,0 58 0 1,0 15 0-16,-5 10 0 0,2 11 0 16,3 1 0-16,0 7 0 15,0 1 0-15,2 4 0 16,2 4 0-16,1 0 0 15,2-2 0-15,1-5 0 16,1-11 0-16,0-12 0 16,1-10 0-16,-4-8 0 15,2-9 0-15,-4-5 0 16,-2 0 0-16,3-3 0 16,1 0 0-16,6 0 0 15,8 0-1128-15,-1 0 405 16</inkml:trace>
  <inkml:trace contextRef="#ctx0" brushRef="#br0" timeOffset="134850.6">7456 17132 142 0,'0'0'163'15,"0"0"244"-15,0 0 531 16,0 0-541-16,0 0-397 15,0 0 0-15,2-23 0 16,-2 50 0-16,0 7 0 16,0 0 0-16,0 0 0 15,0-3 0-15,3-6 0 16,3-5 0-16,1-4 0 16,-2-6 0-16,-2-3 0 0,3-5 0 15,1-2-774 1,2 0-149-16,0-15 660 0</inkml:trace>
  <inkml:trace contextRef="#ctx0" brushRef="#br0" timeOffset="135022.15">7479 16843 174 0,'0'0'173'15,"0"0"369"-15,0 0 441 0,0 0-808 16,0 0-175-1,0 0 0-15,-3-60 0 0,3 78 0 16,9 4-573-16,8 2-421 16,2-2 673-16</inkml:trace>
  <inkml:trace contextRef="#ctx0" brushRef="#br0" timeOffset="135361.75">7732 16937 209 0,'0'0'133'15,"0"0"165"-15,0 0 176 16,82-38-43-16,-59 38-46 0,2 0-268 16,-4 18-117-16,-6 5 0 15,-3 10 0-15,-12 9 0 16,0 5 0-16,-13 4 0 15,-22 4 0-15,-7-6 0 16,-1-5 0-16,6-12 0 16,13-11 0-16,14-8 0 15,8-3 0-15,2-4 0 16,5 2 0-16,17-3 0 16,9 0 0-16,2-3 0 15,6-2 0-15,-5 0 0 16,-1 0-730-16,-9-9-198 15,-8-8 656-15</inkml:trace>
  <inkml:trace contextRef="#ctx0" brushRef="#br0" timeOffset="135542.65">7737 17159 183 0,'0'0'77'15,"0"0"56"-15,92 10 35 16,-43-2-12-16,1 0-100 16,2-3-56-16,2-4-185 15,-8-1-122-15,-6 0 87 16</inkml:trace>
  <inkml:trace contextRef="#ctx0" brushRef="#br0" timeOffset="135920.67">8198 17142 66 0,'0'0'84'0,"0"0"0"16,0 0-4-16,0 0 10 15,0 0 46-15,0 0 21 16,94 0-19-16,-70 0-43 16,-1-13-12-16,0-3-12 15,-4-4-27-15,1-3-3 0,-8-1-18 16,-5 0 19-1,-3-1 17-15,-4 2-40 0,0-1 48 16,-4 3 28 0,-12 4-8-16,-7 4 13 0,-5 8 31 15,-2 5-28-15,-3 0-39 16,2 15 24-16,3 13-88 16,1 12 0-16,10 5 0 15,6 5 0-15,8 0 0 16,3-2 0-16,13-7 0 15,17-4 0-15,4-8 0 16,5-5 0-16,0-5 0 16,-2-4 0-16,-3-3 0 15,-4-5 0-15,0-5-1365 16,3-2 838-16</inkml:trace>
  <inkml:trace contextRef="#ctx0" brushRef="#br0" timeOffset="140916.25">10307 16600 74 0,'0'0'69'0,"0"0"14"16,0 0 13-16,0 0 24 16,0 0 26-16,0 0 45 15,0 0 24-15,18-27-104 16,5 27-88-16,5 0-1 0,5 13 15 15,0 7-14-15,-5 5 11 16,0 6-20-16,-11 3 11 16,-1 3 0-16,-10 0 4 15,-4-1-18-15,-2-1-6 16,0-6 0-16,-9-1 16 16,-6-4-5-16,1-8-1 15,1-2-9-15,1-6 20 16,6-5 6-16,3-3 28 15,0 0 192-15,3-9 9 0,0-9-261 16,0-7 0 0,0-7 0-16,14-3 0 0,6-2 0 15,6 2 0-15,-1 0 0 16,-2 4 0-16,-1 2 0 16,-3 6 0-16,-4 2 0 15,-2 2 0-15,-4 5 0 16,-4 2 0-16,-2 5 0 15,-3 5 0-15,0 2 0 16,0 0 0-16,0 0 0 16,0 0 0-16,-6 1 0 15,-3 15 0-15,-7 4 0 16,-2 7 0-16,1 2 0 16,1 5 0-16,4 0 0 15,1 2 0-15,7 0 0 16,4-3 0-16,0-4 0 15,1-5 0-15,16-3 0 0,5-4 0 16,7-3 0 0,-1-4 0-16,3-3-221 0,1-4-571 15,-1-3 186-15,0 0 351 16</inkml:trace>
  <inkml:trace contextRef="#ctx0" brushRef="#br0" timeOffset="141331.74">10943 16861 91 0,'0'0'118'16,"0"0"19"-16,0 0 95 15,0 0 69-15,0 0-70 16,0 0-122-16,-15 1-104 15,7 18 39-15,-3 1-19 16,3 2-1-16,2 3 7 16,5 0-21-16,1-1 1 15,0-3-22-15,6-3 11 16,7-5 0-16,5-6-5 16,0-5 5-16,0-2 16 15,3-2-1-15,-3-12 6 0,-2-5 0 16,-1 0-5-16,-3-2 16 15,-8-1 17-15,-2 2-6 16,-2 2 47-16,0 3 34 16,-12 1 61-16,-9 4-103 15,-6 1-82-15,-1 4 0 16,1 3 0-16,7 2-53 16,10 0-536-16,9 0-279 15,1 0 496-15</inkml:trace>
  <inkml:trace contextRef="#ctx0" brushRef="#br0" timeOffset="141695.32">11462 16752 31 0,'0'0'106'0,"0"0"-30"15,0 0 20-15,0 0 8 16,0 0-26-16,0 0-21 0,24 0-44 16,16 0 1-1,11 0 18-15,3-1 3 16,-5-3-13-16,-7 1 36 15,-10-1 26-15,-10 2 33 0,-11 1 28 16,-9 0-12-16,-2 1-22 16,0 0 19-16,0 0-98 15,-8 0-32-15,1 0-100 16,0 1-523-16,2-1 233 16,5 0 145-16</inkml:trace>
  <inkml:trace contextRef="#ctx0" brushRef="#br0" timeOffset="142318.37">12192 16620 40 0,'0'0'115'0,"0"0"15"15,0 0 36-15,0 0 141 16,0 0 154-16,0 0-125 16,-8-19-93-16,16 19-93 15,12 0-104-15,6 7 7 16,4 7-53-16,3 2 0 16,-6 5 0-16,-7 5 0 0,-6 2 0 15,-5 4 0-15,-9 5 0 16,0 0 0-1,-12-1 0-15,-3-3 0 0,-3-9 0 16,6-9 0-16,6-9 0 16,4-6 0-16,2 0 0 15,0 0 0-15,0-4 0 16,2-14 0-16,7-6 0 16,12-8 0-16,3 0 0 15,6-1 0-15,0-1 0 16,-1 2 0-16,0 1 0 15,-5 3 0-15,-4 3 0 16,-3 2 0-16,-4 4 0 16,-4 4 0-16,-3 5 0 0,-4 5 0 15,-2 4 0-15,0 1 0 16,0 0 0-16,-2 3 0 16,-13 15 0-16,-6 10 0 15,-2 3 0-15,-1 7 0 16,4 1 0-16,4-1 0 15,7 1 0-15,7-7 0 16,2-4 0-16,3-7 0 16,17-5 0-16,4-3 0 15,7-2 0-15,5-3 0 16,4-1 0-16,5 0-652 16,1-3-322-16,-1 0 659 15</inkml:trace>
  <inkml:trace contextRef="#ctx0" brushRef="#br0" timeOffset="142816.01">12886 16844 129 0,'0'0'121'15,"0"0"89"-15,0 0 232 16,0 0 141-16,0 0-74 0,0 0-456 16,52-26-53-16,-30 26 0 15,-4 9 0-15,0 7 0 16,-3 2 0 0,-3 0 0-16,-5 5 0 0,-5-1 0 15,-2 2 0-15,0-2 0 16,-5-2 0-16,-2-8 0 15,1-8 0-15,3-4 0 16,0 0 0-16,3-7 0 16,-2-9 0-16,1-7 0 15,1-1 0-15,0 0 0 16,15 0 0-16,3 0 0 16,6 4 0-16,4 5 0 0,2 4 0 15,1 5 0-15,0 5 0 16,-4 1 0-16,-6 0 0 15,-3 13 0-15,-2 4 0 16,-4 4 0-16,-4 4 0 16,-8 1 0-16,0-1 0 15,0 4 0-15,-12-8 0 16,-13 0-414-16,-14-7-740 16,-13-7 786-16</inkml:trace>
  <inkml:trace contextRef="#ctx0" brushRef="#br0" timeOffset="144080.32">9766 16384 78 0,'0'0'59'16,"0"0"18"-16,0 0 14 15,0 0 50-15,-33-73 93 16,30 56 154-16,-2 4 149 0,2 4-95 16,2 3-442-16,-2 4 0 15,3 2 0-15,0 0 0 16,0 0 0-16,-3 2 0 15,2 18 0-15,-1 11 0 16,-1 8 0-16,2 9 0 16,1 7 0-16,0 6 0 15,0 2 0-15,10 3 0 16,5 2 0-16,9-2 0 16,1-2 0-16,1-2 0 15,4-1 0-15,-2 1 0 16,-1-1 0-16,-5-2 0 15,-1-2 0-15,-9-4 0 16,-5-4 0-16,-2-5 0 16,-1-9 0-16,-4-8 0 0,0-7 0 15,0-9 0-15,0-3 0 16,0-5 0-16,0 0 0 16,0-3 0-16,0 0 0 15,0 0 0-15,0 0 0 16,3 0 0-16,-3 0 0 15,0 0 0-15,0 0 0 16,0 0 0-16,0 0 0 16,0 0 0-16,0 0 0 15,0 0 0-15,0 0 0 0,0 0 0 16,0 0 0 0,0 0 0-16,0 0 0 0,0 0 0 15,0 0 0 1,0 0 0-16,0 0 0 0,0 0 0 15,0 0 0-15,0 0 0 16,0 0 0-16,0 0 0 16,0 0 0-16,0 0 0 15,0 0 0-15,6 0 0 16,8 0 0-16,8 1 0 16,9-1 0-16,4 0 0 15,2 0 0-15,0 0 0 16,-1 0 0-16,-2 0 0 15,-4 0 0-15,-5 0 0 16,-8 0 0-16,-8 0 0 0,-3 0 0 16,-6-1 0-16,0 1 0 15,0-3 0-15,0-1 0 16,-15-4 0-16,-6-6-65 16,-6-6-1248-16,-11-14 829 15</inkml:trace>
  <inkml:trace contextRef="#ctx0" brushRef="#br0" timeOffset="144615.45">9739 16325 42 0,'0'0'43'15,"0"0"11"1,0 0-15-16,0 0 13 0,0 0-18 16,0 0 3-16,-64-42 9 15,59 40 30-15,4 2 2 16,1 0 16-16,0-1-12 15,0 1 20-15,6-1-46 16,27-4-36-16,17 1-10 16,16-2 14-16,6-1-14 15,-4 1-7-15,-14 1 1 16,-9 0 2-16,-17 4-6 16,-13 1-3-16,-10 0 3 0,-5 0-13 15,0 0-31 1,-16 6-209-16,-6 7 117 0,-3 0-99 15,5-5 25-15</inkml:trace>
  <inkml:trace contextRef="#ctx0" brushRef="#br0" timeOffset="146017.24">13143 16184 62 0,'0'0'60'0,"0"0"5"15,0 0-2 1,0 0-8-16,0 0-9 0,0 0-4 16,-29-9-2-16,29 9 2 15,15 0-23-15,29 0-7 16,22 0 8-16,20 0-3 16,7 0-2-16,-5 0-12 15,-12 0 5-15,-13-1-6 16,-17 1 0-16,-13-2-2 15,-12 0 3-15,-3 0 20 16,-6-1 55-16,-2 2 30 0,-6-1 6 16,-1 1 21-16,-1 1-23 15,-2 0-9-15,2 0-35 16,-1 0-16-16,2 0-16 16,0 7 6-16,0 6 88 15,2 6 39-15,0 3 21 16,0 8-79-16,2 11-111 15,1 6 0-15,4 7 0 16,-2 4 0-16,1 5 0 16,-1 2 0-16,-4 4 0 15,3 1 0-15,3-1 0 16,4-3 0-16,5 2 0 16,-1 0 0-16,-1-2 0 15,-5-3 0-15,-4-5 0 0,-7-4 0 16,-3-8 0-16,0-3 0 15,0-2 0-15,0-9 0 16,0-6 0-16,0-8 0 16,0-6 0-16,0-5 0 15,0-4 0-15,0-3 0 16,0 0 0-16,0 0 0 16,0 0 0-16,0 0 0 15,0 0 0-15,0 0 0 16,0 0 0-16,0 0 0 15,0 0 0-15,0 0 0 0,0 0 0 16,-3 0 0 0,-7 4 0-16,-10 1 0 0,-11 0 0 15,-12 1 0 1,-8 0 0-16,-3-3 0 0,-3-1 0 16,-4 1 0-16,0 0 0 15,1 0 0-15,4-3 0 16,8 0 0-16,10 0 0 15,13 0 0-15,9 0 0 16,13 0 0-16,3-6-950 16,0-9 110-16</inkml:trace>
  <inkml:trace contextRef="#ctx0" brushRef="#br0" timeOffset="149242.98">16051 16633 70 0,'0'0'82'0,"0"0"3"16,0 0 64-16,0 0 2 16,0 0 154-16,0 0 58 15,0 0-34-15,-56-70-94 16,45 70-45-16,-2 0-138 15,-4 11-16-15,2 8-36 16,1 2 0-16,0 8 0 16,2 0 0-16,5 5 0 15,5-2 0-15,2 0 0 0,2-3 0 16,17-3 0 0,4-3 0-16,5-7 0 0,2-8 0 15,-3-6 0-15,-2-2 0 16,-4-5 0-16,-5-13 0 15,0-8 0-15,-3-3 0 16,-6-5 0-16,-1-3 0 16,-5 2 0-16,-1-3 0 15,0 4 0-15,-1 4 0 16,-9 5 0-16,1 7 0 16,-2 5 0-16,2 5 0 15,2 6 0-15,-2 2 0 16,0 8-749-16,6 11-78 15,3 4 542-15,0-1 100 16</inkml:trace>
  <inkml:trace contextRef="#ctx0" brushRef="#br0" timeOffset="150025.07">16354 16625 41 0,'0'0'107'0,"0"0"-7"16,0 0 44-16,0 0 82 15,0 0 220-15,0 0 112 16,-12-68-169-16,12 68-353 0,-3 0-36 16,1 10 0-1,0 9 0-15,2 3 0 0,0 4 0 16,0-3 0-16,13 2 0 15,4-5 0-15,2 0 0 16,0-6 0-16,-2-3 0 16,-2-6 0-16,-2-2 0 15,2-3 0-15,0 0 0 16,3-12 0-16,-2-7 0 16,1-3 0-16,-5-1 0 15,-3-1 0-15,-4-1 0 16,-2 1 0-16,-3 2 0 15,0 5 0-15,0 1 0 16,0 5 0-16,0 5 0 16,0 2 0-16,0 4 0 15,0 0 0-15,-1 0 0 16,-1 0 0-16,1 0 0 0,-3 4 0 16,-1 10 0-16,2 1 0 15,2 2 0-15,1 3 0 16,0 3 0-16,0 2 0 15,4 2 0-15,6 4 0 16,4 3 0-16,0 1 0 16,2 3 0-16,-1-3 0 15,-2-1 0-15,-4-1 0 0,-1-2 0 16,-4 1 0 0,-3-1 0-16,-1-3 0 0,0-5 0 15,0-8 0-15,0-7 0 16,0-7 0-16,0-1 0 15,0 0 0-15,0 0 0 16,0 0 0-16,0-3 0 16,0-3 0-16,0 1 0 15,0 2 0-15,0 2 0 16,0-1 0-16,0 0 0 16,0-1 0-16,0-2 0 15,0 1 0-15,0 0 0 16,0 1 0-16,0 0 0 15,0-4 0-15,0 1-30 16,0-1-724-16,0-1 42 0,2-3 409 16,-1-6 91-16</inkml:trace>
  <inkml:trace contextRef="#ctx0" brushRef="#br0" timeOffset="151239.01">15977 16668 90 0,'0'0'45'0,"0"0"12"16,0 0-2-16,0 0-16 0,0 0-20 16,88-66-12-16,-23 64-3 15,10 2 8-15,1 1 7 16,-7 22 10-16,-14 9-4 16,-15 8 1-16,-21 5-11 15,-19 5 6-15,-1 0 2 16,-36-4 9-16,-13-4-13 15,-12-4 3-15,-11-11 1 16,0-10-4-16,4-13-4 16,12-4-2-16,13-11-9 15,18-16 16-15,13-13-9 16,13-5 2-16,3-6-13 16,38-2-19-16,24 3-19 15,23 8 6-15,15 9 7 0,6 15 21 16,0 11 4-16,-14 7 6 15,-19 11-6-15,-24 17 0 16,-20 8 8-16,-19 6 14 16,-13 5 14-16,-12 2 53 15,-28 6-18-15,-20 0 27 16,-12-4-15-16,-3-9-12 16,10-12-38-16,20-16 73 15,19-13 70-15,18-1 139 16,8-25 59-16,18-9-374 15,30-4 0-15,18 4 0 0,7 6 0 16,-3 8 0 0,-15 8 0-16,-19 6 0 15,-20 5 0-15,-13 1 0 16,-3 0 0-16,-6 5 0 0,-15 8 0 16,-5-1 0-16,-3-2 0 15,8-4 0-15,6-2-369 16,14-4-512-16,1 0 476 15,18-8 174-15</inkml:trace>
  <inkml:trace contextRef="#ctx0" brushRef="#br0" timeOffset="151680.1">17212 16643 13 0,'0'0'103'16,"0"0"-48"-16,0 0 43 16,0 0 10-16,0 0 45 15,-9-78 90-15,-3 69 130 16,2 4-13-16,-3 1 24 16,-1 4-227-16,-2 0-157 15,-1 1 0-15,-4 18 0 16,2 5 0-16,1 10 0 15,3 4 0-15,6-1 0 16,9 1 0-16,0-4 0 0,6-7 0 16,15-7 0-16,1-6 0 15,5-10 0-15,-2-4 0 16,-2 0 0-16,-1-13 0 16,-3-9 0-16,-5-5 0 15,-6-1 0-15,-7-2 0 16,-1-1 0-16,0 1 0 15,-12 4 0-15,-4 2 0 16,4 6 0-16,1 7 0 16,7 7 0-16,4 4 0 15,0 0-562-15,1 7-508 16,19 10 832-16,1 2 82 16</inkml:trace>
  <inkml:trace contextRef="#ctx0" brushRef="#br0" timeOffset="152468.96">17405 16640 123 0,'0'0'90'15,"0"0"89"-15,0 0 220 16,0 0 311-16,0-84-164 16,0 76-546-16,-2 5 0 15,1 3 0-15,-1 0 0 16,1 0 0-16,-1 9 0 15,2 9 0-15,0 8 0 16,0 6 0-16,0 1 0 16,11 0 0-16,2-4 0 15,0-6 0-15,2-6 0 16,-1-9 0-16,-1-5 0 0,5-3 0 16,3 0 0-16,0-9 0 15,1-10 0-15,-1-5 0 16,-6-3 0-16,-3-1 0 15,-6-4 0-15,-3-4 0 16,-3 3 0-16,0-1 0 16,0 5 0-16,-5 5 0 15,-1 9 0-15,1 6 0 0,3 7 0 16,1 2 0-16,-1 0 0 16,2 15 0-16,0 12 0 15,0 7 0-15,0 5 0 16,15-3 0-16,5-1 0 15,3-4 0 1,4-4 0-16,1-6 0 0,-1-7 0 16,0-8 0-16,0-6 0 15,-1 0 0-15,0-20 0 16,0-4 0-16,-3-10 0 16,-4-3 0-16,-5-5 0 15,-3-4 0-15,-4-5 0 16,-6-4 0-16,-1-3 0 15,0 3 0-15,0 6 0 16,-5 5 0-16,-1 10 0 0,0 7 0 16,1 8 0-1,1 8 0-15,1 8 0 0,-1 3 0 16,2 0 0-16,-1 7 0 16,-2 13 0-16,1 12 0 15,2 4 0-15,2 10 0 16,0 4 0-16,5 5 0 15,6 1 0-15,2 2 0 16,-1-5 0-16,4-7 0 16,1-5 0-16,5-9 0 15,0-5 0-15,2-10 0 16,-1-5 0-16,-1-6 0 16,-1-4 0-16,-8-2 0 15,-7 0-887-15,-6-3 82 0,-1-12 520 16</inkml:trace>
  <inkml:trace contextRef="#ctx0" brushRef="#br0" timeOffset="152628.51">17716 16554 151 0,'0'0'89'15,"0"0"7"-15,124-20-25 16,-64 20-28-16,7 0-32 15,9 0-11-15,6 0-122 0,8 0-47 16</inkml:trace>
  <inkml:trace contextRef="#ctx0" brushRef="#br0" timeOffset="153276.96">18515 16581 24 0,'0'0'150'16,"0"0"-23"-16,0 0 82 16,0 0 386-16,0 0 300 15,0 0-848-15,-16-77-47 0,15 73 0 16,1 4 0-16,-2 0 0 16,2 0 0-16,0 2 0 15,-1 20 0-15,-2 11 0 16,2 17 0-16,1 10 0 15,0 6 0-15,0 3 0 16,0 7 0-16,0-4 0 16,0-3 0-16,5-8 0 15,3-12 0-15,-2-12 0 16,0-16 0-16,-1-10 0 16,-4-5 0-16,3-6 0 15,-4 0 0-15,0 0 0 16,2 0 0-16,-2-9 0 15,0-7 0-15,0-14 0 16,0-7 0-16,0-12 0 0,-4-5-380 16,-4-4-311-16,1-1 258 15,-6 2 235 1,-6 1 88-16,-3 4 42 0,-2 5 59 16,5 7 8-16,-1 4 1 15,10 9 7-15,2 7 33 16,8 8 5-16,0 4 19 15,2 3 5-15,20 5-16 16,17 0-35-16,10 0 37 16,6 9 66-16,2 6 62 15,-6 2-57-15,-9 1 37 16,-10 4-45-16,-8-2 63 16,-9 2-20-16,-10-2-44 15,-5 2-3-15,-8 1 36 0,-23-3-45 16,-13-4-105-1,-8-3 0-15,-1-6 0 0,6-4 0 16,16-1 0-16,15-2-209 16,16 0-841-16,3-2 548 15</inkml:trace>
  <inkml:trace contextRef="#ctx0" brushRef="#br0" timeOffset="154192.42">19035 16641 167 0,'0'0'76'0,"0"0"71"16,0 0 162-16,0 0 241 16,0 0 160-16,0 0-622 15,0-74-88-15,0 72 0 16,0 2 0-16,0 0 0 15,0 0 0-15,-1 0 0 16,-1 0 0-16,-2 16 0 16,1 10 0-16,0 5 0 15,3 4 0-15,0-2 0 0,0-1 0 16,9-3 0 0,6-6 0-16,3-7 0 0,2-6 0 15,5-6 0-15,0-4 0 16,0 0 0-16,0-5 0 15,-4-12 0-15,-3-3 0 16,-3-3 0-16,-6-3 0 16,-3-1 0-16,-3 0 0 15,-3 1 0-15,0 4 0 16,0 3 0-16,0 7 0 16,0 2 0-16,0 5 0 15,0 4 0-15,0 1 0 16,0 0 0-16,0 0 0 15,0 0 0-15,-1 3 0 16,-2 10 0-16,0 8 0 0,1 3 0 16,2 3 0-16,0 1 0 15,3 0 0-15,12-1 0 16,1-6 0-16,5-2 0 16,-1-8 0-16,2-1 0 15,-1-6 0-15,0-4 0 16,3 0 0-16,1-4 0 15,2-16 0-15,1-5 0 16,-1-9 0-16,0-7 0 16,-6-7 0-16,-3-10 0 15,-11-6 0-15,-7-6 0 16,0-5 0-16,-10 4 0 16,-8 6 0-16,1 8 0 15,3 16 0-15,5 10 0 0,2 8 0 16,4 12 0-1,-1 5 0-15,3 6 0 0,1 0 0 16,-3 0 0-16,1 10 0 16,2 15 0-16,0 13 0 15,0 8 0-15,5 3 0 16,11 5 0-16,3 4 0 16,1 2 0-16,1 2 0 15,1 2 0-15,-2-4 0 16,-1-1 0-16,-2-4 0 15,0-9 0-15,4-6 0 0,-1-11 0 16,0-8 0-16,1-8 0 16,-3-7 0-1,-5-6 0-15,-5 0 0 16,-6-3 0-16,-2-16 0 0,-21-8-1407 16,-18-12 930-16</inkml:trace>
  <inkml:trace contextRef="#ctx0" brushRef="#br0" timeOffset="154325.07">19269 16580 53 0,'0'0'111'15,"0"0"-17"-15,100-19 35 16,-28 15-59-16,16 4-56 0,19 0-14 16,14-5-222-16</inkml:trace>
  <inkml:trace contextRef="#ctx0" brushRef="#br0" timeOffset="157653.04">21583 16223 142 0,'0'0'77'15,"0"0"31"-15,0 0 17 16,0 0 63-16,0 0 155 16,0 0 27-16,0 0-17 15,-31-53-48-15,31 53-269 16,0 0-36-16,0 0 0 15,-1 5 0-15,-2 14 0 0,3 7 0 16,0 5 0-16,0 5 0 16,3 2 0-16,15-3 0 15,7-2 0-15,3-7 0 16,1-7 0-16,-1-8 0 16,-4-8 0-16,-3-3 0 15,-2 0 0-15,0-16 0 16,-3-9 0-16,-2-6 0 15,0-6 0-15,-5 0 0 16,-1 1 0-16,-4 0 0 16,-4 6 0-16,0 4 0 15,0 5 0-15,0 7 0 16,0 7 0-16,0 4 0 16,0 3 0-16,-5 0 0 0,-2 18 0 15,1 11 0-15,0 9 0 16,4 7 0-16,2 9 0 15,0 4 0-15,0 3 0 16,0 4 0-16,5-1 0 16,-1-4 0-16,-4 0 0 15,0-5 0-15,0-4 0 16,0-4 0-16,-12-6 0 16,-5-5 0-16,-2-7 0 15,-1-6 0-15,-3-12 0 16,-3-2 0-16,0-9 0 15,-3 0 0-15,3-17 0 16,2-12 0-16,5-8 0 16,10-6 0-16,6 0-18 15,3 3-104-15,1 9-10 0,21 8 1 16,10 8 26-16,10 8 13 16,10 7 55-16,3 0 22 15,-1 14 15-15,-7 6 0 16,-6 2 26-16,-11 1-26 15,-11-2-5-15,-8-1-63 16,-7-4-312-16,-2-2-40 16,-1-4 175-16,2-3 58 15</inkml:trace>
  <inkml:trace contextRef="#ctx0" brushRef="#br0" timeOffset="158076.32">22259 16686 111 0,'0'0'121'0,"0"0"31"16,0 0 71-16,0 0 200 15,0 0-48-15,0 0-225 16,-27-16-111-16,11 36-22 16,-2 7 5-16,2 1 1 0,7 2-12 15,3-3-11-15,6-5-6 16,0-5 6-16,3-4-11 16,12-5 0-16,1-5 11 15,1-3 28-15,-1 0-28 16,-4-1 28-16,1-12 6 15,-5-1 17-15,-2-4 13 16,-3 0 22-16,-3-1 1 16,0 0-57-16,0 1-30 15,0 2 0-15,-6-1 0 16,-5 2 0-16,-2 3-82 16,1 2-514-16,4 2-262 0,5 0 534 15</inkml:trace>
  <inkml:trace contextRef="#ctx0" brushRef="#br0" timeOffset="158409.07">22546 16475 103 0,'0'0'80'16,"0"0"29"-16,0 0-1 15,0 0 6-15,0 0 41 0,0 0 35 16,0 0-170-16,122-26-13 16,-56 23 26-16,-5 0-3 15,-10 0 34-15,-16-3-34 16,-12 3 11-16,-14 1-24 15,-8 1 10-15,-1-2 32 16,-19 0-59-16,-11 3-249 16,-6 0-170-16,2-3 162 15,6 1 73-15</inkml:trace>
  <inkml:trace contextRef="#ctx0" brushRef="#br0" timeOffset="159154">23187 16177 110 0,'0'0'95'0,"0"0"24"0,0 0 37 16,0 0 179-16,0-79 208 16,0 70-52-16,0 6-293 15,0 3-198-15,0 0 0 16,-1 0 0-16,-1 16 0 16,2 11 0-16,0 6 0 15,0 5 0-15,14-2 0 16,7-2 0-16,7-3 0 15,5-5 0-15,1-6 0 16,1-8 0-16,-3-8 0 16,-3-4 0-16,-4-1 0 15,-4-15 0-15,-3-5 0 16,-3-3 0-16,-3-4 0 16,-3-1 0-16,-4-2 0 0,-2 2 0 15,-1 2 0-15,-2 4 0 16,0 9 0-16,0 6 0 15,0 5 0-15,0 3 0 16,0 2 0-16,0 18 0 16,0 14 0-16,7 12 0 15,3 7 0-15,4 10 0 16,0 5 0-16,-1 3 0 16,-2 0 0-16,-8-8 0 15,-3-1 0-15,0-4 0 16,-11-5 0-16,-10-2 0 15,-4-7 0-15,-5-10 0 16,0-10 0-16,2-12 0 16,1-9 0-16,3-3 0 15,3-6 0-15,5-18 0 0,6-6 0 16,6-6 0-16,4 2 0 16,0-1 0-16,18 6 0 15,8 6 0-15,8 8 0 16,3 5 0-16,4 7 0 15,-1 3 0-15,2 0 0 16,-5 0 0-16,-3 3-694 16,1 4-86-16,1-4 430 15</inkml:trace>
  <inkml:trace contextRef="#ctx0" brushRef="#br0" timeOffset="159633.99">23923 16549 105 0,'0'0'141'16,"0"0"81"-16,0 0 219 15,0 0-7-15,0 0-254 16,0 0-137-16,45 28 189 15,-20-3 17-15,-1 6-249 0,-8-1 0 16,-4 0 0-16,-7 0 0 16,-5-5 0-16,0-3 0 15,0-4 0-15,-2-8 0 16,-2-6 0-16,-1-4 0 16,-1 0 0-16,2-1 0 15,1-15 0-15,0-6 0 16,3-1 0-16,0-5 0 15,4-1 0-15,13 1 0 16,1 6 0-16,4 5 0 16,0 5 0-16,5 8 0 15,-1 4 0-15,1 0 0 16,1 2 0-16,-3 14 0 16,-3 4 0-16,-3 3 0 0,-8 1 0 15,-6-2 0-15,-5 2 0 16,0-1 0-16,-5-2 0 15,-14-3-419-15,-6-4-629 16,-8-6 657-16</inkml:trace>
  <inkml:trace contextRef="#ctx0" brushRef="#br0" timeOffset="160471.07">20953 15999 117 0,'0'0'62'0,"0"0"27"16,-5-83 23-16,5 67 61 15,0 5 149-15,0 6 125 0,0 5-141 16,-2 5-136 0,-2 25-136-16,1 18 139 0,0 14-131 15,3 13-42-15,0 5 0 16,0 11 0-16,14 4 0 16,5 3 0-1,3-3 0-15,-2-1 0 0,0-2 0 16,-4-4 0-16,-2-2 0 15,-3-3 0-15,0-3 0 16,0-7 0-16,0-13 0 16,2-12 0-16,-1-15 0 15,-1-13 0-15,-1-5 0 16,-3-7 0-16,-2-2 0 16,-1 0 0-16,-2-2 0 0,1-2 0 15,-1 0 0-15,-2-2 0 16,2 0 0-16,-1 0 0 15,3 0 0-15,5 0 0 16,8 0 0-16,12 0 0 16,10 0 0-16,4 0 0 15,3-5 0-15,-3-4 0 16,-8 2 0-16,-10-1 0 16,-10 1 0-16,-11-2 0 15,-4-5 0-15,0-7-1004 16,-13-11 221-16</inkml:trace>
  <inkml:trace contextRef="#ctx0" brushRef="#br0" timeOffset="160905.89">20845 15956 98 0,'0'0'40'0,"0"0"13"16,0 0-1-16,0 0-12 15,124-70 4-15,-68 56-11 16,1 1-14-16,-6 2-2 15,-8 6-3-15,-16 0-10 0,-9 4-4 16,-10 1-21-16,-8 0-61 16,0 8-7-16,0 1-33 15</inkml:trace>
  <inkml:trace contextRef="#ctx0" brushRef="#br0" timeOffset="162277.01">24200 15751 90 0,'0'0'35'0,"0"0"16"16,0 0-5-16,0 0-15 0,0 0-19 16,0 0-9-1,0 0 3-15,61-5 23 0,-5 5-9 16,6 0-2-1,1 0 0-15,-3 0 3 0,-6-1-2 16,-7 0 10-16,-9-1-3 16,-7-1 6-16,-7 2 11 15,-9-3 16-15,-5 2 52 16,-4-1 59-16,-5 3 33 16,-1 0 18-16,0 0-78 15,0 0-18-15,0 0-30 16,2 5-95-16,1 12 0 15,2 8 79-15,-2 7 1 0,0 10 47 16,-1 7-22 0,0 4-105-16,-2 7 0 0,0 0 0 15,0 1 0-15,0 3 0 16,0 2 0-16,3 3 0 16,1 0 0-16,5-1 0 15,2 1 0-15,2 0 0 16,-2-3 0-16,-1 1 0 15,-3-8 0-15,-1-3 0 16,-1-5 0-16,0-1 0 16,-1 0 0-16,2-2 0 15,0-3 0-15,-2-2 0 16,2-10 0-16,-3 0 0 16,0-6 0-16,-1-7 0 0,-2-5 0 15,0-4 0-15,1-4 0 16,-1-4 0-16,0-3 0 15,0 0 0-15,0 0 0 16,0 0 0-16,0 0 0 16,0 0 0-16,0 0 0 15,0 0 0-15,0 0 0 16,0 0 0-16,0 0 0 16,0 0 0-16,0 0 0 15,0 0 0-15,0 0 0 16,-15 2 0-16,-18 2 0 15,-13 0 0-15,-11 3 0 16,-5-1 0-16,4 0 0 16,2 1 0-16,10 0 0 15,11-1 0-15,9-1 0 0,11-2 0 16,6 0 0-16,3-3 0 16,6 1 0-16,0-1 0 15,0 0 0-15,0 0 0 16,0 0 0-16,0 0 0 15,0 0 0-15,0 0 0 16,0 0 0-16,0 0 0 16,0 0 0-16,0 0 0 15,0 0 0-15,0 0 0 16,0 0 0-16,0 0 0 16,0 0 0-16,0 0 0 15,0 0 0-15,0 0 0 0,0 0 0 16,0 0 0-16,0 0 0 15,0 0 0-15,0 0 0 16,0 2 0-16,0-2 0 16,0 0-1172-16,2 0 475 15</inkml:trace>
  <inkml:trace contextRef="#ctx0" brushRef="#br0" timeOffset="163552.59">25215 16890 41 0,'0'0'86'0,"0"0"-36"15,0 0 31-15,0 0 4 16,0 0-10-16,0 0 21 15,0 1 45-15,0-1 46 16,0 1 60-16,0-1-53 16,0 0-46-16,0 0-13 15,0 0 34-15,0 0-43 16,0 0 36-16,0 0-138 16,0 0-24-16,0 0 0 0,0 0 0 15,0 0 0-15,0 0 0 16,0 0 0-16,0 0 0 15,0 0 0-15,0 0 0 16,0 0 0-16,0 0 0 16,0 0 0-16,0 0 0 15,-2 0 0-15,-1 2 0 16,-1-2 0-16,3 1 0 16,1 1 0-16,-2-2 0 15,2 0 0-15,-1 0 0 0,1 0 0 16,0 0 0-1,0 0 0-15,-2 0 0 16,1 0 0-16,1 0 0 16,0-2 0-16,0 1 0 15,0 1 0-15,1 0 0 0,14 0-1423 16,-2-4 898-16</inkml:trace>
  <inkml:trace contextRef="#ctx0" brushRef="#br0" timeOffset="174899.28">11255 14079 80 0,'0'0'70'15,"0"0"8"1,0 0 27-16,0 0 44 0,0 0 66 15,0 0 110-15,0 0-10 16,7-31-107-16,-7 31-86 16,0 0-88-16,-10 13-6 15,-7 12 12-15,-6 8 98 16,-3 7 2-16,-2 5-140 16,5 3 0-16,1 1 0 15,6 0 0-15,7-1 0 0,7 4 0 16,2-2 0-1,2 3 0-15,15 0 0 0,3-2 0 16,2-6 0-16,2-3 0 16,3-5 0-16,-3-4 0 15,1-4 0 1,-1-6 0-16,-5-3 0 0,-5-8 0 16,-6-5 0-16,-1-3 0 15,-6-2 0-15,-1-2 0 16,0 0 0-16,0 0 0 15,0 0 0-15,2-2 0 16,2-12 0-16,2-1 0 16,5-1-1195-16,-1 2 572 15</inkml:trace>
  <inkml:trace contextRef="#ctx0" brushRef="#br0" timeOffset="175441.25">11571 14525 80 0,'0'0'59'16,"0"0"15"-16,0 0 10 16,0 0 20-16,0 0 56 15,0 0 105-15,0-75 114 16,0 69 32-16,0 2-10 15,0 2-371-15,0 2-30 16,0 0 0-16,0 0 0 16,0 0 0-16,-2 0 0 15,2 0 0-15,0 6 0 16,-1 9 0-16,1 8 0 16,-2 5 0-16,2 3 0 0,0 1 0 15,0 1 0 1,0-3 0-16,0-3 0 0,3-6 0 15,2-7 0-15,1-4 0 16,-3-6 0-16,0-4 0 16,0 0 0-16,4 0 0 15,1 0 0-15,-1-7-684 16,1-6-118-16,-5-7 505 16,-3-5 140-16</inkml:trace>
  <inkml:trace contextRef="#ctx0" brushRef="#br0" timeOffset="175884.17">11586 14225 135 0,'0'0'60'0,"0"0"38"16,0 0 24-16,0 0-3 15,0 0 5-15,0 0 33 16,0-1-4-16,0 1 61 16,0 0 20-16,0 0 11 15,0 0-16-15,0-3-72 16,0-3-157-16,-1-1 0 0,-1-3 0 16,1 3 0-16,1 2 0 15,0 2 0-15,0 2 0 16,0 1 0-16,0 0 0 15,0 0 0-15,0 1 0 16,0 6 0-16,0 1 0 16,0 1 0-16,0-1 0 15,0-2 0-15,0-2 0 16,-2-1 0-16,-4-2 0 16,3 0 0-16,-6-1 0 15,3 0 0-15,2 0 0 16,-1 0 0-16,5 0 0 15,0 0 0-15,3 0 0 16,18 2-1409-16,6 5 932 0</inkml:trace>
  <inkml:trace contextRef="#ctx0" brushRef="#br0" timeOffset="176396.41">11765 13946 122 0,'0'0'57'0,"0"0"20"16,0 0-10-16,0 0-36 15,0 0 110-15,79 72 104 0,-31-30 197 16,2 7-79-1,-5 8-185-15,-5 3 12 0,-8 7-56 16,-8 1-134-16,-5-1 0 16,-8 2 0-16,-8-2 0 15,-3-4 0-15,0-6 0 16,-11-7 0-16,-4-7 0 16,-1-6 0-16,2-7 0 15,1-8 0-15,2-5 0 16,5-9 0-16,3-5 0 15,3-3 0-15,0 0 0 16,0 0 0-16,-4 0-694 16,-9-11-362-16</inkml:trace>
  <inkml:trace contextRef="#ctx0" brushRef="#br0" timeOffset="179751.59">14604 13957 57 0,'0'0'55'15,"0"0"12"-15,0 0-1 16,0 0 22-16,0 0 18 15,0 0 56-15,0 0 76 16,0 0-9-16,2-49-83 16,-2 49-52-16,0 0-44 15,-3 15-45-15,-8 10-5 16,-4 11 94-16,2 5-34 16,-2 7 17-16,5 4-32 15,-1 3-23-15,2 1-22 16,5-2 12-16,4-3-1 15,0-3-11-15,0-6 0 16,13-3-11-16,2-6 27 0,1-6-32 16,2-5 32-1,2-3-10-15,-1-4 0 0,-1-5-6 16,-2-1 0-16,-2-5 5 16,-2-1-5-16,-3-2 6 15,-5 1-6-15,-2-2-34 16,-1 1-192-16,2-1-224 15,3 0 1-15,1 0 182 16,1 0 87-16</inkml:trace>
  <inkml:trace contextRef="#ctx0" brushRef="#br0" timeOffset="180473.29">14898 14226 73 0,'0'0'58'0,"0"0"4"15,0 0 2-15,0 0-4 16,0 0-1-16,0 0-17 16,-21-8-19-16,23 8-23 15,15 0-14-15,10 0 1 16,5 0 13-16,0 0 1 15,0 4 3-15,-4-1-4 16,-7-2 0-16,-1-1 3 16,-10 0-2-16,-1 0 2 15,-5 0 0-15,-2 0 7 0,-1 0 5 16,-1 0 50-16,0 0 32 16,0 0 69-16,0 0 50 15,0 0-18-15,0 0-41 16,0 0-31-16,0 0-50 15,0 0-37-15,0 2-22 16,0 4-17-16,0 2-23 16,0 5 23-16,0 3 6 15,0 4 44-15,0 3-5 16,5 3-5-16,-1 0 0 16,1 2-6-16,-2-1 24 15,0 2-41-15,-1-4 29 16,-2-2-11-16,0-1-12 0,0-3 6 15,0-6-23 1,0-1 24-16,-2-7-30 0,-1-2 0 16,-3-2 0-16,-5-1 0 15,-2 0 0-15,-4 0 0 16,0-7 0-16,0-4 0 16,1-1-180-16,4-5-453 15,0-3-56-15,6-5 397 16,3-4 84-16</inkml:trace>
  <inkml:trace contextRef="#ctx0" brushRef="#br0" timeOffset="180813.37">15110 13971 154 0,'0'0'71'16,"0"0"21"-16,0 0-5 16,0 0-35-16,0 0 119 15,0 0 101-15,0 21 92 16,-3-16 23-16,0-5-3 16,2 0-371-16,-1 0-13 15,2 0 0-15,-1 0 0 16,-1 0 0-16,1-5 0 15,-2 0 0-15,0-2 0 0,1 7 0 16,2-2 0-16,0 2 0 16,0 0 0-16,0 0 0 15,0 0 0-15,19 12-1117 16,7 6 488-16,4 1 418 16</inkml:trace>
  <inkml:trace contextRef="#ctx0" brushRef="#br0" timeOffset="181171.41">15447 13953 143 0,'0'0'105'16,"0"0"93"-16,0 0 221 15,0 0 137-15,0 0-225 16,0 0-234-16,76-21 7 16,-30 49-10-16,1 9-94 15,0 11 0-15,-6 8 0 16,-11 9 0-16,-12 5 0 16,-8-2 0-16,-7-3 0 15,-3-7 0-15,0-6 0 16,-6-6 0-16,-4-12 0 0,2-7 0 15,1-9 0 1,2-10 0-16,0-4 0 16,-2-2 0-16,0 1 0 0,-2 1-715 15,0-3-173-15,0-1 590 16</inkml:trace>
  <inkml:trace contextRef="#ctx0" brushRef="#br0" timeOffset="183172.63">18974 13808 73 0,'0'0'59'0,"0"0"7"16,0 0 19-16,0-82 16 15,0 67 49-15,0 5 119 16,0 6 101-16,-1 3 23 16,-1 1-127-16,-1 0-116 0,-5 11-121 15,-5 19-17 1,-5 12 12-16,-4 15-24 0,3 9 0 15,5 9 0-15,8 9 0 16,6 3 0-16,0-1 0 16,18-9 0-16,12-9 0 15,4-10 0-15,3-9 0 16,-4-10 0-16,-6-12 0 16,-4-6 0-16,-7-6 0 15,-6-7 0-15,-5-3 0 16,-2-4 0-16,-3-1 0 15,2 0 0-15,-2 0 0 16,1 0 0-16,-1 0 0 16,4-4 0-16,-1-3 0 15,2-5-937-15,-1-3 169 16,-2-4 486-16</inkml:trace>
  <inkml:trace contextRef="#ctx0" brushRef="#br0" timeOffset="183642.37">19320 13982 146 0,'0'0'89'15,"0"0"39"-15,0 0 80 16,0-88 189-16,0 73 120 16,0 5 3-1,0 5-478-15,0 4-42 0,0 1 0 16,0 0 0-16,0 0 0 16,-1 0 0-16,1 9 0 15,0 13 0-15,0 10 0 16,0 10 0-16,0 5 0 15,4 7 0-15,8 3 0 16,-1 1 0-16,2-4 0 16,-1-3 0-16,-1-6 0 0,-1-8 0 15,-4-4 0 1,-3-7 0-16,0-8 0 0,-2-8 0 16,2-5 0-16,-1-5 0 15,-1 0 0-15,-1 0 0 16,2 0 0-16,-1-5 0 15,-1-5 0-15,2-2 0 16,-1 0-684-16,5-2-290 16,-3-2 715-16</inkml:trace>
  <inkml:trace contextRef="#ctx0" brushRef="#br0" timeOffset="184094.16">19642 13954 79 0,'0'0'59'15,"0"0"-6"-15,0 0 48 16,0 0-1-16,0 0-8 16,0 0-23-16,12-46-42 15,-12 57-19-15,-12 9 16 16,-4 6 91-16,-7 3 20 15,-6 4 33-15,-7 3 3 16,-1-1-35-16,1-3-26 16,3-6-51-16,9-6-10 15,8-7-5-15,4-7 7 16,7-1 22-16,4 0-4 0,1 3-35 16,0 1-22-16,8 5 11 15,21 2-12-15,16 2 7 16,6 1 22-16,4-4-34 15,-4-1-12-15,-8-4 0 16,-3-1 1-16,-7-5-1 16,-9-1 0-16,-9-2 6 15,-9-1 6-15,-5 0-6 16,-1 0-6-16,0 0-46 16,0 0-74-16,0 0-229 15,-6-8-193-15,-3-7 41 16,2-6 304-16</inkml:trace>
  <inkml:trace contextRef="#ctx0" brushRef="#br0" timeOffset="184524.01">19882 13597 167 0,'0'0'96'15,"0"0"62"1,0 0 45-16,0 0 2 0,0 0-128 16,0 0-67-16,98 38 284 15,-46 11 46-15,5 13-46 16,-5 7-91-16,-7 5-203 15,-7 5 0-15,-14 1 0 16,-9 2 0-16,-12 2 0 16,-3-4 0-16,0-5 0 15,-10-6 0-15,-8-7 0 16,-4-9 0-16,0-2 0 16,-1-12 0-16,-1-7 0 15,4-9 0-15,2-7 0 16,8-10 0-16,4-1 0 0,3-5 0 15,3 0 0-15,0 0 0 16,0 0 0-16,0 0-261 16,-7 0-1092-16</inkml:trace>
  <inkml:trace contextRef="#ctx0" brushRef="#br0" timeOffset="191758.94">3109 18113 127 0,'0'0'62'16,"0"0"39"-1,0 0 39-15,0 0 85 0,0 0 39 16,0 0 31-16,0 0-24 15,0 0-38-15,0-10 8 16,0 10-153-16,0 0-88 16,0 0 0-16,0 0 0 15,0 0 0-15,0 0 0 16,0 0 0-16,0 0 0 16,0 7 0-16,0 3 0 15,0 0 0-15,0 2 0 16,0 5 0-16,1 1 0 0,4 2 0 15,-4 2 0-15,1 1 0 16,1 0 0-16,-3-3 0 16,0-3 0-16,3-4 0 15,-3-2 0-15,4-4 0 16,-4-5 0-16,0 1 0 16,0-3 0-16,0 3 0 15,3-3 0-15,-3 0 0 16,3 0 0-16,0 0 0 15,2 0-419-15,1 0-619 16,0 0 681-16,1 0 130 16</inkml:trace>
  <inkml:trace contextRef="#ctx0" brushRef="#br0" timeOffset="192158.02">3270 18147 31 0,'0'0'119'15,"0"0"-25"-15,0 0 20 16,0 0 58-16,0 0 92 16,0 0 26-16,0-14 21 15,0 14-62-15,0 0-3 16,0 0-89-16,0 0-157 15,0 0 0-15,0 9 0 16,8 5 0-16,-1 2 0 16,-3 2 0-16,-1 2 0 0,2 1 0 15,-2 1 0-15,0 1 0 16,-3-11 0-16,3 5 0 16,0-7 0-16,1-2 0 15,-4 0 0-15,3-5 0 16,-3-2 0-16,0 1 0 15,3-2 0-15,-3 0 0 16,0 0 0-16,3 1 0 16,-1-1-1291-16,-1 0 796 15,-1-11 241-15</inkml:trace>
  <inkml:trace contextRef="#ctx0" brushRef="#br0" timeOffset="192937.84">3361 17890 101 0,'0'0'59'0,"0"0"30"16,0 0 13-16,0 0-3 0,0 0-6 15,0 0 61 1,-94-57-6-16,75 53 41 0,-4 1 45 16,1-1-45-16,-5 1-30 15,-1 3-97-15,1 0 17 16,-6 0 48-16,8 3-52 16,-5 8 13-16,4 2-88 15,1 4 0-15,-2 1 0 16,3 2 0-16,5 5 0 15,1 0 0-15,2 4 0 16,4 5 0-16,1-1 0 16,4 1 0-16,4 5 0 15,0 0 0-15,1 4 0 16,2 0 0-16,0 8 0 16,0 4 0-16,0 2 0 0,8 2 0 15,7-7 0-15,0-5 0 16,7-8 0-16,5-11 0 15,6-3 0-15,4-9 0 16,6-5 0-16,5-2 0 16,4-2 0-16,-4-3 0 15,-8-1 0-15,-7 0 0 16,-3-3 0-16,-5 0 0 16,-2 0 0-16,-1-17 0 15,3-5 0-15,-1-8 0 16,4-9 0-16,1-5 0 15,-2-3 0-15,-2-1 0 0,-4-1 0 16,-6 5 0 0,-5-4 0-16,-7 4 0 0,-3 5 0 15,0-1 0-15,-6-1 0 16,-10 2 0-16,-2-1 0 16,-1 5 0-16,-2 5 0 15,1 3 0-15,-2 4 0 16,0-4 0-16,-2 4 0 15,3-2 0-15,-3 4 0 16,5-2 0-16,-1 3 0 16,4 3 0-16,2 5 0 15,4 5 0-15,4 7 0 16,0 0-363-16,-2 9-898 0,-8 8 921 16</inkml:trace>
  <inkml:trace contextRef="#ctx0" brushRef="#br0" timeOffset="202488.42">10580 3368 59 0,'0'0'67'16,"0"0"11"-16,0 0 43 15,0 0 75-15,0 0 202 16,0 0 162-16,0 0-91 16,-11-76-370-16,11 70-99 15,-2 4 0-15,1 0 0 16,1 2 0-16,0 0 0 16,0 0 0-16,0 0 0 15,0 0 0-15,0 9 0 0,0 11 0 16,0 10 0-16,0 10 0 15,0 5 0 1,3 7 0-16,8 5 0 16,1 4 0-16,2 4 0 0,2-2 0 15,1-8 0-15,-1-10 0 16,-2-12 0-16,-1-11 0 16,-4-9 0-16,-3-9 0 15,4-4 0-15,5-4 0 16,9-19 0-16,7-11 0 15,1-5 0-15,-4-1 0 16,-4-2 0-16,-8-1 0 16,1 4 0-16,-7-1 0 15,-1 8 0-15,-2 2 0 16,-2 7 0-16,-2 7 0 0,-3 7 0 16,0 4 0-1,0 5 0-15,0 0 0 0,0 0 0 16,3 19 0-16,6 13 0 15,3 15 0-15,0 4 0 16,0-2 0-16,1-5 0 16,1-8 0-16,0-10 0 15,0-6 0-15,1-8 0 16,-5-8 0-16,4-4 0 16,2-3 0-16,3-20 0 15,3-11 0-15,-3-6 0 16,-4-10 0-16,1-3 0 15,-7 1 0-15,-6 1 0 16,-3 4 0-16,0 4 0 0,-1 4 0 16,-13 1 0-16,-4 3 0 15,-4 1 0-15,-4 0 0 16,-3 6 0-16,0 1 0 16,7 9 0-16,5 6 0 15,7 9 0-15,0 3 0 16,-1 6 0-16,-2 19-1128 15,1 3 448-15</inkml:trace>
  <inkml:trace contextRef="#ctx0" brushRef="#br0" timeOffset="203043.25">11400 3890 123 0,'0'0'82'15,"0"0"69"-15,0 0 105 16,0 0 287-16,0 0 157 15,0 0-508-15,0-40-192 16,0 39 0-16,0 1 0 16,0 0 0-16,0 0 0 0,0 0 0 15,0 7 0 1,0 9 0-16,1 7 0 0,2 6 0 16,2 5 0-16,2 1 0 15,-3 1 0-15,2-5 0 16,-1-4 0-16,1-9 0 15,-3-5 0-15,1-5 0 16,-1-5 0-16,-3-3 0 16,3 0 0-16,2 0-134 15,-1-15-956-15,-1-12 524 16</inkml:trace>
  <inkml:trace contextRef="#ctx0" brushRef="#br0" timeOffset="203367.93">11456 3604 143 0,'0'0'135'0,"0"0"39"16,0 0 101-16,0 0 0 15,0 0 6-15,0 0-19 16,0 18 106-16,0-9-234 15,-1-5-134-15,-1-1 0 16,1-3 0-16,1 0 0 16,0 0 0-16,-2 0 0 15,-1-4 0-15,-4-6 0 16,4-3 0-16,-2 4 0 16,4 2 0-16,1 4 0 15,0 3 0-15,0 0 0 16,6 9 0-16,19 16-1145 0,-1 6 570 15,1-1 322-15</inkml:trace>
  <inkml:trace contextRef="#ctx0" brushRef="#br0" timeOffset="203866.65">11631 3842 123 0,'0'0'101'0,"0"0"40"15,0 0 50-15,0 0 41 16,0 0 6-16,0 0-136 16,32-1-102-16,0-2 0 15,1-1 13-15,-4 1 19 16,-5 0 9-16,-9 0 33 15,-7 2 27-15,-5 0 55 16,0 1 11-16,0 0 16 16,-3 0-31-16,0 0-152 15,0 0 0-15,0 0 0 16,0 0 0-16,0 2 0 0,1 12 0 16,2 6 0-16,2 6 0 15,1 3 0-15,1 3 0 16,5 6 0-16,0-1 0 15,0 2 0-15,0-4 0 16,-5-1 0-16,-4-5 0 16,-3-6 0-16,0-5 0 15,0-4 0-15,-7-4 0 16,-8-4 0-16,-3-3 0 16,-6-3 0-16,-4 0 0 15,0-6 0-15,2-13 0 16,7-7 0-16,4-7-341 15,9-8-901-15,1-8 870 16</inkml:trace>
  <inkml:trace contextRef="#ctx0" brushRef="#br0" timeOffset="204100.7">11784 3555 60 0,'0'0'288'0,"0"0"89"15,0 0 846-15,0 0-1124 16,0 0-99-16,0 0 0 16,2-10 0-16,-2 10 0 15,0 0 0-15,0 0 0 16,0 0 0-16,0 0 0 0,0 0 0 16,0 0 0-16,0 0 0 15,0 18-221-15,-2 8-1276 16,-9 9 1184-16</inkml:trace>
  <inkml:trace contextRef="#ctx0" brushRef="#br0" timeOffset="-198028.59">8171 4012 38 0,'0'0'61'0,"0"0"-8"15,0 0 24-15,0 0 2 16,0 0 18-16,0 0 22 16,0 0 72-16,0 0 96 15,0-36 14-15,0 35-5 16,0 1-46-16,0 0-52 16,0 0-198-16,0 0 0 15,0 0 0-15,0 0 0 16,0 0 0-16,0 0 0 15,0 0 0-15,0 0 0 16,0 0 0-16,0 9 0 16,0 7 0-16,0 9 0 0,0 4 0 15,0 1 0-15,2 0 0 16,1 2 0-16,2-1 0 16,-2-1 0-16,2 0 0 15,-2-3 0-15,0-5 0 16,0-6 0-16,-2-5 0 15,1-3 0-15,-2-6 0 16,0 0 0-16,0-2 0 16,3 0 0-16,-3 0 0 15,0 0 0-15,0 0 0 16,0 0 0-16,0 0 0 0,0 0 0 16,0 0 0-16,7-9 0 15,2-5-954-15,3 0 117 16</inkml:trace>
  <inkml:trace contextRef="#ctx0" brushRef="#br0" timeOffset="-197077.29">8174 6268 97 0,'0'0'44'16,"0"0"14"-16,0 0-5 16,0 0 7-16,0 0 2 15,0 0-3-15,4-43-19 16,16 42-23-16,7-1 33 0,1 2 22 16,0 0 0-16,-1 8-21 15,-7 12-25-15,-4 11-8 16,-8 9 6-16,-8 10-15 15,-5 3 24 1,-19 0-9-16,-6-7-11 0,-2-9 1 16,3-9 6-16,8-14-6 15,6-5 16-15,11-6 44 16,4-3 42-16,0 0 51 16,0 0 104-16,12-7 71 15,18-6-284-15,11-4-58 16,6 0-6-16,2 2 6 0,-4 1 0 15,-11 4-6-15,-10 4-17 16,-15 3 12-16,-5 3-133 16,-4 0-254-16,-4 0-160 15,-16 9 161-15,-8 2 149 16</inkml:trace>
  <inkml:trace contextRef="#ctx0" brushRef="#br0" timeOffset="-196145.71">8211 8542 42 0,'0'0'100'0,"0"0"-28"15,0 0 39-15,24-91 6 16,-12 74 38-16,2 4 42 16,2 5-38-16,2 6-48 15,4 2-65-15,-1 3 13 16,-4 17-36-16,-3 7-5 16,-6 8 11-16,-5 5-5 15,-3 1 1-15,0-2 19 16,-9-8-2-16,-6-9-21 15,0-9-6-15,6-3 1 0,-1-3 0 16,5-3-11-16,2-1 27 16,3-3-16-16,0 0 1 15,0 0 10-15,6-8 11 16,12-8-32-16,9 1-12 16,6 2 12-16,-2 6 22 15,-1 4 67-15,-9 3 14 16,1 0-29-16,-7 3-51 15,-8 8 29-15,-2 2-46 16,-5 3 41-16,0 0-53 16,-19 0 0-16,-4-2 0 15,-1 0 0-15,-1-3 0 16,3 0 0-16,4-3 0 16,3-3 0-16,6 1 0 0,3-2-42 15,4-4-532-15,2 0-288 16,5 0 496-16</inkml:trace>
  <inkml:trace contextRef="#ctx0" brushRef="#br0" timeOffset="-195111.91">8574 11132 146 0,'0'0'84'16,"0"0"56"-16,0 0 89 15,0 0 185-15,0 0 74 16,0 0-24-16,0 0-382 16,0-35-82-16,0 41 0 15,0 12 0-15,-5 7 0 16,-2 8 0-16,-4 2 0 15,3 4 0-15,-3-2 0 16,5-2 0-16,0-1 0 16,3-7 0-16,0-4 0 15,3-8 0-15,0-6 0 16,0-5 0-16,0-4 0 16,15 0 0-16,13 0 0 15,10 0 0-15,5-6 0 16,3-2 0-16,-7 0 0 0,-6 3 0 15,-9 0 0-15,-8 3 0 16,-7-3 0-16,-1 3 0 16,-5-2 0-16,1-1 0 15,-4-1 0-15,2-2 0 16,-2 0 0-16,0-3 0 16,0-2 0-16,0 3 0 15,0-2 0-15,-2 5 0 16,-2 2 0-16,2 3 0 15,1 2 0-15,1 0 0 0,-2 0 0 16,-1 9 0 0,3 16 0-16,0 12 0 0,0 8 0 15,0 7 0-15,0 1 0 16,0-4 0-16,0-6 0 16,5-13 0-16,-2-7 0 15,-2-10 0-15,1-6 0 16,-1-6 0-16,-1-1 0 15,0 0 0-15,2 0 0 16,-2 0-851-16,0-10-111 16</inkml:trace>
  <inkml:trace contextRef="#ctx0" brushRef="#br0" timeOffset="-193477.63">13630 4498 136 0,'0'0'85'16,"0"0"80"-16,0 0 135 15,0 0 210-15,0 0 29 16,0 0-227-16,0-14-312 16,0 14 0-16,0 0 0 15,0 0 0-15,0 13 0 16,0 7 0-16,0 6 0 15,0 3 0-15,0 2 0 16,0 0 0-16,1-1 0 16,2-1 0-16,0-4 0 15,2-2 0-15,-1-5 0 16,-1-6 0-16,-1-5 0 0,-1-4 0 16,-1-3 0-16,2 0 0 15,-2 0 0-15,0 0 0 16,0 0 0-16,0-9 0 15,6-1 0-15,0 2 0 16,6 1-419-16,2 7-880 16,-3 0 970-16</inkml:trace>
  <inkml:trace contextRef="#ctx0" brushRef="#br0" timeOffset="-192592.9">14012 6723 40 0,'0'0'103'0,"0"0"-37"16,0 0 31-16,0 0-8 0,0 0 6 16,0 0 16-16,18-74-8 15,6 70-28-15,4 4-42 16,3 0-22-16,-2 4 38 15,-7 15-9-15,-8 6 12 16,-7 7-18-16,-7 5 23 16,-2 4 29-16,-20 1-31 15,-3-7-2 1,-2-5-14-16,3-9 10 0,9-11 24 16,7-4 111-16,7-6 8 15,1 0 69-15,0 0-261 16,1 0 0-16,18-11 0 15,9-1 0-15,8-2 0 16,2 4 0-16,-5 5 0 0,-3 5-1049 16,-9 0 362-16,-6 1 437 15</inkml:trace>
  <inkml:trace contextRef="#ctx0" brushRef="#br0" timeOffset="-191512.65">14006 8390 163 0,'0'0'97'15,"0"0"53"-15,0 0 54 16,0 0 21-16,48-77-26 16,-32 68-18-16,-1 6-42 15,3 3-76-15,1 0 11 16,1 2-8-16,-1 12-22 0,3 2 29 15,-7 3 6 1,-2 3-21-16,-3 0-29 0,-7 3-18 16,-3 5 41-16,-3 4-6 15,-21 2-34-15,-7 1 11 16,-1-6-23-16,2-8-69 16,10-9 17-16,6-8 29 15,11-5 23-15,1-1 17 16,2 0 12-16,0 0 0 15,0-6-29-15,8-4-29 16,13 0-52-16,3 0 35 16,4 5 46-16,1 1 0 15,-3 1 0-15,-2 3 29 16,-2 0 0-16,-2 0 5 16,-2 11 6-16,-8 5-16 15,-5 4 10-15,-5 4 18 16,0 5-10-16,-8 2-42 0,-14-2 0 15,-2-2 0-15,-3-5 0 16,3-6 0-16,4-8 0 16,6-2 0-16,2-6 0 15,3 0 0-15,3 0 0 16,2 0 0-16,-1 0 0 16,2-2 0-16,-4-3 0 15,5 0 0-15,1 0-152 0,1-3-841 16,0 4 409-1,0 1 307-15</inkml:trace>
  <inkml:trace contextRef="#ctx0" brushRef="#br0" timeOffset="-175699.63">19890 1434 156 0,'0'0'100'0,"0"0"96"16,0 0 214-16,0-74 316 15,0 59-267-15,0 2-459 16,0 1 0-16,-3 7 0 15,3 0 0-15,-2 4 0 0,2 1 0 16,0 0 0-16,-1 0 0 16,1 0 0-16,-2 0 0 15,2 0 0-15,0 13 0 16,0 12 0-16,2 15 0 16,9 9 0-16,-1 10 0 15,2 9 0-15,-3-1 0 16,0-5 0-16,3-3 0 15,-3-9 0-15,1-10 0 16,0-9 0-16,-2-11 0 16,-2-11 0-16,0-7 0 15,-1-2 0-15,5 0 0 16,7-20 0-16,5-8 0 16,8-8 0-16,-2-3 0 15,-3-3 0-15,-5 2 0 0,-2 1 0 16,-6 3 0-16,-2 4 0 15,-4 5 0-15,-2 5 0 16,-1 5 0-16,-1 4 0 16,-2 8 0-16,0 3 0 15,0 2 0-15,0 0 0 16,2 12 0-16,5 18 0 16,8 13 0-16,7 8 0 15,2 0 0-15,3 1 0 16,0-5 0-16,-5-8 0 0,0-9 0 15,-5-9 0 1,-4-14 0-16,1-7 0 0,2-3 0 16,2-20 0-1,6-9 0-15,-2-6 0 0,-2-6 0 16,-4-2 0-16,-7-7 0 16,-4-4 0-16,-5-3 0 15,0 1 0-15,-6 8 0 16,-11 9 0-16,-2 11 0 15,-5 5 0-15,0 8 0 16,1 5 0-16,0 6 0 16,-1 7 0-16,2 2 0 15,4 21-963-15,1 9 176 0,11 9 512 16</inkml:trace>
  <inkml:trace contextRef="#ctx0" brushRef="#br0" timeOffset="-175223.56">20903 1971 139 0,'0'0'114'0,"0"0"154"15,0 0 339-15,0 0 149 16,0 0-593-16,0 0-163 15,0-31 0-15,0 31 0 16,0 0 0-16,0 1 0 16,0 16 0-16,0 7 0 15,0 4 0-15,0 1 0 16,0-3 0-16,0-2 0 16,0 0 0-16,0-2 0 15,6-2 0-15,2-4 0 16,-2-3 0-16,-1-6 0 15,-2-4 0-15,0-3 0 0,0 0 0 16,0-3-704-16,0-13-168 16,-3-11 578-16</inkml:trace>
  <inkml:trace contextRef="#ctx0" brushRef="#br0" timeOffset="-174920.54">20856 1677 182 0,'0'0'104'16,"0"0"118"-1,0 0 176-15,0 0-55 0,0 0-69 16,0 0-130-16,1 12 50 16,-1-5-8-16,0-4-186 15,0-2 0-15,0-1 0 16,0 0 0-16,0 0 0 15,0 0 0-15,0 0 0 16,-1-5 0-16,-3-5 0 16,0-2 0-16,1 2 0 15,1 6 0-15,2 3 0 0,0 1 0 16,16 8-530 0,9 12-657-16,3 1 995 0</inkml:trace>
  <inkml:trace contextRef="#ctx0" brushRef="#br0" timeOffset="-174425.35">21096 1936 78 0,'0'0'101'16,"0"0"30"-16,0 0 5 0,0 0 17 16,0 0-14-16,0 0-95 15,62-28-29-15,-23 23 0 16,1 3 22-16,-9 0 78 16,-12 1 26-16,-8 1 17 15,-8 0-42-15,-3 0 11 16,0 0-5-16,0 0-4 15,0 0-9-15,0 0 70 16,0 0-166-16,0 5-13 16,0 11 0-16,0 5 0 15,0 3 0-15,0 3 0 16,3 1 0-16,0 3 0 16,-1 0 0-16,-1-2 0 15,1 0 0-15,-1-3 0 0,-1-2 0 16,0-3 0-16,0 0 0 15,0-4 0-15,0-5 0 16,-9-3 0-16,-2-2 0 16,-4-6 0-16,-6-1 0 15,-3 0 0-15,0-10 0 16,-3-12 0-16,3-8-307 16,4-8-912-16,6-8 838 15</inkml:trace>
  <inkml:trace contextRef="#ctx0" brushRef="#br0" timeOffset="-174167">21215 1662 236 0,'0'0'78'15,"0"0"150"-15,0 0 202 16,0 0-28-16,0 0 79 15,0 0-289-15,0 0-192 16,0 0 0-16,0 0 0 16,0 0 0-16,0 0 0 15,0 0 0-15,0 0 0 0,0 0 0 16,0 0 0 0,0 0 0-16,6 0-1492 0,5 8 1014 15</inkml:trace>
  <inkml:trace contextRef="#ctx0" brushRef="#br0" timeOffset="-173609.67">22188 1532 9 0,'0'0'210'0,"0"0"-102"16,0 0 177-16,0 0 304 15,0 0 13-15,0 0-358 16,0-2-244-16,10-3 0 16,14 1 0-16,9-2 0 15,1 5 0-15,-3 1 0 16,-11 0-94-16,-7 10-718 0,-11 13 195 15,-2 10 403 1,-18 0 67-16,-10-1 6 0</inkml:trace>
  <inkml:trace contextRef="#ctx0" brushRef="#br0" timeOffset="-173463.55">22200 1734 35 0,'0'0'78'0,"0"0"17"15,0 0 47-15,0 0 100 16,0 0 238-16,0 0-18 15,23-6-301-15,-1 3-133 16,6-2-28-16,3 4-135 16,5-3-611-16,3 2 237 15,4-2 267-15</inkml:trace>
  <inkml:trace contextRef="#ctx0" brushRef="#br0" timeOffset="-172659.9">23148 1359 150 0,'0'0'133'0,"0"0"98"0,0 0 339 16,0 0 241 0,-7-81-659-16,4 70-152 0,0 4 0 15,0 3 0-15,3 1 0 16,0 1 0-16,0 2 0 16,0 0 0-16,-1 0 0 15,1 0 0-15,0 0 0 16,-2 14 0-16,2 15 0 15,-1 12 0-15,1 13 0 16,0 10 0-16,1 5 0 16,15-1 0-16,3-7 0 15,1-9 0-15,0-13 0 16,-1-9 0-16,-4-10 0 0,-5-10 0 16,1-9 0-1,4-1 0-15,7-11 0 0,8-15 0 16,3-9 0-16,-1-9 0 15,-4-4 0-15,-4-4 0 16,-5-1 0-16,-6 4 0 16,-1 10 0-16,-6 9 0 15,-1 10 0-15,-4 9 0 16,1 6 0-16,-2 5 0 16,0 0 0-16,0 0 0 15,0 16 0-15,0 19 0 16,0 11 0-16,0 11 0 0,6 0 0 15,4-3 0-15,5-9 0 16,7-9 0-16,5-11 0 16,3-10 0-16,1-9 0 15,4-6 0-15,-1 0 0 16,3-19 0-16,-2-4 0 16,-4-7 0-16,-3-7 0 15,-5-6 0-15,-8-10 0 16,-5-2 0-16,-7-1 0 15,-3 4 0-15,0 7 0 16,-12 5 0-16,-6 4 0 16,-4 0 0-16,-3 3 0 15,-2 6 0-15,4 4 0 16,2 9 0-16,4 6 0 16,3 8 0-16,2 8-272 0,0 12-1164 15,9 2 1129-15</inkml:trace>
  <inkml:trace contextRef="#ctx0" brushRef="#br0" timeOffset="-171956.65">24111 1775 82 0,'0'0'144'0,"0"0"-25"16,0 0 78-16,0 0 4 16,0 0-102-16,86-12 23 15,-57 31 55-15,-7 5-10 16,-6 4-49-16,-5 6-43 16,-9 5 12-16,-2 0-25 15,-6 0-45-15,-20-2 28 16,-5-2-11-16,-8-7 6 0,0-7-28 15,1-8 5-15,12-6 29 16,8-3-29-16,11-4 47 16,7 0-12-16,0 0 1 15,0 0-53-15,10-4 0 16,22-4 0-16,12-1 0 16,9 3 0-16,0 5 0 15,-4 1 0-15,-7 0 0 16,-6 0 0-16,-11 0 0 15,-13 0 0-15,-4 0 0 16,-8 0 0-16,0 0 0 16,0 0-13-16,0 0-684 15,-8 0-82-15,1 0 441 0</inkml:trace>
  <inkml:trace contextRef="#ctx0" brushRef="#br0" timeOffset="-171325.27">24543 1834 46 0,'0'0'204'0,"0"0"22"15,0 0 444-15,0 0 120 16,0 0-679-16,42-79-111 15,-24 72 0-15,3 1 0 0,5 5 0 16,3 1 0 0,4 0 0-16,-3 5 0 0,-3 8 0 15,-5 4 0-15,-10 3 0 16,-5 5 0-16,-7 6 0 16,0 5 0-16,-20 2 0 15,-13-1 0-15,-5-4 0 16,1-7 0-16,9-9 0 15,5-8 0-15,10-8 0 16,7-1 0-16,6 0 0 16,0 0 0-16,0-7 0 15,12-2 0-15,5 2 0 16,6 1 0-16,6 5 0 16,2 1 0-16,-1 0 0 15,0 1 0-15,-5 9 0 0,-5 4 0 16,-3 2 0-16,-6 2 0 15,-5 2 0-15,-6 3 0 16,0 1 0-16,-3-4 0 16,-12-1 0-16,-3-5 0 15,1-7 0-15,1-2 0 16,3-3 0-16,-1-2 0 16,4 0 0-16,1 0 0 15,2 0 0-15,1 0 0 16,3 0 0-16,-1 0 0 0,4 0 0 15,-1-3 0-15,-1 2 0 16,2-2 0-16,-1-3 0 16,-1 1 0-16,2-2 0 15,0-2-1034-15,-3 4 287 16</inkml:trace>
  <inkml:trace contextRef="#ctx0" brushRef="#br0" timeOffset="-160480.77">22807 960 52 0,'0'0'66'15,"0"0"-2"-15,0 0 33 16,0 0 25-16,0 0 95 16,0 0 148-16,0 0-5 15,0-41 20-15,0 41-248 16,0 0-16-16,0 0-82 16,0 0-34-16,0 11-17 15,0 8-29-15,0 10 46 16,0 6 75-16,0 3-45 0,0 7-30 15,0 4 0-15,6 8 0 16,3 8 0-16,1 8 0 16,4 3 0-16,-1 3 0 15,-1 3 0-15,-3 3 0 16,-5-1 0-16,0 0 0 16,-1-6 0-16,1-9 0 15,6-4 0-15,4-4 0 16,2-4 0-16,1 0 0 15,-1-1 0-15,-1 1 0 16,-3 0 0-16,-5-1 0 16,-2-6 0-16,-2-6 0 15,-2-9 0-15,2-6 0 16,-1-4 0-16,-1-7 0 16,2-2 0-16,0-1 0 0,-1-1 0 15,-2 0 0-15,1 0 0 16,-1 1 0-16,0-3 0 15,0 0 0-15,0-5 0 16,0-3 0-16,0-2 0 16,0-2 0-16,0 1 0 15,0-1 0-15,0 0 0 16,0 0 0-16,0 0 0 16,0 0 0-16,0 0 0 15,0 0 0-15,2 0 0 0,1 0 0 16,1 0 0-1,7 0 0-15,9 0 0 16,7-4 0-16,8-3 0 16,4-1 0-16,7 0 0 0,3-1 0 15,5 0 0-15,-2-2 0 16,0 3 0-16,5-2 0 16,0 2 0-16,1 0 0 15,0 1 0-15,-2 0 0 16,3 1 0-16,0 0 0 15,4 0 0-15,1 2 0 16,2-2-13-16,-1 2-27 16,1-2 5-16,-2-1 12 15,2 2 11-15,0-2 24 16,2 1-6-16,-1 1-6 0,-1 1 0 16,0-1 0-16,-1 3-35 15,1-2 35-15,1 2-12 16,-1-1 7-16,-4-1 5 15,-8-1-12-15,-5 0 6 16,-10 0-5-16,-4 1 11 16,-4 1 11-16,-1 0-11 15,0 2 0-15,-2-2 0 16,0 2 6-16,-2-2-6 16,-6 0-6-16,-5 0 6 15,-4 0 6-15,-5 2-6 16,-2-2 12-16,1 2 22 0,-2-3-22 15,1 0 40-15,1-3-17 16,0 1-11-16,1-2-24 16,-1-1 0-16,1-2 0 15,-1-1 0-15,-2-2 0 16,-2-3 0-16,2-2 0 16,-3-3 0-16,0-2 0 15,0-2 0-15,0-5 0 16,0-2 0-16,-9-5 0 15,-2-2 0-15,1-3 0 16,-5-4 0-16,3-2 0 16,-1-1 0-16,1-3 0 15,3 1 0-15,-3-2 0 16,6 2 0-16,0 1 0 16,1 0 0-16,4 3 0 0,-1 3 0 15,1 1 0-15,-2 3 0 16,3 2 0-16,0 2 0 15,0 0 0-15,0 1 0 16,0 2 0-16,0-2 0 16,0 6 0-16,0 3 0 15,0 1 0-15,0 1 0 16,0 2 0-16,0 2 0 16,0-2 0-16,0 3 0 15,0-2 0-15,0 0 0 0,0 2 0 16,4 2 0-1,-2 0 0-15,-2 2 0 0,1 2 0 16,-1-2 0 0,0 5 0-16,0 0 0 0,0 2 0 15,2 1 0-15,-2 1 0 16,0 3 0-16,0-1 0 16,0 1 0-16,0 1 0 15,0 2 0-15,1-2 0 16,-1-1 0-16,2 3 0 15,-2-3 0-15,0 1 0 16,1 0 0-16,-1-1 0 16,0 1 0-16,0 1 0 15,0-3 0-15,2 1 0 0,-1 0 0 16,1-3 0-16,0 1 0 16,-1 0 0-16,-1 1 0 15,2 1 0-15,-2 1 0 16,0 2 0-16,0-2 0 15,0 2 0-15,0-1 0 16,0-1 0-16,0 2 0 16,0-1 0-16,0 0 0 15,0 1 0-15,0-1 0 16,0 2 0-16,0 0 0 16,0 0 0-16,0 0 0 15,0 0 0-15,0 0 0 16,0 0 0-16,0 0 0 0,-2 0 0 15,-4 0 0-15,-6 0 0 16,-4 0 0-16,-5 3 0 16,1-1 0-16,-4 3 0 15,-1-2 0-15,-6-2 0 16,-4-1 0-16,-5 3 0 16,-4-2 0-16,2 0 0 15,-1 3 0-15,1-4 0 16,0 1 0-16,-1 0 0 15,2-1 0-15,1 2 0 16,-3-1 0-16,2 1 0 16,1-1 0-16,0 2 0 15,6 0 0-15,-2 1 0 16,0-2 0-16,-1 3 0 0,-3-3 0 16,1 3 0-1,0-1 0-15,0 0 0 16,0 0 0-16,1 2 0 0,-1-3 0 15,1 1 0-15,0-2 0 16,5 2 0-16,2 0 0 16,1-1 0-16,1-2 0 15,2 1 0-15,-3-1 0 16,1 1 0-16,-3-2 0 16,2 1 0-16,4-1 0 15,-1 2 0-15,0-2 0 0,0 0 0 16,-1 1 0-1,1-1 0-15,0 0 0 16,2 1 0-16,-4 2 0 16,1-1 0-16,1 0 0 0,3 1 0 15,1 0 0-15,3-2 0 16,-1 2 0-16,0-3 0 16,2 2 0-16,0-1 0 15,-2 0 0-15,0 3 0 16,-2-3 0-16,3 1 0 15,1 1 0-15,3-2 0 16,1 2 0-16,-1-1 0 16,2-1 0-16,0-1 0 15,1 3 0-15,-1-1 0 16,0 0 0-16,-1 1 0 0,-1-2 0 16,2 1 0-16,1-1 0 15,2-1 0-15,4 2 0 16,0-2 0-16,-1 1 0 15,4-1 0-15,-1 0 0 16,2 0 0-16,2 0 0 16,-1 0 0-16,-1 0 0 15,0 0 0-15,2 0 0 16,-2 0 0-16,0 0 0 16,-3 0 0-16,1 0 0 15,1 0 0-15,-6 0 0 16,2 1 0-16,0 1 0 0,2-2 0 15,-1 0 0-15,1 0 0 16,0 0 0-16,2 0 0 16,-1 1 0-16,0-1 0 15,1 0 0-15,1 0 0 16,0 0 0-16,2 0 0 16,-1 0 0-16,2 0 0 15,-3 0 0-15,0 0 0 16,-1 0 0-16,-2 0 0 15,-1 0 0-15,-1 1 0 16,-1-1 0-16,1 0 0 16,-2 0 0-16,3 0 0 15,-1 0 0-15,2 2 0 16,-1-2 0-16,1 2 0 16,0-2 0-16,1 0 0 0,2 0 0 15,2 0 0-15,1 0 0 16,0 0 0-16,-2 0 0 15,2 0 0-15,0 0 0 16,0 0 0-16,-1 0 0 16,1 0 0-16,0 0 0 15,0 0 0-15,0 0 0 16,0 0 0-16,0 0 0 16,0 0 0-16,0 0 0 15,0 0 0-15,0 0 0 0,0 0 0 16,0 0 0-1,0 0 0-15,0 0 0 16,7 0 0-16,14-4-1469 16,8-30 908-16</inkml:trace>
  <inkml:trace contextRef="#ctx0" brushRef="#br0" timeOffset="-139608.71">14467 3150 120 0,'0'0'77'15,"0"0"38"1,0 0 65-16,0 0 151 0,-15-76 149 16,12 68 9-16,2 3-234 15,1 1-255-15,0 2 0 16,0 2 0-16,0-2 0 16,0 2 0-16,0-1 0 15,0 1 0-15,0 0 0 16,0 0 0-16,0 0 0 15,0 4 0-15,0 17 0 16,0 9 0-16,1 11 0 16,11 4 0-16,-3 6 0 15,4 1 0-15,1 0 0 16,1-1 0-16,2-1 0 16,-1-6 0-16,1-7 0 0,-3-5 0 15,1-10 0-15,-3-8 0 16,-3-7 0-16,-1-4 0 15,3-3 0-15,5-7 0 16,4-16 0-16,5-9 0 16,-1-1 0-16,-2-2 0 15,-4 0 0-15,-1-2 0 16,-5 0 0-16,-3 2 0 16,1 2 0-16,-6 8 0 15,0 5 0-15,-1 8 0 0,-3 3 0 16,0 6 0-16,0 2 0 15,0 1 0-15,0 0 0 16,0 0 0-16,0 15 0 16,1 10 0-16,2 10 0 15,0 4 0-15,2 3 0 16,2-6 0-16,2-3 0 16,1-8 0-16,4-7 0 15,-1-5 0-15,2-8 0 16,3-5 0-16,3 0 0 15,4-17 0-15,0-6 0 16,-3-8 0-16,-3-4 0 16,-6-5 0-16,-4-4 0 0,-7-2 0 15,-2-1 0-15,0 2 0 16,-15 2 0-16,-3 7 0 16,-3 4 0-16,-1 9 0 15,4 6 0-15,0 6 0 16,6 5 0-16,-1 6 0 15,2 0 0-15,3 12 0 16,3 10-1423-16,3 0 993 16</inkml:trace>
  <inkml:trace contextRef="#ctx0" brushRef="#br0" timeOffset="-138935.4">15237 3449 115 0,'0'0'51'0,"0"0"4"16,0 0-12-16,0 0-7 15,0 0-22 1,0 0-14-16,34-10 7 0,-3 5 29 15,2 1 2-15,-3-2 17 16,-5 2-8-16,-5 0-18 16,-5 2-12-16,-8 1-7 15,-2 1 4-15,-5 0-6 16,0 0 10-16,0 0 24 0,0 0 30 16,0 0 47-1,0 0 15-15,0 0 25 0,0 0 20 16,0 0-67-16,0 0-65 15,0 0-25-15,0 3-16 16,0 9 26-16,1 3-4 16,4 3 43-16,0 1 31 15,0 3 24-15,1 2 1 16,-1 3-51-16,-1 1-76 16,-2 0 0-16,-1 1 0 15,-1-4 0-15,0-3 0 16,0-2 0-16,-6-3 0 15,-8-2 0-15,-2-3 0 16,-2-4 0-16,-4-2 0 16,0-6 0-16,-4 0 0 0,0-1 0 15,0-16 0 1,0-7-769-16,3-9-80 0,0-9 565 16</inkml:trace>
  <inkml:trace contextRef="#ctx0" brushRef="#br0" timeOffset="-138537.37">15437 3206 165 0,'0'0'94'0,"0"0"40"15,0 0 246-15,0 0 43 16,0 0-85-16,0 0-69 16,0-5-124-16,0 5-46 15,0 0-99-15,0 0 0 16,0 0 0-16,0 0 0 16,0 0 0-16,0 0 0 15,0 0 0-15,0 0 0 16,0-3 0-16,-3-7 0 15,-5-2 0-15,1-1 0 16,1 2 0-16,1 4 0 16,4 3 0-16,1 2 0 15,0 2 0-15,0 0 0 0,0 0 0 16,0 17 0 0,15 12-684-16,4 6-197 0,1 1 601 15,-4 0 92-15</inkml:trace>
  <inkml:trace contextRef="#ctx0" brushRef="#br0" timeOffset="-138079.42">15717 3348 84 0,'0'0'137'0,"0"0"122"15,0 0 457-15,0 0 135 16,0-80-851-16,0 74 0 16,0 3 0-16,0 2 0 15,0 1 0-15,2 0 0 16,-2 0 0-16,0 0 0 16,5 14 0-16,1 10 0 15,5 10 0-15,2 5 0 16,-1 4 0-16,0-2 0 15,0-1 0-15,-3 1 0 16,0-1 0-16,1-2 0 16,-4-2 0-16,1-9 0 0,-4-4 0 15,0-5 0-15,-2-7 0 16,1-6 0-16,-1-3 0 16,-1-2 0-16,2 0 0 15,-2 0 0-15,1 0 0 16,2 0 0-16,-2-10 0 15,2-6 0-15,2-5 0 16,1-5 0-16,1-3 0 16,4 2-175-16,-2 2-1134 15,-2 0 963-15,-1-4 176 16</inkml:trace>
  <inkml:trace contextRef="#ctx0" brushRef="#br0" timeOffset="-137763.48">16042 3289 9 0,'0'0'80'16,"0"0"-49"-16,0 0 23 15,0 0-24-15,0 0-14 16,0 0 9-16,-59 63 9 16,26-27 11-16,0 0 7 15,6-6 1-15,5-6 32 16,10-9 54-16,6-6 28 15,4-5-8-15,2-1 17 16,2 4-28-16,22-1 23 0,16 2 187 16,9 1-143-1,7-2-215-15,-3 2 0 0,-6-1 0 16,-10 0 0 0,-13 1 0-16,-10-4 0 0,-7-2 0 15,-7 3-105-15,0 1-515 16,-10 1-141-16,-10-1 385 15</inkml:trace>
  <inkml:trace contextRef="#ctx0" brushRef="#br0" timeOffset="-133892.71">20382 4322 94 0,'0'0'62'15,"0"0"34"-15,0 0 48 16,0-72 122-16,-3 56 254 15,-1 1 193-15,-2 3-561 16,3 4-152-16,0 2 0 16,0 5 0-16,3 0 0 0,-1 1 0 15,1 0 0 1,-2 0 0-16,1 0 0 0,1 0 0 16,-2 5 0-16,1 13 0 15,-2 14 0-15,1 10 0 16,2 7 0-16,0 5 0 15,0 0 0-15,5-3 0 16,7-4 0-16,2-3 0 16,2-6 0-16,0-5 0 15,-3-9 0-15,0-10 0 16,-2-8 0-16,3-6 0 16,8-7 0-16,9-18 0 0,8-9 0 15,3-5 0 1,-6-3 0-16,-5-3 0 15,-6-2 0-15,-8 3 0 0,-6 4 0 16,-6 4 0-16,-5 6 0 16,0 6 0-16,0 6 0 15,0 7 0-15,0 7 0 16,0 2 0-16,0 2 0 16,0 0 0-16,0 12 0 15,0 13 0-15,0 9 0 16,0 5 0-16,0 2 0 15,12 3 0-15,4-5 0 16,3-4 0-16,3-6 0 16,0-9 0-16,3-10 0 15,0-3 0-15,1-7 0 0,0 0 0 16,-3-10 0 0,-2-10 0-16,-4-5 0 0,-3-6 0 15,-4-6 0-15,-6-4 0 16,-4-4 0-16,0-3 0 15,-6 0 0-15,-10 3 0 16,1 5 0-16,-3 7 0 16,1 7 0-16,0 4 0 15,-3 7 0-15,1 3 0 16,0 3 0-16,0 5 0 16,5 3 0-16,5 1 0 15,7 7 0-15,2 15-1325 0,12 8 847 16,12 1 292-16</inkml:trace>
  <inkml:trace contextRef="#ctx0" brushRef="#br0" timeOffset="-133319.89">21135 4532 130 0,'0'0'71'0,"0"0"24"15,0 0 2-15,0 0-21 16,0 0-23-16,0 0-46 15,89-19-7-15,-52 19 18 16,-1 0-2-16,-9-2 30 16,-5-1 9-16,-6 1 21 15,-5-1 4-15,-6 2 26 16,-4 1 44-16,-1 0 37 16,0 0 51-16,0 0-16 0,0 0-113 15,0 0-5 1,0 0-46-16,0 0-41 0,0 8-11 15,0 6 24-15,0 5-30 16,0 5 0-16,0 3 0 16,0 3 0-16,0 1 0 15,0 3 0-15,0 1 0 16,0-1 0-16,0-3 0 16,-4-3 0-16,-1-7 0 15,-1-2 0-15,-3-8 0 16,0-2 0-16,-3-5 0 15,-5-4 0-15,-2 0 0 16,-3 0 0-16,0-11 0 0,0-7 0 16,3-9 0-1,3-5-789-15,6-6 98 0,0-8 396 16,5-1 104-16</inkml:trace>
  <inkml:trace contextRef="#ctx0" brushRef="#br0" timeOffset="-133025.04">21313 4314 94 0,'0'0'55'16,"0"0"29"-16,0 0 26 16,0 0 57-16,0 0 162 15,0 0 175-15,8 0 31 0,-8 0-366 16,0 0-169-16,0 0 0 15,0 0 0-15,0 0 0 16,0 0 0-16,-1-3 0 16,-4-2 0-16,0 1 0 15,1-5 0-15,1 4 0 16,3 1 0-16,0 1 0 16,0 3 0-16,0 0 0 15,10 15-1247-15,7 10 712 16,1 3 332-16</inkml:trace>
  <inkml:trace contextRef="#ctx0" brushRef="#br0" timeOffset="-132609.7">21609 4508 4 0,'0'0'188'15,"0"0"-20"-15,0 0 233 16,0 0 377-16,0 0-270 16,0 0-508-16,0-63 0 15,0 63 0-15,0 0 0 16,0 0 0-16,0 0 0 16,0 12 0-16,0 15 0 0,3 7 0 15,3 11 0 1,3 8 0-16,-3 4 0 15,3 5 0-15,-2-2 0 16,1-3 0-16,-2-11 0 0,-1-10 0 16,-2-6 0-16,-1-10 0 15,-1-7 0-15,1-7 0 16,-1-4 0-16,-1-2 0 16,2 0 0-16,-2 0 0 15,1-8 0-15,-1-10 0 16,2-8 0-16,3-5 0 15,1-7 0-15,5-5-1175 16,0 0 584-16,2-3 412 0</inkml:trace>
  <inkml:trace contextRef="#ctx0" brushRef="#br0" timeOffset="-132321.08">21846 4528 140 0,'0'0'45'0,"0"0"28"15,0 0 21-15,0 0-35 16,0 0-20-16,0 0 140 16,-45 86 15-16,18-47 21 15,1 1-9-15,3-6-133 16,10-9-6-16,10-7-30 16,3-9-1-16,15-2 35 15,28-4 62-15,17 0 130 0,8-3-140 16,0 1-123-16,-10 1 0 15,-16 2 0-15,-16 0 0 16,-12-1 0-16,-10 0 0 16,-4 4-290-16,-4 0-145 15,-22 1-72-15,-11 2 60 16,-11-3 212-16</inkml:trace>
  <inkml:trace contextRef="#ctx0" brushRef="#br0" timeOffset="-103508.71">10046 2919 29 0,'0'0'34'16,"0"0"-2"-16,0 0-1 15,0 0-13-15,0 0 12 16,0 0-2-16,0 0-2 16,-3-12 2-16,3 10 3 15,0 2 3-15,0 0 5 16,0-1 8-16,0 1-2 16,0 0 24-16,0 0-4 15,0 0 38-15,0 0-7 0,0 0 1 16,0 0 23-16,0-2-8 15,0 2 8-15,0 0-17 16,0 0-9-16,0 0-24 16,0 0-26-16,0 0-34 15,0 0 12-15,0 0-16 16,0 0 22-16,0 0-17 16,0 0-11-16,0 0 6 15,0 0 10-15,0 0-16 16,0 0 0-16,0 5 0 0,0 4 0 15,0 3 29-15,0 1-29 16,0 1 28-16,0 1-6 16,-1 2-10-16,-1 0 22 15,2-1-5-15,0 1 17 16,0-2-12-16,0 2-28 16,0-2 11-16,0 1 6 15,0 1-5-15,0-1-12 16,0 4-1-16,0 0 7 15,2 2-12-15,-2-3-6 16,1 2 0-16,1 0 12 16,-1-1 11-16,1 0-17 15,1 0 0-15,0 1 0 0,-3 0 0 16,6 2 0-16,-3 1-11 16,-2-2 11-16,2 1 0 15,0 0 11-15,-1 0-28 16,-1 3 34-16,2-2-17 15,-1 1 0-15,1-1 0 16,-2 0 0-16,-1 0 0 16,2 0 0-16,-1 0-5 15,2-1 10-15,-2-2-5 16,-1-1 6-16,0-1-6 16,2 0-6-16,-2-2 6 15,1 0-23-15,1-3 29 16,-1 0-6-16,1-2 17 15,-2 3-17-15,3-1 0 0,0 0 0 16,-3 0-5-16,2 0 5 16,-2 0-12-16,1-2 12 15,-1 3 12-15,0-1-7 16,2 2-10-16,-2-2 10 16,1 0-10-16,1 1-13 15,-1 1 13-15,2 1 5 16,0-2 0-16,-2 1 5 15,2-2-10-15,-3 0 16 16,2 0-5-16,-2-1-6 16,1 0-12-16,-1-1 12 15,2-1 6-15,-2 1 0 16,1-2-6-16,-1 0 0 16,2-3-23-16,-1 3 23 15,1-2 0-15,-1-1 0 0,-1 1 0 16,0-2-6-16,2 2 6 15,-2 1 0-15,0 0-6 16,0-1 6-16,0-1 0 16,0 1-6-16,1-3 6 15,-1-1 0-15,2-1 12 16,-2 1-12-16,0 1-23 16,1 0 23-16,-1-1-6 15,0 0 6-15,2 1-6 16,-2-1 6-16,0-2 18 0,0-1-18 15,0 0-18 1,0 0 18-16,0-1 0 0,0 2 0 16,0 1-6-1,0-2-5-15,0 2-1 0,0 0 12 16,0-1 0-16,0 0 0 16,0-1 0-16,0-1-34 15,0 3 11-15,0-3 0 16,0 2 6-16,3 1 5 15,-3-2 6-15,0-1 1 16,0 1-18-16,0-1 6 16,4 0-11-16,-4 0 28 15,0 0-11-15,0 0 22 0,0 0-17 16,0 0 12 0,0 0 5-16,0 0-11 0,0 0 0 15,0 0 6-15,0 0-1 16,0 0-5-16,0 0 0 15,0 0 0-15,0 0-11 16,0 0 5-16,0 0-39 16,5 0 40-16,-1 0-6 15,2 0 5-15,-1 0 6 16,1 2 6-16,1-2-1 16,-1 0 6-16,5 0-22 15,0 0 22-15,3 0-11 16,-2 0 0-16,4 0 6 15,1 0-6-15,2 0 0 0,0 0 6 16,1 0-6-16,-1 1-6 16,2-1 6-16,-3 0 0 15,1 2 0-15,-2-2 0 16,2 0 0-16,-4 0 6 16,3 0-6-16,0 0 0 15,0 0 0-15,3 0 22 16,2 0-39-16,0 0 17 15,1 0 0-15,1 0 12 16,-3 0-12-16,-2 0-6 16,-1-2 0-16,1 2 1 15,-2 0-7-15,1 0 1 16,3 0 17-16,1 0-12 16,5 0 6-16,1 0 0 15,0 0 0-15,3 0-5 0,-2 0 5 16,-2 0 0-16,-3 0 0 15,-1 0-6-15,0 0 12 16,1 0-6-16,4 0 0 16,4 0 0-16,-2 0 0 15,3 0 0-15,-1 0 0 16,-3 0 0-16,3 0 0 16,-3 0 0-16,-2 0-12 15,3 2 24-15,1 1-12 16,-1-1 16-16,2 0-27 0,-2 1 17 15,-1 0-12-15,1-1 12 16,-2 1-6-16,-1-1 0 16,0-1 5-16,-1 0 1 15,1-1-6-15,1 1 6 16,-1 1-6-16,2 0 0 16,3-1 0-16,-2-1 22 15,2 0-27-15,-5 0 5 16,-3 0-6-16,-3 0 0 15,0 0 6-15,2 0-5 16,-1 0 5-16,2 0-17 16,0 0 17-16,3 0 0 15,-1 0 0-15,3 0 0 16,0-1-6-16,-2-1 6 16,2 2 0-16,-3-2 0 0,-2 2 0 15,-2 0 0-15,0 0 0 16,1 0 0-16,0 0 0 15,-1-1 0-15,-1 0 6 16,-3 1-12-16,-1 0 6 16,0 0-5-16,-3 0 5 15,1 0 0-15,-4 0 0 16,2 0-6-16,-5 0 23 16,-3 0-34-16,0 0 17 15,-5 0 0-15,1 0 6 16,-2 0-1-16,0 0-10 15,0 0-1-15,0 1 6 16,0-1 22-16,0 0-22 0,0 0 12 16,0 0 5-16,0 0 11 15,0 0-6-15,0 0 12 16,0 0-5-16,0-4-23 16,0-4 0-16,0-2-1 15,0 0 18-15,-2-3-11 16,-1-1 5-16,2 0 6 15,-1-3-6-15,2 0 18 16,-1 0 29-16,1 0-58 16,0-1 41-16,0-2-47 15,0 0 0-15,0 0 0 16,0 1 0-16,0-2 0 16,0-2 0-16,0 0 0 15,0-1 0-15,0 1 0 0,0-1 0 16,0-2 0-16,0 1 0 15,0 1 0-15,0 1 0 16,0 2 0-16,0-1 0 16,0 3 0-16,-2 1 0 15,1-1 0-15,-1 1 0 16,-1 3 0-16,2-2 0 16,1 0 0-16,-2-2 0 15,2-1 0-15,0 1 0 16,0-1 0-16,-1-2 0 0,-1 3 0 15,1-2 0-15,-1 1 0 16,1 0 0-16,-1 0 0 16,2 2 0-1,-4-1 0-15,4 0 0 0,0 2 0 16,-3 1 0-16,3 4 0 16,0-1 0-16,0 0 0 15,0 3 0-15,0-3 0 16,0 1 0-16,0-1 0 15,0 3 0-15,0-2 0 16,0 1 0-16,0 0 0 16,0 0 0-16,0-1 0 15,0 1 0-15,0-1 0 0,0 2 0 16,0 1 0 0,0 0 0-16,0 1 0 0,0-1 0 15,0-1 0-15,0 0 0 16,0 0 0-16,0 0 0 15,0 2 0-15,0-2 0 16,-2 2 0-16,2 0 0 16,-1-1 0-16,1 4 0 15,0-3 0-15,-2 3 0 16,2-2 0-16,0 1 0 16,-1 0 0-16,1-1 0 15,0 0 0-15,0 0 0 16,-2 0 0-16,2-1 0 15,0 1 0-15,0-2 0 0,-1-1 0 16,1 2 0-16,0-1 0 16,0 0 0-16,0 2 0 15,0 0 0-15,0-1 0 16,0 1 0-16,0-1 0 16,0-2 0-16,0 2 0 15,0-2 0-15,0 1 0 16,0 0 0-16,0 1 0 15,0-1 0-15,0 1 0 16,0 1 0-16,0-1 0 16,0-2 0-16,0 1 0 15,0 1 0-15,0 2 0 16,0 0 0-16,0-5 0 16,0 4 0-16,0-4 0 15,0-1 0-15,0 3 0 0,0-1 0 16,0-1 0-16,-2 2 0 15,2-1 0-15,0 3 0 16,-1-2 0-16,1 4 0 16,0-2 0-16,0 0 0 15,0 1 0-15,0 2 0 16,0 1 0-16,0 2 0 16,0-2 0-16,0 2 0 15,0-1 0-15,0 2 0 16,0 0 0-16,0-1 0 0,0 1 0 15,0 0 0-15,0 0 0 16,0 0 0-16,0 0 0 16,0 0 0-1,0 0 0-15,0 0 0 0,0 0 0 16,-2 0 0-16,1 0 0 16,1 0 0-16,-2 0 0 15,2 0 0-15,0 0 0 16,-1 0 0-16,1 0 0 15,-2 0 0-15,1 0 0 16,1 0 0-16,-2 0 0 16,1 0 0-16,-2 0 0 15,3 0 0-15,-4 0 0 16,-7 0 0-16,-5 0 0 16,-7 0 0-16,-4 1 0 0,-1 5 0 15,3-2 0-15,1 0 0 16,3-2 0-16,3-1 0 15,-1-1 0-15,-1 0 0 16,-2 3 0-16,-3-1 0 16,-2 0 0-16,-3 2 0 15,4-3 0-15,-2 4 0 16,0-2 0-16,1-2 0 16,2 0 0-16,1 1 0 15,1-2 0-15,-2 0 0 16,-2 1 0-16,2-1 0 15,-2 3 0-15,0-3-30 0,0 0 24 16,3 0-5 0,0 0-1-16,2 0 6 0,-2 0-5 15,3 0 11-15,-1 0 0 16,0 2-6-16,-1 0 0 16,2 1 0-16,-1-1 6 15,0 1-5-15,0-1 5 16,2 0 0-16,-3 1-6 15,4-2 6-15,-2 2-6 16,0 0 0-16,3-2 6 16,0 2 0-16,2-1 6 15,-5 0-6-15,0 1 0 16,-4 0 0-16,4 0 6 16,-3 0 0-16,0-1-6 15,2 1-6-15,1-1 6 16,0 0 0-16,4 0 6 0,0-1-6 15,-1-1 0-15,1 0 0 16,0 0 11-16,0 0-17 16,-2 1 6-16,-2-1 0 15,3 2 0-15,-4-1 0 16,1 1 0-16,0-1 23 16,0 0-17-16,4 1-12 15,-2-1 6-15,8 1 0 16,-2-2 12-16,3 0-12 0,-2 0 6 15,4 0 11-15,-1 0-11 16,-1 0 24-16,-3 1-30 16,-1 0 0-16,-2 1 0 15,1 1 0-15,-5-2 0 16,1 2 0-16,1-2 0 16,0 1 0-16,3-2 0 15,2 1 0-15,1 1 0 16,0-2 0-16,0 0 0 15,3 1 0-15,-4-1 0 16,2 2 0-16,-1-1 0 16,-1 0 0-16,4-1 0 15,0 1 0-15,0-1 0 0,2 0 0 16,-1 0 0 0,3 0 0-16,-2 0 0 0,-2 0 0 15,2 0 0-15,-2 0 0 16,-3 0 0-16,4 0 0 15,-2 0 0-15,0 0 0 16,-1 0 0-16,-1 0 0 16,0 0 0-16,0 0 0 15,-1 0 0-15,2 0 0 16,2 0 0-16,2 0 0 16,-2 0 0-16,0 2 0 15,1-2 0-15,-2 2 0 16,0 0 0-16,1-2 0 15,-3 0 0-15,1 2 0 0,2-2 0 16,-2 0 0 0,-3 1 0-16,5-1 0 0,-4 0 0 15,1 2 0-15,0-2 0 16,3 0 0-16,0 0 0 16,1 0 0-16,1 0 0 15,1 0 0-15,0 1 0 16,3-1 0-16,-3 2 0 15,1-2 0-15,-2 0 0 16,3 1 0-16,-1-1 0 16,2 0 0-16,-1 1 0 15,-4-1 0-15,4 0 0 16,1 0 0-16,-2 0 0 16,2 0 0-16,-1 2 0 15,-1-2 0-15,1 0 0 16,-2 0 0-16,3 0 0 0,2 0 0 15,-1 0 0-15,1 0 0 16,-1 0 0-16,-1 0 0 16,0 0 0-16,0 0 0 15,0 0 0-15,1 0 0 16,1 0 0-16,1 0 0 16,-2 0 0-16,2 0 0 15,0 0 0-15,0 0 0 16,0 0 0-16,0 0 0 0,-1 0 0 15,1 0 0-15,0 0 0 16,-3 0 0-16,2 0 0 16,-1 0 0-16,1 0 0 15,1 0 0-15,0 0 0 16,0 0 0-16,-2 0 0 16,-1 0 0-16,0 0 0 15,-1 0 0-15,-1 0 0 16,-1 0 0-16,-1 0 0 15,2 0 0-15,1 0 0 16,1 0 0-16,0 0 0 16,-2 0 0-16,2 0 0 15,2 0 0-15,-3 0 0 16,1 0 0-16,0 0 0 16,0 0 0-16,-2 0 0 0,5 0 0 15,0 0 0-15,-3 0 0 16,3 0 0-16,0 0 0 15,0 0 0-15,0 0 0 16,0 0 0-16,0 0 0 16,0 0 0-16,0 0 0 15,0 0 0-15,0 0 0 16,0 0 0-16,0 0 0 16,0 0 0-16,0 0 0 15,0 0 0-15,0 0 0 16,11 0-152-16,6 0-1274 15,-5 0 1047-15</inkml:trace>
  <inkml:trace contextRef="#ctx0" brushRef="#br0" timeOffset="-101790.56">13925 2668 1 0,'0'0'1'15,"0"0"0"-15,0 0-1 16,0 0 0-16,0 0 0 16,0 0-1-16,0 0-1 15,-23-8 2-15</inkml:trace>
  <inkml:trace contextRef="#ctx0" brushRef="#br0" timeOffset="-96548.83">13925 2668 0 0,'-28'-10'21'16,"28"9"-6"-16,0-2 12 0,0 0-11 16,0 2 7-16,0-1-7 15,0-1 2-15,0 1-1 16,0 0 5-16,0-1-5 16,0 0 5-16,-1 1-2 15,1-1 11-15,0 1 11 16,-2 1 5-16,2 0 4 15,-1-2 1-15,1 0 17 16,0 2 8-16,0-1 24 16,0-1-2-16,0 1 32 15,-2 0 24-15,2-1-66 0,0 3 45 16,0 0-36 0,0 0-23-16,0 0-48 15,0 0-5-15,0 0-11 16,0 0 5-16,0 0 17 0,0 0-16 15,0 0 16-15,0 0-21 16,0 0-12-16,0 0 17 16,0 0-17-16,-1 0 5 15,1 0-5-15,-2 0-11 16,2 0 0-16,0 0 11 16,0 3 0-16,0 4-12 15,0 3 12-15,0 0 17 16,0 1-17-16,0 4 0 0,0-1 0 15,0 0 17-15,0-2-17 16,0-2 6-16,0 2-6 16,0-3 5-16,0 1 7 15,0 2 33-15,0-2-45 16,2 1 23-16,-1 1 17 16,1 2-23-16,1 3-11 15,-2 3 17-15,2 2-11 16,0 1 5-16,0 2-17 15,0 1 23-15,0 1-17 16,0-2-6-16,0 3 29 16,-2-5-29-16,1 2 0 15,-1 0-6-15,1-4 6 16,-1 0 17-16,1-2-11 0,-1 1-6 16,1-1 0-16,1-1-6 15,-1-1 24-15,2 2-36 16,-3-1 47-16,2 2-46 15,0-1 34-15,0 0-23 16,2-1 12-16,-2 0-12 16,0 1 12-16,0-1-17 15,-2 2 28-15,1-2-29 16,0-2 24-16,0-1-18 16,-2-1 6-16,1-2-11 15,-1 1 11-15,0 0 5 16,2-1-5-16,-1 2 0 15,1-2 0-15,1 1 6 16,-1 1 6-16,1-1-12 0,-2 1-18 16,1 0 13-16,-1 1 10 15,1-1-10-15,-1-1 10 16,1 0-5-16,-2 0 0 16,1 2 6-16,-1-1-6 15,2 0 0-15,-2-2-6 16,2-1 6-16,-2 0 0 15,2 1 0-15,-1-1 0 16,1 0 6-16,-2 1-6 16,0 1 0-16,0-1 0 15,0-1 0-15,1 2 0 0,1 0 0 16,-1 0 0-16,1 1-6 16,-2-1 12-16,1-1-12 15,-1 2 12-15,0-3 6 16,2 3-12-1,-2-1-12-15,1 0 12 0,-1 3 0 16,0-1 6-16,2-1-18 16,-2 2 18-16,0-4-6 15,0 1 0-15,0-1 12 16,0-1-24-16,0-2 12 16,0 1 0-16,0-1 0 15,0-1 18-15,0 1-36 16,0-2 12-16,0 1 6 0,0 0 0 15,0 0 12-15,0-1-12 16,0-1 0-16,0 0 12 16,0-1-30-16,0-1 18 15,0 0 0-15,0-1 0 16,0 0 0-16,0-1 0 16,0 0 0-16,0 1 0 15,0-2 0-15,0 1 0 16,0 0 6-16,0 0-12 15,0 1 6-15,0-2 0 16,0 1 6-16,0-2-6 16,0 0 0-16,1 0 0 15,-1 0 6-15,0 0 0 16,0 0-6-16,0 0 0 16,0 0 0-16,0 0 0 0,0 0 17 15,0 0-17-15,0 0-6 16,0 0 6-16,0 0 6 15,0 0 0-15,0 0 0 16,0 0-1-16,0 0-10 16,0 0-1-16,2 0-12 15,1 2 1-15,3-2 0 16,3 2 17-16,0-1 23 16,1 1-17-16,3-2-6 15,0 0 0-15,1 0 0 16,3 0 17-16,1 0-11 15,0 0-6-15,1 0 0 16,5 0 0-16,1 0 11 16,5 0 2-16,4 0-13 0,2-5 0 15,3 3 0-15,0-3 0 16,1 1 0-16,-4 0 0 16,-3-2 0-16,-2 2 0 15,-3 1 0-15,1 0-18 16,-1 2 12-16,2-2 6 15,0 0 0-15,-1 0 0 16,4-1 0-16,-3 2 0 0,0-3 0 16,-4 4 0-1,-3-2 0-15,0 2 6 0,-1-1-6 16,-2-2 5-16,2 1 8 16,2-2-13-1,2 0 0-15,4 1-13 16,2 2 13-16,-4 0 0 0,2 0 0 15,-6 2 13-15,1 0-13 16,-1-2 0-16,-2 2 0 16,-1-2 0-16,6-1 0 15,2 2 0-15,-3-3 0 16,3-1 0-16,-1 1 0 16,2 0 0-16,0-1 0 15,-1 3 0-15,0 0 0 16,1 0 0-16,-1 1 0 0,4-1 0 15,-1 0 0-15,-1 2 0 16,0-1 0-16,-4 0 0 16,-1-2 0-16,1 1 0 15,-2 0 0-15,2 0 0 16,-1 1 0-16,0-1 0 16,1 0 0-16,-5 0 0 15,2 0 0-15,-3-1 0 16,-3 0 0-16,0 0 0 15,0-1 0-15,3-1 0 16,-1 0 0-16,0 3 0 16,-1-2 0-16,2 1 0 15,-3 0 0-15,1 3 0 16,2-4 0-16,-1 4 0 16,1-2 0-16,1 2 0 0,-4 0 0 15,1 0 0-15,-1 0 0 16,2-1 0-16,0 0 0 15,0-1 0-15,-1 0 0 16,0 0 0-16,-2 1 0 16,-2 1 0-16,-2-2 0 15,2 2 0-15,-3-1 0 16,2 1 0-16,2-2 0 16,-2 2 0-16,2-1 0 15,-1 1 0-15,0 0-13 16,-2-1 13-16,0 0-11 15,-2-1 5-15,0 0 6 0,-1 2-23 16,-4-1 11 0,0 0 12-16,-2 1 0 0,0-2 0 15,1 2-6-15,-3 0 1 16,-1 0 5-16,1 0 5 16,-2 0-5-16,0 0-5 15,0 0 5-15,0 0 0 16,0-1 0-16,0 1 0 15,0 0 5-15,0 0 1 16,0 0-6-16,0 0 0 16,0 0 6-16,0 0-6 15,0-2 6-15,0 2 0 0,0 0 5 16,0-1 7 0,0 0-13-16,0-2 8 0,1-1-13 15,-1 0 0-15,0-3 0 16,0 2 0-16,0 0 0 15,0-1 0-15,0 2 0 16,0-2 0-16,0-2 0 16,0 2 0-16,0-4 0 15,0 1 0-15,2-1 0 16,-1-2 0-16,1 1 0 16,-1 1 0-16,1 0 0 15,-1 0 0-15,-1 0 0 16,2-1 0-16,-1-1 0 0,2 1 0 15,-1-3 0-15,1 2 0 16,-2-3 0-16,2 1 0 16,-2 0 0-16,-1-4 0 15,2-2 0-15,-2-1 0 16,0-2 0-16,0 3 0 16,0-3 0-16,0 3 0 15,0 0 0-15,0 4 0 16,0 1 0-16,0 3 0 15,0-1 0-15,0 1 0 16,0-1 0-16,0 1 0 16,0 0 0-16,0 0 0 15,-2-1 0-15,1-1 0 16,-2 1 0-16,2-2 0 0,-1 0 0 16,1-1 0-16,-2-1 0 15,1 0 0-15,-1 1 0 16,0-1 0-16,0 1 0 15,-1-2 0-15,-1 0 0 16,1 1 0-16,-1 1 0 16,2 0 0-16,0-1 0 15,0 2 0-15,2 0 0 16,-1 1 0-16,1 0 0 16,-1 0 0-16,1 1 0 15,-1-2 0-15,1 1 0 0,-1-2 0 16,1 2 0-1,-3 0 0-15,1 0 0 16,1 0 0-16,-1 0 0 16,2-1 0-16,-1 1 0 0,1 2 0 15,-1-1 0-15,2 2 0 16,0 1 0-16,0 0 0 16,0 1 0-16,0 0 0 15,0 0 0-15,0-2 0 16,0 1 0-16,0 0 0 15,0 0 0-15,0 1 0 16,0-3 0-16,0 4 0 0,0-2 0 16,0 0 0-1,0 1 0-15,0 1 0 0,0-1 0 16,0 0 0-16,0-1 0 16,0 0 0-16,0-1 0 15,0 1 0-15,0 1 0 16,0-2 0-16,0 2 0 15,0 0 0-15,0 0 0 16,0 1 0-16,0-1 0 16,0 1 0-16,0-1 0 15,0-1 0-15,0 2 0 16,0-2 0-16,0-1 0 16,2 0 0-16,-1 2 0 15,1-1 0-15,-1-1 0 16,-1 0 0-16,0 2 0 0,0-1 0 15,0 0 0-15,0 2 0 16,0 2 0-16,0 1 0 16,2-1 0-16,-1 0 0 15,-1 1 0-15,0 0 0 16,0 1 0-16,0-2 0 16,2 1 0-16,-2-1 0 15,1 0 0-15,-1 1 0 16,2-1 0-16,-2 0 0 15,0 1 0-15,0-1 0 16,0 2 0-16,0 0 0 16,0 3 0-16,0-1 0 15,0 1 0-15,0 1 0 16,0 0 0-16,0 0 0 0,0 0 0 16,0 0 0-16,0-2 0 15,0 2 0-15,0-1 0 16,0 1 0-16,0-1 0 15,0-1 0-15,0 2 0 16,0 0 0-16,0 0 0 16,0 0 0-16,0-1 0 15,0 1 0-15,0 0 0 16,0 0 0-16,0 0 0 16,0 0 0-16,0 0 0 15,0 0 0-15,0 0 0 0,0 0 0 16,0 0 0-1,0 0 0-15,0 0 0 0,0 0 0 16,0 0 0-16,0 0 0 16,0 0 0-16,0 0 0 15,0 0 0-15,0 0 0 16,-2 0 0-16,-5 0 0 16,-6 0 0-16,-4 0 0 15,-1 3 0-15,-2 1 0 16,1-1 0-16,1 1 0 15,-3-2 0-15,2 1 0 16,1-1 0-16,0 0 0 0,0 0 0 16,0 0 0-16,0 0 0 15,-1-2 0-15,0 4 0 16,-1-1 0-16,-1 1 0 16,-3 0 0-16,2-1 0 15,-2 0 0-15,-1 2 0 16,-1-1 0-16,3-1 0 15,-3-1 0-15,2 0 0 16,-1-1 0-16,-2 1 0 16,2-1 0-16,-1 2 0 15,2-2 0-15,-1 1 0 16,-3 1 0-16,-2 0 0 16,-5-1 0-16,0 3 0 15,-5-1 0-15,-1 0 0 16,1 0 0-16,0 0 0 0,5 1 0 15,1-1 0 1,1-2 0-16,2 1 0 0,0-1 0 16,-1-1 0-16,-2 2 0 15,-1 0 0-15,1 1 0 16,0-3 0-16,-2 4 0 16,3-4 0-16,1 1 0 15,-1-1 0-15,1 0 0 16,1 0 0-16,0-1 0 15,1 0 0-15,0 0 0 16,0 0 0-16,0 0 0 16,2 0 0-16,0 0 0 15,2 0 0-15,-1 0 0 16,-3 0 0-16,2 4 0 0,0-2 0 16,3 0 0-16,1 1 0 15,0 0 0-15,1 0 0 16,0-2 0-16,-3 2 0 15,1-1 0-15,-1 2 0 16,-2-2 0-16,0 3 0 16,1-3 0-16,0 1 0 15,3-1 0-15,2-2 0 16,2 0 0-16,0 2 0 16,0 0 0-16,1-2 0 15,-1 1 0-15,4-1 0 0,0 0 0 16,2 0 0-1,1 0 0-15,2 0 0 0,1 0 0 16,-1 0 0 0,1 0 0-16,-1 1 0 0,-2 1 0 15,1-1 0-15,-1 1 0 16,1-2 0-16,-2 1 0 16,-1 0 0-16,3 1 0 15,-2 1 0-15,1-2 0 16,2 0 0-16,0-1 0 15,2 2 0-15,-1-2 0 16,1 2 0-16,1-1 0 0,1 0 0 16,-2-1 0-1,2 0 0-15,2 0 0 0,-1 0 0 16,3 0 0-16,-4 0 0 16,1 0 0-16,0 0 0 15,0 0 0-15,1 0 0 16,1 0 0-16,0 0 0 15,-1 0 0-15,3 0 0 16,-1 0 0-16,2 0 0 16,-1 0 0-16,2 0 0 15,-1 0 0-15,-1 0 0 16,2 0 0-16,-1 0 0 16,-1 0 0-16,1 0 0 15,1 0 0-15,-2 0 0 16,1 0 0-16,1 0 0 0,0 0 0 15,0 0 0-15,0 0 0 16,0 0 0-16,0 0 0 16,0 0 0-16,0 0 0 15,0 0 0-15,0 0 0 16,0 0 0-16,0 0 0 16,0 0 0-16,0 0 0 15,0 0 0-15,0 0 0 16,0 0 0-16,0 0 0 15,0 0 0-15,0 0 0 16,0 0 0-16,0 0 0 16,0 0 0-16,0 0 0 15,0 0 0-15,0 0 0 16,0 0 0-16,0 0 0 0,0 0 0 16,0 0 0-16,0 0 0 15,0 0 0-15,0 0 0 16,0 0 0-16,0 0 0 15,0 0 0-15,0 0 0 16,0 0 0-16,0 0 0 16,0 0 0-16,0 0 0 15,0 0 0-15,0 0 0 16,0 0 0-16,0 0 0 16,-13 3-1053-16,-6-3 290 15</inkml:trace>
  <inkml:trace contextRef="#ctx0" brushRef="#br0" timeOffset="-89245.84">4662 18047 100 0,'0'0'59'0,"0"0"34"16,0 0 42-16,0 0 43 0,0 0 129 16,0 0 124-16,0 0-28 15,0 0-62-15,-9-46-341 16,9 46 0-16,0 0 0 15,0 0 0-15,0 0 0 16,0 0 0-16,0 4 0 16,0 15 0-16,0 2 0 15,0 7 0-15,8 5 0 16,2 3 0-16,2 9 0 16,0 3 0-16,1 3 0 15,-2 4 0-15,-4-5 0 16,0 3 0-16,-2-6 0 15,1-2 0-15,0-8 0 16,-1-5 0-16,2-9 0 16,-3-5 0-16,1-3 0 0,-2-4 0 15,-3-2 0-15,0-6 0 16,0-2 0-16,0-1 0 16,0 0 0-16,0 0 0 15,0 0 0-15,0 0 0 16,0 0 0-16,0-2 0 15,-2-9-278-15,-1-5-989 16,3-2 918-16</inkml:trace>
  <inkml:trace contextRef="#ctx0" brushRef="#br0" timeOffset="-88547.69">4720 18058 40 0,'0'0'54'16,"0"0"-10"-16,0 0 15 15,0 0-18-15,-18-73 1 16,18 58-1-16,0 3-6 0,0-1 16 15,0 3-15 1,11-3 0-16,1 3-10 0,4 3 4 16,3 3-6-1,2 2-16-15,6 2 1 0,0 0-3 16,0 6-6-16,-2 8 0 16,-4 5 6-16,-3 2 3 15,-3 5 6-15,-5-3 6 16,-4 6 1-16,-6-1 0 15,0 3 11-15,-4-1-8 16,-17-1-12-16,-3-1-5 16,-4 0 12-16,-3-2-14 15,-2-4 3-15,3-2 6 16,4-7-15-16,4-4 14 0,9-8-11 16,2-1 6-16,5 0-6 15,0 0 14-15,3 0-10 16,3 0-1-16,0 0-2 15,0 0 6-15,0 0-10 16,0 0-34-16,3 0-29 16,15 6-9-16,6 9 72 15,7 6 2-15,2 6-2 16,0 3 5-16,6 2-5 16,1 2 0-16,0-2 5 15,-2-2 6-15,-5-3 9 16,-7-7 27-16,-6-6-8 15,-10-5 14-15,-4-3-15 16,-4-6 4-16,-2 0-5 16,0 0 68-16,0 0 0 0,0 0-2 15,0 0-56-15,0 0-47 16,-3 0-130-16,-3 0-445 16,3 0 256-16,1 0 120 15</inkml:trace>
  <inkml:trace contextRef="#ctx0" brushRef="#br0" timeOffset="-87977.14">5462 18322 76 0,'0'0'78'15,"0"0"13"-15,0 0 42 16,0 0 60-16,0 0 185 16,0 0 5-16,-27-67-132 15,15 67-82-15,-5 1-112 16,-2 21-40-16,-2 5 18 16,3 6-24-16,2 6-16 15,2 0 5-15,3-1 0 16,3-2 5-16,8-4-5 15,0-8-11-15,0-4-6 16,3-10 5-16,10-3-11 0,4-7 23 16,4 0 6-16,-2 0 34 15,2-13 12-15,1-4-29 16,-5-6 0-16,2-1 12 16,-1-5-18-16,-3-1 7 15,0-1-24-15,-6 3 5 16,-5 2 8-16,-1 5-13 15,-3 3 0-15,0 4 0 16,0 6 0-16,0 5 0 16,0 1 0-16,0 2 0 15,-1 2 0-15,-2 15 0 16,-2 6 0-16,2 6 0 0,2-1 0 16,1-1 0-16,0 1 0 15,0-4 0-15,1 0 0 16,8-3 0-16,0-3 0 15,3-3-128-15,3-1-586 16,4-3 51-16,1-3 370 16,2-3 140-16</inkml:trace>
  <inkml:trace contextRef="#ctx0" brushRef="#br0" timeOffset="-87418.51">5699 18285 106 0,'0'0'81'0,"0"0"26"16,0 0 19-16,0 0 23 16,0 0 15-16,0 0-55 15,36-30-21-15,-17 51-16 16,5 5 23-16,-6 3 32 15,-2 4-24-15,-7 0 12 16,-1 0-12-16,-5-2-20 16,-3 2 12-16,0-5-9 15,0-4-23-15,-2-4-16 16,-2-10 16-16,2-3-28 16,1-7-5-16,-1 0-30 0,1 0 0 15,-1-7 0 1,-2-13 0-16,2 0 0 0,2-8 0 15,0-2 0-15,0-1 0 16,0 1 0-16,8 1 0 16,9 3-76-16,0 5-17 15,4 2 36-15,-3 5 39 16,1 5 13-16,-1 5-7 16,-3 4-22-16,3 0 17 15,-6 13-17-15,0 6 11 16,-2 9 23-16,-2 4 0 0,-4 2 45 15,-2-5 12 1,-2-2 18-16,0-7 0 0,1-8-46 16,-1-4-6-16,2-3-17 15,-1-1-12-15,1-4 0 16,1 0-382-16,4 0-462 16,-1 0 416-16,8 0 209 15</inkml:trace>
  <inkml:trace contextRef="#ctx0" brushRef="#br0" timeOffset="-86709.74">6434 18408 125 0,'0'0'66'0,"0"0"19"15,0 0 0-15,0 0 1 16,0 0-1-16,0 0 3 16,-46-37 32-16,33 34 12 15,-5 3 68-15,3 0-23 16,-3 0-78-16,-2 3-26 16,1 8 1-16,0 8-30 15,1 4-22-15,2 3-6 16,2 2-16-16,5 0-5 15,2-2-6-15,5-5 5 16,2-5-15-16,0-8-1 16,7-2-11-16,7-6 33 0,8 0 38 15,-2-4 6-15,2-9-33 16,0-9 28-16,-3-5 6 16,-2-3-17-16,-3-10-11 15,4-6-12-15,-5-10 18 16,-1-3-23-16,0-1 6 15,-9 3 22-15,-3 5 1 16,0 5 17-16,-6 4 69 16,-6 3-21-16,-1 4-94 15,4 5 0-15,1 10 0 0,2 8 0 16,2 7 0 0,4 5 0-16,0 1 0 15,0 0 0-15,0 0 0 16,0 8 0-16,0 11 0 0,0 10 0 15,0 6 0-15,0 5 0 16,0 6 0-16,13 4 0 16,1 3 0-16,0 4 0 15,2-2 0-15,-2-2 0 16,1-6 0-16,2-8 0 16,-4-5 0-16,2-7 0 15,-3-1 0-15,-1-4 0 16,-1-3 0-16,-3-1 0 15,1-8 0-15,-2-6 0 16,1 2 0-16,-1-3 0 0,-1 5 0 16,2 0 0-16,5 0-1192 15,8-2 587-15</inkml:trace>
  <inkml:trace contextRef="#ctx0" brushRef="#br0" timeOffset="-86286.33">6879 18408 109 0,'0'0'81'0,"0"0"10"16,0 0 65-1,0 0 104-15,0 0 37 0,0 0-13 16,-39-17-110-16,29 31-81 15,-5 8-50-15,4 7-15 16,2 3 12-16,2 1-35 16,6 2-5-16,1-8 0 15,0-4 12-15,0-3-12 16,7-8 0-16,5-5 0 16,3-7 33-16,3 0 41 15,2-1 41-15,2-15 37 16,-2-4-152-16,1-3 0 15,-6-3 0-15,-3-4 0 16,-6-1 0-16,-6 1 0 16,0 2 0-16,-3 1 0 0,-13 5 0 15,-4 3 0-15,-1 8 0 16,4 6 0-16,3 5-111 16,3 5-880-16,3 11 371 15,5 2 387-15</inkml:trace>
  <inkml:trace contextRef="#ctx0" brushRef="#br0" timeOffset="-85468.2">7088 18444 119 0,'0'0'86'0,"0"0"28"16,0 0 107-16,0 0 173 16,0 0 93-16,0 0-196 15,13-63-165-15,-2 63-115 16,2 13 35-16,2 8-17 0,0 5 41 15,0 4-17 1,-5 5-53-16,-2-1 0 0,-4 3 0 16,-1-2 0-16,-3-5 0 15,0-9 0-15,0-8 0 16,0-5 0 0,0-7 0-16,0-1 0 0,0 0 0 15,0-1 0-15,0-11 0 16,0-12 0-16,0-6 0 15,0-5 0-15,0-6 0 16,0-4 0-16,12-1 0 16,6 5 0-16,2 8 0 15,5 9 0-15,2 6 0 16,1 10 0-16,3 7 0 0,-1 1 0 16,-3 1 0-16,-6 19 0 15,-2 5 0-15,-5 9 0 16,-2 7 0-16,-8 0 0 15,-4 1 0-15,0-3 0 16,0-9 0-16,0-7 0 16,-3-12 0-16,2-6 0 15,-1-5 0-15,1 0 0 16,-4-3 0-16,1-14 0 16,1-9 0-16,0-5 0 15,3-7 0-15,0-4 0 16,0-2 0-16,3 4 0 15,13 4 0-15,6 6 0 16,7 8 0-16,-2 9 0 16,7 5 0-16,-7 8 0 0,0 0 0 15,-5 17 0-15,-4 5 0 16,-6 4 0-16,-3 2 0 16,0 1 0-16,-5 1 0 15,-2-6 0-15,-2-4 0 16,0-5 0-16,0-4 0 15,0-2 0-15,0-2 0 16,-9 3 0-16,0-6-1102 16,0-4 436-16,9 0 401 15</inkml:trace>
  <inkml:trace contextRef="#ctx0" brushRef="#br0" timeOffset="-84855.51">7883 18633 166 0,'0'0'66'0,"0"0"53"16,0 0 52-16,0 0 9 0,0 0 24 16,0 0-38-16,49 0 6 15,-31-1 41-15,3-8 19 16,4-5-31-16,5-7-44 16,3-7-157-16,3-6 0 15,-2-8 0-15,-1-2 0 16,-8-8 0-16,-8-2 0 15,-2-4 0-15,-9 1 0 16,-3-2 0-16,-3 7 0 16,0-1 0-16,-14 3 0 15,-5 4 0-15,2 5 0 16,-2 8 0-16,3 4 0 0,1 6 0 16,0 5 0-16,6 6 0 15,1 2 0-15,2 7 0 16,-2 3 0-16,-6 0 0 15,-5 11 0-15,-8 14 0 16,0 10 0-16,-2 9 0 16,6 7 0-16,5 4 0 15,7 4 0-15,11 6 0 16,0 3 0-16,9 5 0 16,17-4 0-16,2-3 0 15,3-7 0-15,2-13 0 16,2-3 0-16,2-12 0 15,6-8 0-15,2-7 0 16,7-10 0-16,-3-6-924 16,-4 0-1-16</inkml:trace>
  <inkml:trace contextRef="#ctx0" brushRef="#br0" timeOffset="-83784.76">8602 18316 144 0,'0'0'74'0,"0"0"42"16,-19-74 79-16,10 59 185 15,6 8 90-15,1 3 18 16,2 4-308-16,0 0-180 15,0 0 0-15,-1 15 0 16,1 12 0-16,0 13 0 16,0 4 0-16,0 2 0 0,3-4 0 15,10-5 0-15,2-6 0 16,6-8 0-16,0-8 0 16,-2-9 0-16,2-6 0 15,0-2 0-15,-1-17 0 16,-1-5 0-16,-6-10 0 15,-4-2 0-15,-4 0 0 16,-4-4 0-16,-1 0 0 16,0 7 0-16,0 3 0 15,0 11 0-15,0 6 0 0,0 7 0 16,0 6 0 0,5 0 0-16,4 20 0 0,7 15 0 15,2 15 0-15,1 7 0 16,-5 7 0-16,-4 1 0 15,-7-3 0-15,-3-7 0 16,0-8 0-16,-1-11 0 16,-14-9 0-16,-6-4 0 15,-9-7 0-15,-10 1 0 16,1-4 0-16,2-6 0 16,4-3 0-16,9-2 0 15,12-2-1178-15,10 0 572 16</inkml:trace>
  <inkml:trace contextRef="#ctx0" brushRef="#br0" timeOffset="-83216.88">9860 18301 119 0,'0'0'67'0,"0"0"44"16,0 0 53-16,0 0 145 16,0 0 145-16,0 0-45 0,-15-56-94 15,15 56-216 1,0 10-99-16,0 13 0 0,0 10 0 16,0 7 0-16,0 3 0 15,1 0 0-15,5-3 0 16,0-11 0-16,2-5 0 15,1-8 0-15,-2-6 0 16,1-6-238-16,5-4-558 16,-1-4 198-16,-1-16 361 15</inkml:trace>
  <inkml:trace contextRef="#ctx0" brushRef="#br0" timeOffset="-82916.73">9848 17985 125 0,'0'0'96'0,"0"0"60"15,0 0 87-15,0 0 71 16,0 0-151-16,0 0-21 16,-19 13 218-16,14 0 0 15,-1 0-272-15,3-7-88 16,1-4 0-16,1 0 0 0,1-2 0 15,0 0 0 1,-2 0 0-16,-2-2 0 0,0-10 0 16,-1 0 0-16,4 2 0 15,1 3 0-15,0 6 0 16,3 1 0-16,19 1-813 16,8 16-83-16,0 5 613 15</inkml:trace>
  <inkml:trace contextRef="#ctx0" brushRef="#br0" timeOffset="-80627.28">10134 18262 17 0,'0'0'61'16,"0"0"-15"-16,0 0 8 15,0 0 13-15,0 0 28 16,0-79 19-16,0 72 121 15,0 2 160-15,0 3-48 16,0-1 48-16,0 3-174 16,0 0-221-16,0 0 0 15,0 7 0-15,3 10 0 16,9 9 0-16,2 6 0 16,2 8 0-16,-1 6 0 15,3 4 0-15,-3-1 0 16,-3-1 0-16,3-3 0 15,-5-11 0-15,2-9 0 16,-6-7 0-16,2-15 0 0,-5-1 0 16,1-2 0-1,5 0 0-15,0-11 0 16,3-13 0-16,4-7 0 0,-4-5 0 16,3-3 0-16,-6-2 0 15,3 2 0-15,-2 3 0 16,-2 7 0-16,-4 9 0 15,-1 9 0-15,-1 5 0 16,-2 6 0-16,0 0 0 16,0 0 0-16,0 6 0 15,0 12 0-15,0 10 0 0,0 6 0 16,6 5 0 0,6 1 0-16,-2 1 0 0,6-6 0 15,0-2 0-15,1-9 0 16,0-9 0-16,4-5 0 15,-2-6 0-15,-1-4 0 16,3-3 0-16,-3-14 0 16,0-8 0-16,-4-2 0 15,-5-3 0-15,-4-2 0 16,0 1 0-16,-4-1 0 16,-1 2 0-16,0 6 0 15,0 4 0-15,0 6 0 16,0 9 0-16,0 2 0 15,0 3 0-15,0 0 0 0,0 14 0 16,0 9 0-16,3 9 0 16,6 3 0-16,-2 2 0 15,4 1 0-15,-2-4 0 16,3-5 0-16,-5-5 0 16,1-10 0-16,-4-7 0 15,5-7 0-15,2 0-261 16,1-14 14-16,-1-11-386 15,-3-6 125-15,-5-13 276 16</inkml:trace>
  <inkml:trace contextRef="#ctx0" brushRef="#br0" timeOffset="-80385.37">10597 17898 133 0,'0'0'138'16,"0"0"70"-16,0 0 285 16,0 0 123-16,0 0-157 15,0 0-459-15,0 0 0 16,0 8 0-16,0 2 0 16,0 0 0-16,0-1 0 15,6 1 0-15,7 1-215 16,2 2-708-16,3-2 350 15,0 0 331-15</inkml:trace>
  <inkml:trace contextRef="#ctx0" brushRef="#br0" timeOffset="-79953.38">11025 17920 142 0,'0'0'107'15,"0"0"47"-15,0 0 150 0,-9-82 208 16,9 66 9 0,-2 6-214-16,2 7-307 0,0 0 0 15,-1 3 0-15,1 0 0 16,0 7 0-16,0 13 0 15,1 13 0-15,10 9 0 16,0 9 0-16,2 8 0 16,0 3 0-16,4 9 0 15,-2 7 0-15,1 2 0 16,-1-1 0-16,3-7 0 16,-5-11 0-16,2-13 0 15,-3-12 0-15,-3-9 0 16,-2-14 0-16,-4-6 0 15,-1-4 0-15,-2-3 0 0,0 0 0 16,0 0 0-16,0 0 0 16,-10-13-272-16,-7-7-854 15,-4-5 776-15,0 0 190 16</inkml:trace>
  <inkml:trace contextRef="#ctx0" brushRef="#br0" timeOffset="-79520.35">10880 18384 85 0,'0'0'52'15,"0"0"-4"-15,0 0-5 16,0 0-33-16,0 0 3 16,134-28 3-16,-69 23 0 15,0-2-6-15,-2-2-2 0,-11-2-6 16,-10 2-1-16,-11-4 1 15,-7 3 1-15,-9 3 1 16,-5-2 19-16,-7 9 26 16,-3 0 27-16,0 0 16 15,0 0-25-15,0 0 2 16,2 0-23-16,-2 0-23 16,0 0 22-16,1 0 11 15,1 2-23-15,1 15 17 16,5 4 286-16,-1 7-15 15,2 4 22-15,-2 2-238 16,1 3-105-16,-2 0 0 16,4-2 0-16,-4-4 0 0,0-5 0 15,-1-10 0-15,-2-5 0 16,0-9 0-16,2-2 0 16,3 0 0-16,1-13 0 15,3-9-497-15,-8-11-602 16,-4-7 748-16</inkml:trace>
  <inkml:trace contextRef="#ctx0" brushRef="#br0" timeOffset="-79284.98">11450 18065 149 0,'0'0'152'15,"0"0"174"-15,0 0 473 16,0 0-178-16,0 0-621 15,0 0 0-15,0-5 0 16,0 3 0-16,0 2 0 16,0 0 0-16,0 0 0 15,0 0 0-15,0 0 0 16,0 0 0-16,3 12-798 16,11 11-24-16,2 8 577 15,-1 5 67-15</inkml:trace>
  <inkml:trace contextRef="#ctx0" brushRef="#br0" timeOffset="-78803.27">11905 18316 122 0,'0'0'95'16,"0"0"64"-16,0 0 87 15,-13-79 138-15,2 68 26 16,0 1 41-16,-1 2-271 15,-2 6-180-15,-2 2 0 16,-2 0 0-16,0 17 0 16,2 11 0-16,-1 12 0 15,4 6 0-15,2 8 0 16,2-1 0-16,3-3 0 16,6-6 0-16,0-10 0 15,0-11 0-15,12-10 0 0,2-9 0 16,5-4 0-16,2-6 0 15,0-17 0-15,4-7 0 16,-4-7 0-16,3-8 0 16,-8 1 0-16,-1-1 0 15,-7 1 0-15,-4 8 0 16,-2 10 0-16,-1 9 0 16,1 9 0-16,-2 6 0 15,0 2 0-15,0 0 0 16,0 0 0-16,1 9 0 15,2 12 0-15,3 6 0 16,0 2 0-16,0 4 0 16,6 0 0-16,3-3 0 0,0 0 0 15,3-3 0 1,-2-5 0-16,5-5-621 0,1-6-252 16,-2-9 525-16</inkml:trace>
  <inkml:trace contextRef="#ctx0" brushRef="#br0" timeOffset="-78400.35">12156 17803 104 0,'0'0'68'0,"0"0"50"16,0 0 33-16,0 0 128 15,0 0 106-15,0 0-64 16,-10-36-181-16,10 39-90 16,0 17-5-16,0 5 109 15,0 9 78-15,0 7-232 16,4 7 0-16,2 8 0 16,1 4 0-16,-1 3 0 15,-1 6 0-15,5 6 0 16,-2-2 0-16,1-2 0 15,5-6 0-15,-1-8 0 16,-3-7 0-16,2-9 0 0,-5-10 0 16,-1-8 0-16,-3-11 0 15,-1-5 0-15,-2-6 0 16,0-1 0-16,0 0 0 16,0 0 0-16,6 0 0 15,0-4 0-15,0-7-1392 16,-2-3 830-16</inkml:trace>
  <inkml:trace contextRef="#ctx0" brushRef="#br0" timeOffset="-78098.16">12516 18426 211 0,'0'0'165'0,"0"0"256"15,0 0 234-15,0 0-60 16,0 0-595-16,0 0 0 16,5-44 0-16,-5 57 0 15,0 13 0-15,0 0 0 16,2 7 0-16,-1-3 0 16,1 2 0-16,-1-5 0 0,-1-8 0 15,2-4 0 1,-1-6 0-16,-1-6 0 0,0-3 0 15,0 0 0 1,2 0 0-16,-1 0-192 16,1-18-1008-16,-2-18 728 0</inkml:trace>
  <inkml:trace contextRef="#ctx0" brushRef="#br0" timeOffset="-77868.76">12469 18017 180 0,'0'0'149'16,"0"0"242"-16,0 0 379 16,0 0-213-16,0 0-557 15,0 0 0-15,-3-23 0 0,-1 23 0 16,-5 1 0-16,4 5 0 16,1-2 0-16,1 1 0 15,1 0 0-15,2 4 0 16,0 1-215-16,0 7-942 15,3 2 741-15,5 7 202 16</inkml:trace>
  <inkml:trace contextRef="#ctx0" brushRef="#br0" timeOffset="-77503.75">12672 18196 116 0,'0'0'102'0,"0"0"63"0,0 0 164 15,0 0 141-15,81-70-86 16,-56 70-43-16,2 0-201 16,-3 11-140-16,-5 11 0 15,-4 9 0-15,-9 12 0 16,-6 12 0-16,0 8 0 15,-6 7 0-15,-15-4 0 16,-4-6 0-16,3-8 0 16,5-9 0-16,8-13 0 15,6-11 0-15,3-6 0 16,0-5 0-16,4-2 0 0,12-3 0 16,7 0 0-1,9-3 0-15,2 0 0 0,5 0 0 16,-1-10-403-16,-3-3-691 15,-7-5 742-15</inkml:trace>
  <inkml:trace contextRef="#ctx0" brushRef="#br0" timeOffset="-77311.26">12669 18536 163 0,'0'0'50'0,"0"0"5"16,88-14 7-16,-36 14-40 15,5 0-20-15,3 0-2 16,-2 4-78-16,-6-4-56 16</inkml:trace>
  <inkml:trace contextRef="#ctx0" brushRef="#br0" timeOffset="-76953.22">13181 18487 115 0,'0'0'72'0,"0"0"28"16,0 0 21-16,0 0 68 16,0 0 137-16,0 0 19 15,89 16-101-15,-57-29-162 16,-4-7-60-16,-4-3 6 15,-8-3-16-15,-2-4 10 16,-8-6 6-16,-6 0-22 16,0-1 28-16,-2 2-34 15,-16 5 0-15,0 9-34 16,-4 8 34-16,3 10-6 16,1 3 1-16,-5 0-40 15,0 19 45-15,2 11-34 16,6 10 17-16,6 15-11 15,9 12 12-15,0 2-6 0,28-3-5 16,15-9 5-16,14-14 22 16,12-13-232-16,13-13-327 15,10-12 161-15,7-5 218 16</inkml:trace>
  <inkml:trace contextRef="#ctx0" brushRef="#br0" timeOffset="-75947.84">14785 18216 39 0,'0'0'122'0,"0"0"-31"0,-15-82 71 16,9 59 101-16,3 5 157 16,1 8 133-16,1 4-156 15,1 5-397-15,0 1 0 16,0 0 0-16,0 7 0 15,0 18 0-15,0 9 0 16,0 10 0-16,3 3 0 16,7 5 0-16,-1-2 0 15,2 2 0-15,2-9 0 16,1-9 0-16,-1-10 0 16,-3-9 0-16,-2-9 0 15,-2-6 0-15,1 0 0 16,-1-11 0-16,2-16 0 15,2-11 0-15,0-7 0 0,-5-2 0 16,3-2 0-16,-7 4 0 16,1 8 0-16,-2 10 0 15,0 10 0-15,0 10 0 16,0 7 0-16,0 0 0 16,3 3 0-16,4 18 0 15,0 9 0-15,5 10 0 16,3 3 0-16,0 2 0 15,1 1 0-15,1-9 0 16,1-5 0-16,-3-11 0 16,0-11 0-16,-2-6 0 15,0-4 0-15,3-1 0 16,-2-18 0-16,-2-8 0 16,-1-9 0-16,-1-4 0 15,-7-5 0-15,-3-2 0 0,0 2 0 16,0 4 0-16,-3 7 0 15,-9 11 0-15,0 4 0 16,2 8 0-16,-2 2 0 16,6 6 0-16,0 3 0 15,3 0-975-15,3 3 244 16,0 9 505-16</inkml:trace>
  <inkml:trace contextRef="#ctx0" brushRef="#br0" timeOffset="-75219.28">15298 18305 124 0,'0'0'12'0,"0"0"62"15,0 0-3-15,0 0-10 16,79 0-9-16,-60-4-7 15,-2-6-4-15,-2-3-11 16,-3-4 3-16,-2-2-5 16,-2 0 19-16,-2-4 15 15,-3-1-4-15,-3 1-20 0,0-3-8 16,0 2 3-16,-13 2-7 16,-1 6 5-16,2 3 3 15,0 8-4-15,0 3 57 16,0 2-33-16,-1 0-54 15,1 16 0-15,-1 9-4 16,2 5 4-16,5 5 17 16,1 6-12-16,5 4 45 15,0 4-14-15,0 2 12 16,8-3-13-16,9-6-15 16,3-8-1-16,5-7-3 15,2-9-6-15,3-8 26 16,0-4 32-16,-2-6-13 15,2 0 16-15,-2 0 13 0,-1-9-62 16,-1-6 18-16,-2-5-34 16,-2-5 28-16,-1-5-5 15,-5-6-29-15,0-6 28 16,-3-2-28-16,-6 1 6 16,-4 7 17-16,-3 4-6 15,0 7 6-15,0 5 47 16,0 6-24-16,-1 7-10 15,-1 3-36-15,2 4 0 16,-1 0 0-16,-2 0 0 16,-2 13-117-16,-1 9 111 15,3 6 6-15,3 9 0 16,0 4 12-16,0 3 0 16,5-2-7-16,2-1-5 15,2-6 6-15,1-7-6 0,-1-6 0 16,0-11 0-16,3-7 17 15,2-4-17-15,2 0-17 16,1-11-292-16,-3-10-466 16,-6-1 280-16,-7-8 250 15</inkml:trace>
  <inkml:trace contextRef="#ctx0" brushRef="#br0" timeOffset="-74947.61">15735 17946 109 0,'0'0'98'0,"0"0"60"16,0 0 61-16,0 0 17 15,0 0-77-15,0 0-1 16,-22 0 293-16,19 3-63 16,1-3-317-16,1 0-71 15,1 0 0-15,-2 0 0 16,-2-3 0-16,-1-8 0 15,-2 2 0-15,4-2 0 16,0 4 0-16,3 5 0 16,0 2 0-16,0 10 0 15,5 16-1307-15,18 6 846 0,7 2 274 16</inkml:trace>
  <inkml:trace contextRef="#ctx0" brushRef="#br0" timeOffset="-74377.5">16196 18151 87 0,'0'0'102'16,"0"0"29"-16,0 0 51 16,-19-78 178-16,10 71 86 15,0 2-25-15,-3 5-168 16,0 0-188-16,-6 5-65 15,-2 13 0-15,0 9 0 0,1 9 0 16,-1 4 0-16,4 6 0 16,5 0 0-16,5-6 0 15,6-8 0-15,0-11-18 16,14-11-11-16,9-8 17 16,6-2 12-16,-1-6 35 15,0-14-11-15,-1-5-24 16,-7-6 0-16,-4-2 0 15,-5 1 0-15,-5 1 0 16,-5-2 0-16,-1 3 0 16,0 4 0-16,-3 5 0 15,-4 5 0-15,0 9 0 16,4 4 0-16,2 3 0 16,1 0 0-16,0 0 0 15,0 16-71-15,0 9 71 0,1 7-5 16,9 7 16-16,2 10-11 15,1 8 23-15,-3 6-23 16,0 2 42-16,-3 0-42 16,-4-2 0-16,-3-9 0 15,0-3 0-15,0-9 0 16,-5-11 0-16,-11-2 0 16,-6-13 0-16,-7-3 0 15,-2-9 0-15,-6-4 0 16,-5 0 0-16,3-13-658 0,7-13-262 15,12-8 599-15</inkml:trace>
  <inkml:trace contextRef="#ctx0" brushRef="#br0" timeOffset="-73457.26">16424 17945 172 0,'0'0'115'0,"0"0"114"0,0 0 289 16,0-84 177-16,-1 75-377 15,-1 2-318-15,-1 4 0 16,3 3 0-16,0 0 0 15,0 3 0-15,0 17 0 16,0 10 0-16,0 10 0 16,8 4 0-16,4 4 0 15,-2 1 0-15,2 2 0 16,0 2 0-16,-1-2 0 16,0-1 0-16,0-14 0 15,-2-9 0-15,-1-13 0 16,-3-10 0-16,3-4 0 15,2 0 0-15,5-14 0 0,5-10 0 16,-1-5 0-16,-1-11 0 16,-5-2 0-16,-1 0 0 15,-2 2 0-15,-3 5 0 16,-4 5 0-16,1 6 0 16,-4 9 0-16,3 5 0 15,-3 7 0-15,0 3 0 16,2 0 0-16,-2 4 0 15,1 16 0-15,2 9 0 16,1 7 0-16,-1 4 0 16,2 4 0-16,1 4 0 15,3 2 0-15,6-4 0 16,0-3 0-16,4-9 0 16,2-12 0-16,-2-11 0 15,2-8 0-15,3-3 0 0,0-11 0 16,5-16 0-16,-4-11 0 15,0-8 0-15,-4-10 0 16,-6-1 0-16,-3-3 0 16,-11 1 0-16,-1 0 0 15,-1 5 0-15,-17 6 0 16,-1 7 0-16,0 8 0 16,2 4 0-16,5 6 0 15,0 7 0-15,6 6 0 16,3 6 0-16,1 4 0 0,1 0 0 15,1 0 0-15,-2 17 0 16,2 8 0-16,0 10 0 16,0 9 0-16,11 10 0 15,4 6 0-15,-3 5 0 16,1 5 0-16,-2 3 0 16,1-4 0-16,2-7 0 15,0-8 0-15,4-15 0 16,-5-12 0-16,4-7 0 15,-4-10 0-15,2-9 0 16,-2-1 0-16,-2 0 0 16,-5-10 0-16,-6-7-749 15,-9-7-51-15,-27-8 497 0</inkml:trace>
  <inkml:trace contextRef="#ctx0" brushRef="#br0" timeOffset="-73298.17">16793 18124 124 0,'0'0'33'15,"91"-7"19"-15,-34 7-36 16,2 0-16-16,4 3-4 16,4 3-67-16,0-5-49 15</inkml:trace>
  <inkml:trace contextRef="#ctx0" brushRef="#br0" timeOffset="-72973.03">17433 18047 22 0,'0'0'89'15,"0"0"-11"-15,0 0 2 16,0 0 16-16,0 0-25 16,-82-23-21-16,62 27 42 15,3 10-10-15,3 2 14 16,4 0-3-16,5 3-12 15,5 1 32-15,0 1 26 16,12 4 37-16,5-1 82 16,3 4-2-16,1 2-81 15,0 1-175-15,3 2 0 16,-3-3 0-16,-5 0 0 16,-2-1 0-16,-7-6 0 15,-7 0 0-15,0-3 0 16,-6-3 0-16,-18-4 0 0,-4 0 0 15,-3-6 0-15,2 0 0 16,6 2 0-16,6-6-1345 16,14-3 852-16</inkml:trace>
  <inkml:trace contextRef="#ctx0" brushRef="#br0" timeOffset="-71642.84">18783 18179 85 0,'0'0'63'0,"0"0"21"16,0 0 23-16,-16-71 45 15,8 60 56-15,1 5 57 0,1 5 59 16,-1 1 4-16,-3 0-175 16,-2 0-55-16,-4 7-46 15,1 13-52-15,2 4 23 16,5 4-17-16,5 6-12 15,3 3 6-15,0 2 0 16,0 1-6 0,9-4-6-16,8-3 7 0,5-10-19 15,-1-4 24-15,3-12 0 16,-1-4-17-16,-7-3-17 16,-2 0 34-16,-5-14 11 15,-4-6 29-15,-2-5-28 16,-3-8 11-16,0 0 12 15,0-6-24-15,0 3 13 16,-8 5-24-16,-1 5 0 0,1 6 11 16,0 8-11-16,1 2 0 15,0 3 0-15,1 3 0 16,-1 0 0-16,4 2-116 16,-3 2-421-16,3 0-88 15,3 11 232-15,0 7 232 16,0 1-11-16</inkml:trace>
  <inkml:trace contextRef="#ctx0" brushRef="#br0" timeOffset="-71267.84">19037 18577 75 0,'0'0'56'0,"0"0"35"15,0 0 14-15,97 21 12 16,-76-20 34-16,-9-1 48 16,-4 0 45-16,-3 0-19 15,-4 0 35-15,1-7 26 16,-1-12-48-16,-1-8-238 16,0-11 0-16,0-7 0 15,-4-13 0-15,-11-6 0 16,-5-9 0-16,-2 1 0 0,0 6 0 15,1 3 0-15,3 10 0 16,9 4 0-16,3 4 0 16,6 10 0-16,0 5 0 15,6 5 0-15,9 7 0 16,4 9 0-16,0 5 0 16,0 4 0-16,-2 0-105 15,-4 10-803-15,-10 10 346 16,-3 10 347-16,-6 3 79 15</inkml:trace>
  <inkml:trace contextRef="#ctx0" brushRef="#br0" timeOffset="-71115.69">18861 18253 65 0,'0'0'45'15,"0"0"16"-15,0 0 9 16,83 2 1-16,-32-2-39 15,7-6-32-15,3-1-51 16,11-4-99-16</inkml:trace>
  <inkml:trace contextRef="#ctx0" brushRef="#br0" timeOffset="-70193.3">20627 17960 154 0,'0'0'91'16,"0"0"71"-16,-36-91 135 15,23 68 252-15,2 3 117 16,4 6-538-16,0 6-128 16,2 3 0-16,4 5 0 15,-1 0 0-15,2 0 0 16,0 10 0-16,0 14 0 16,0 16 0-16,0 9 0 15,3 10 0-15,10 7 0 16,2 3 0-16,6 2 0 0,6 1 0 15,4-5 0-15,4-11 0 16,-1-15 0-16,-4-14 0 16,-6-13 0-16,-8-11 0 15,2-3 0-15,-1-23 0 16,0-13 0-16,3-11 0 16,-7-12 0-16,-2-3 0 15,-4-1 0-15,-4 6 0 16,-3 7 0-16,0 8 0 15,0 11 0-15,0 13 0 16,0 9 0-16,0 8 0 16,0 1 0-16,0 7 0 15,0 18 0-15,9 11 0 16,2 7 0-16,0 8 0 16,3 1 0-16,-1 7 0 0,-1-2 0 15,2-9 0-15,1-8 0 16,-2-17 0-16,-1-12 0 15,3-11 0-15,4-5 0 16,1-20 0-16,5-15 0 16,-1-9 0-16,-3-6 0 15,-5-2 0-15,-3 1 0 16,-6-1 0-16,-7 4 0 16,0-1 0-16,-15 4 0 15,-8 11 0-15,-2 7 0 16,-5 6 0-16,-4 6 0 15,-5 4 0-15,-1 3 0 16,-2 5 0-16,-1 1 0 16,4 4 0-16,5 3 0 0,4 0-363 15,11 8-619-15,9 12 563 16,10 2 247-16</inkml:trace>
  <inkml:trace contextRef="#ctx0" brushRef="#br0" timeOffset="-69713.22">21422 18361 81 0,'0'0'83'16,"0"0"38"-16,0 0 41 0,0 0 211 15,3-76 196-15,-3 69 53 16,0 5-586-16,2 2-36 16,-2 0 0-16,3 6 0 15,0 23 0-15,3 11 0 16,1 6 0-16,2 4 0 16,-1-6 0-16,-2-5 0 15,1-6 0-15,0-9 0 16,-2-8 0-16,-2-7 0 15,-2-5 0-15,1-4 0 16,-1 0 0-16,1 0 0 16,3-19-486-16,-4-15-581 15,-1-13 722-15</inkml:trace>
  <inkml:trace contextRef="#ctx0" brushRef="#br0" timeOffset="-69420.44">21460 18055 203 0,'0'0'75'15,"0"0"43"-15,0 0-22 16,0 0 137-16,0 0 126 16,0 0 14-16,0 18 14 15,0-18-184-15,0 0-203 16,-2 0 0-16,-4 0 0 15,-3-3 0-15,0-7 0 0,0 1 0 16,2 0 0 0,4 2 0-16,0 3 0 0,3 3 0 15,0 1 0-15,0 0 0 16,0 5 0-16,13 11-1416 16,5 3 1061-16,3 4 140 15</inkml:trace>
  <inkml:trace contextRef="#ctx0" brushRef="#br0" timeOffset="-68868.21">21640 18317 106 0,'0'0'43'16,"0"0"21"-16,0 0-8 15,0 0-14-15,0 0-35 16,82-25 0-16,-33 18 1 16,3-2 12-16,-3-2 14 15,-11 1-2-15,-11 3 5 16,-11 4 29-16,-8-1 0 0,-6 4 38 15,-2 0-8-15,0 0-19 16,0 0-4-16,0 0-32 16,0 0-37-16,0 0 35 15,0 0-18-15,0 0 16 16,0 4-37-16,0 6 25 16,0 6 133-16,0 5-26 15,0 4 45-15,0 5-3 16,0 4-59-16,4 0 24 15,1 5-92-15,0 1-47 16,-2 2 0-16,0-1 0 16,-3-5 0-16,0-1 0 15,0-9 0-15,0-5 0 16,0-4 0-16,-7-5 0 16,-5-4 0-16,-3-2 0 0,-6-6 0 15,-6 0 0-15,-4 0 0 16,-2-12 0-16,0-11 0 15,2-4-358-15,3-17-805 16,1-9 801-16</inkml:trace>
  <inkml:trace contextRef="#ctx0" brushRef="#br0" timeOffset="-68623.49">21904 18080 157 0,'0'0'119'0,"0"0"38"16,0 0 192-16,0 0 132 15,0 0 54-15,0 0-286 16,0 0-249-16,-3 0 0 16,0-3 0-16,0 2 0 15,2 1 0-15,-1 0 0 16,2 0 0-16,0 0-541 15,6-2-562-15,24-5 775 16</inkml:trace>
  <inkml:trace contextRef="#ctx0" brushRef="#br0" timeOffset="-67908.43">23355 18070 37 0,'0'0'158'16,"0"0"-28"-16,0 0 53 16,0 0 135-16,-81-72-25 15,65 72-109-15,-3 0-113 16,-4 19-19-16,0 6-21 15,1 7 18-15,5 5-32 16,4 3 15-16,7 1-10 16,5-2-16-16,1-1-1 15,0-6 6-15,14-7-5 16,8-10-6-16,1-8 11 16,1-7 34-16,-2 0-22 0,1-10 11 15,-2-13 5-15,0-4 2 16,-5-3-30-16,-4-1 35 15,-3 1-40-15,-5 2 17 16,0 1-12-16,-4 5-5 16,0 2 12-16,0 3 11 15,0 7 5-15,0 3 31 16,0 6-65-16,0-1 0 16,0 2 0-16,0 0 0 15,-4 0 0-15,3 13 0 16,-2 8 0-16,3 6 0 15,0 5 0-15,0 2 0 0,9 5 0 16,3 1 0 0,0 2 0-16,-2-5 0 0,4-4 0 15,-4-10 0-15,1-10 0 16,0-3 0-16,0-6 0 16,4-4-386-16,-2 0-490 15,-4-4 440-15,-1-13 228 16</inkml:trace>
  <inkml:trace contextRef="#ctx0" brushRef="#br0" timeOffset="-67436.67">23465 18074 2 0,'0'0'152'15,"0"0"-57"-15,0 0 40 16,0 0 13-16,0 0-31 0,0 0 46 15,76 3 34-15,-54 17-1 16,1 3-17-16,-7 4 70 16,0 2-96-16,-6 1 55 15,-4 2-155-15,-2 1-53 16,-4-5 0-16,0-3 0 16,0-8 0-16,0-10 0 15,0-4 0-15,-4-3 0 16,-1-9 0-16,-1-10 0 0,1-9 0 15,4-6 0-15,1-1 0 16,0-3 0-16,3 6 0 16,12 6 0-16,3 4 0 15,3 7 0-15,0 6 0 16,0 8 0-16,1 1 0 16,-1 0 0-16,1 17 0 15,-1 0 0-15,-4 3 0 16,-3 2 0-16,-3-2 0 15,-5 0 0-15,-2 3 0 16,-4-3 0-16,0 3 0 16,0-3 0-16,0 0 0 15,0-3 0-15,0-5 0 16,0-1-595-16,0 0-362 16,3-6 658-16</inkml:trace>
  <inkml:trace contextRef="#ctx0" brushRef="#br0" timeOffset="-66805.12">24142 18160 97 0,'0'0'59'0,"0"0"7"15,0 0 34-15,0 0 13 16,0 0 28-16,0 0 98 15,8-44 5-15,-11 38-30 0,-8-3-19 16,-5 5-80 0,-1 1-48-16,-4 3-11 0,-1 0-44 15,-2 10-12-15,2 6-12 16,-1 9-10-16,6 1 16 16,5 3 6-16,4 1 0 15,8-4 0-15,0-1 0 16,2-10-17-16,13-5 17 15,7-8 23-15,3-2 11 16,1-10 28-16,-1-12-27 16,-7-9-1-16,-2-4 1 15,-7 1-29-15,-3-2 11 16,-1-1-5-16,-5-1-7 0,0-3 1 16,0-2-6-1,-9 0 0-15,-3 4 0 0,-1 6 0 16,2 5 0-16,2 2 29 15,0 5 59-15,3 4-88 16,2 4 0-16,1 5 0 16,1 5 0-16,2 3 0 15,-1 0 0-15,-1 8 0 16,1 14 0-16,-1 9 0 16,2 7 0-16,0 3 0 15,0 7 0-15,6 4 0 16,6 0 0-16,1 2 0 0,1-1 0 15,-2-2 0-15,1 2 0 16,-1-4 0-16,2-7 0 16,-1-9 0-16,-2-9 0 15,3-9 0-15,3-1 0 16,5-4-546-16,16-10-580 16,20 0 768-16</inkml:trace>
  <inkml:trace contextRef="#ctx0" brushRef="#br0" timeOffset="-65837.71">25137 17833 127 0,'0'0'83'16,"0"0"65"-16,-26-79 114 15,17 55 211-15,2 5 129 16,1 5-250-16,3 7-352 15,3 4 0-15,0 3 0 16,0 0 0-16,0 18 0 16,3 14 0-16,11 17 0 15,4 7 0-15,0 11 0 16,6 9 0-16,1-1 0 16,2 5 0-16,1-4 0 15,3-6 0-15,4-11 0 0,-1-13 0 16,-3-20 0-1,-4-13 0-15,-7-13 0 0,-2-6 0 16,-2-26 0-16,-1-12 0 16,-1-9 0-16,-3-11 0 15,0 2 0-15,-4-6 0 16,2 4 0-16,-3 1 0 16,-1 9 0-16,-2 10 0 15,-2 14 0-15,-1 13 0 16,0 7 0-16,0 7 0 0,0 3 0 15,2 6 0 1,1 18 0-16,2 10 0 0,4 8 0 16,2 8 0-16,2 2 0 15,2 0 0-15,2 2 0 16,-2-2 0-16,5 3 0 16,7-4 0-16,-3-10 0 15,2-9 0-15,-2-15 0 16,-5-11 0-16,-3-6 0 15,5-7 0-15,0-19 0 16,-3-10 0-16,-2-13 0 16,-4-1 0-16,-4-7 0 15,-7-2 0-15,-1 0 0 16,0-3 0-16,-10 2 0 16,-9 6 0-16,-10 2 0 0,-2 9 0 15,-3 3 0-15,-7 8 0 16,2 4 0-16,-1 12 0 15,4 6 0-15,5 6 0 16,3 4 0-16,5 5 0 16,5 20-860-16,5 4 81 15,1 5 524-15</inkml:trace>
  <inkml:trace contextRef="#ctx0" brushRef="#br0" timeOffset="-65167.97">26043 18348 95 0,'0'0'47'0,"0"0"16"16,0 0-12-16,0 0-22 15,0 0-9-15,0 0-14 16,115-31 10-16,-69 29 9 16,-7-2-7-16,-11 1 1 15,-9 0 7-15,-13 3-6 16,-4 0 24-16,-2-3 25 0,0 2 18 15,0-1 51-15,0 2-12 16,0 0-31-16,0 0 0 16,0 0-56-16,0 0-39 15,0 0 0-15,0 6-31 16,0 8 31-16,0 8 58 16,0 1 40-16,0 7 70 15,0 6-34-15,0 1 63 16,5 4-71-16,-1-2 25 15,1-3-133-15,-2-7-18 16,-1-9 0-16,-2-6 0 16,0-5 0-16,0-3 0 15,0-4 0-15,-11 0 0 16,-6-2 0-16,-4 0 0 16,-1-13 0-16,-3-10-590 0,-4-9-537 15</inkml:trace>
  <inkml:trace contextRef="#ctx0" brushRef="#br0" timeOffset="-64891.14">26246 18076 251 0,'0'0'146'0,"0"0"251"0,0 0 162 16,0 0-155-1,0 0-114-15,0 0-290 0,0-9 0 16,0 8 0 0,0 1 0-16,-2 0 0 0,-2 0 0 15,1 0 0-15,1 0 0 16,1 0 0-16,-1 0 0 16,2 0 0-16,0 0 0 15,0 0 0-15,0 14-1064 16,0 6 352-16,12 4 462 15</inkml:trace>
  <inkml:trace contextRef="#ctx0" brushRef="#br0" timeOffset="-64405.34">26566 18220 148 0,'0'0'102'0,"0"0"111"16,0 0 226-16,0 0 214 0,0-75-161 15,0 70-492-15,0 0 0 16,0 4 0-16,0 1 0 16,0 0 0-16,0 0 0 15,0 17 0-15,0 12 0 16,6 13 0-16,4 8 0 16,0 9 0-16,3 5 0 15,2 1 0-15,2-2 0 16,-1-1 0-16,1-5 0 15,-4-7 0-15,-1-4 0 16,-3-10 0-16,-5-9 0 16,-1-10 0-16,-1-8 0 15,-2-7 0-15,2 0 0 16,-2-2 0-16,0 0 0 16,0-3 0-16,0-14 0 0,0-6 0 15,0-6-590-15,0-6-578 16</inkml:trace>
  <inkml:trace contextRef="#ctx0" brushRef="#br0" timeOffset="-64089.48">26931 18353 123 0,'0'0'62'0,"0"0"-5"0,0 0-25 15,0 0 2 1,0 0 34-16,-86 83 17 0,52-49 38 16,-3 0 66-16,4 0-32 15,5-2 10-15,8-3-30 16,6-6-28-16,12-3-83 16,2-3 26-16,15-3-31 15,22-3 98-15,14-1-7 16,4-3 13-16,3-4 36 15,-7-3-73-15,-8 0-88 16,-4 0 0-16,-9 0 0 16,-6 0-573-16,-5 0-493 15,-8 0 758-15</inkml:trace>
  <inkml:trace contextRef="#ctx0" brushRef="#br0" timeOffset="-63517">27607 18402 146 0,'0'0'105'16,"0"0"-26"-16,0 0 63 0,0 0 4 15,0 0 200-15,0 0 142 16,-19 25-102-16,15-22-177 15,1-3-209-15,0 0 0 16,3 0 0-16,0 0 0 16,-1 0 0-16,-1-7 0 15,-1 0 0-15,0 1 0 16,0 0 0-16,2 4 0 16,-1 2 0-16,2 0 0 15,-1 0 0-15,1 11 0 16,-2 6-1274-16,-4-3 579 15</inkml:trace>
  <inkml:trace contextRef="#ctx0" brushRef="#br0" timeOffset="-22445.25">8617 2483 61 0,'0'0'44'16,"0"0"2"-16,0 0-3 0,0 0-1 15,0 0 16-15,0 0 18 16,0 0 7-16,0-3 29 16,-2 3 35-16,1 0-7 15,-1 0 17-15,-3 0-16 16,0 0-8-16,2 0 15 16,0 0-51-16,3 0 70 15,0 0 45-15,0 0-72 16,0 0-140-16,0 0 0 0,0 0 0 15,0 0 0 1,0 0 0-16,0 0 0 0,0 0 0 16,2 0 0-1,5-2 0-15,11-1 0 0,16-3 0 16,17 0 0-16,13-1 0 16,9 2 0-16,9 0 0 15,3 2 0-15,2-3 0 16,4 1 0-16,3 0 0 15,6-2 0-15,0 0 0 16,3-3 0-16,4 1 0 16,-1 1 0-16,6-1 0 15,4 1 0-15,1 1 0 16,2-3 0-16,-7 2 0 16,-7-3 0-16,-10 1 0 0,-8 0 0 15,-10 1 0 1,-5 1 0-16,-5-2 0 0,0 1 0 15,4 1 0-15,3-1 0 16,2 4 0-16,0-2 0 16,4 3 0-16,0-1-13 15,0-1-120-15,-5 3-33 16,-4-3-3-16,-5 0 115 16,-4 0 21-16,3-1 33 15,-1 0 0-15,-3 2-5 16,-3-3-12-16,-7 3 12 15,-3 0-11-15,-8 0 11 16,-10 0 5-16,-6 4-15 0,-14 0 4 16,-4 0 11-16,-5 1 0 15,-1 0 52-15,0 0-3 16,0 0 84-16,0 0-88 16,0 0-11-16,0 0-34 15,0 0-12-15,0 0-21 16,0 0 10-16,0 0 12 15,0 0-6-15,0 0 17 16,0 0 34-16,0 0 5 16,0 0-16-16,0 0 5 15,0 0 18-15,0 0-23 16,0 0 57-16,0 0 7 16,0 0-22-16,0 0-65 15,-1 0 0-15,-8-2 0 16,0-2 0-16,-3-1 0 15,-3-4 0-15,-1 0 0 0,-2-1 0 16,-3-1 0-16,0-2 0 16,-1-1 0-16,-2-1 0 15,0 1 0-15,5 2 0 16,2 4 0-16,7 2 0 16,4 2 0-16,1 3 0 15,3-1 0-15,-1 1 0 16,1-2 0-16,-2 1 0 15,2 1 0-15,-4 0 0 16,6 1 0-16,0 0 0 0,0 0 0 16,0 0 0-1,0 0 0-15,0 0 0 0,3 0 0 16,11 2 0-16,6 11 0 16,7-1 0-16,6 6 0 15,3-2 0-15,4-1 0 16,0 2 0-16,-2-3 0 15,-4-1 0-15,-7-2 0 16,-6-2 0-16,-8-1 0 16,-4-2 0-16,0-2 0 15,-6 0 0-15,-3 0 0 16,0 3 0-16,0 3 0 16,0 1 0-16,0 4 0 0,-6 3 0 15,-9 3 0-15,0 0 0 16,-4 1 0-16,0-2 0 15,0-1 0-15,-1 0 0 16,0 0 0-16,-1 2 0 16,1 1 0-16,4-2 0 15,3 0-798-15,7-10-139 16,6-10 677-16</inkml:trace>
  <inkml:trace contextRef="#ctx0" brushRef="#br0" timeOffset="-20013.8">13220 2037 6 0,'0'0'80'0,"0"0"-45"16,0 0 1-16,0 0 12 16,0 0 9-16,0 0 11 0,0 0 14 15,-3 0 19-15,-5 0 15 16,1 0 87-16,-5 2-9 16,6-1-24-16,-2 1 3 15,2 0-41-15,1 0 11 16,0-2 85-16,1 2-53 15,1-2-175-15,-2 0 0 16,0 1 0-16,1-1 0 16,1 0 0-16,-1 0 0 15,1 0 0-15,1 0 0 16,2 0 0-16,0 0 0 16,0 0 0-16,0 0 0 0,0 0 0 15,0 0 0 1,0 0 0-16,0 0 0 15,0 0 0-15,0 0 0 0,0 0 0 16,0 0 0-16,2 0 0 16,1 0 0-16,5 0 0 15,5 0 0-15,7 0 0 16,9 0 0-16,3 0 0 16,9 0 0-16,6 0 0 15,6 0 0-15,11 0 0 16,3 0 0-16,-1 0 0 15,-5 0 0-15,-7 0 0 16,-5 0 0-16,-4 0 0 0,-1 0 0 16,0 0 0-1,3 0 0-15,0-5 0 0,5 1 0 16,3 1 0-16,0-1 0 16,3 1 0-16,-1-4 0 15,3 1 0-15,3 1 0 16,-2-2 0-16,-3 0 0 15,0 1 0-15,-4 2 0 16,1-1 0-16,-1 4 0 16,2-1 0-16,1 2 0 15,-2-2 0-15,-3 1 0 16,-4 0 0-16,0-1 0 16,-3-1 0-16,4 0 0 0,-1 0 0 15,4 1 0-15,3-3 0 16,0 1 0-16,-1 0 0 15,3 0 0-15,-1 0 0 16,-1 2 0-16,1-2 0 16,-2 1 0-16,-1 0 0 15,-2-1 0-15,-5 1 0 16,2 0 0-16,-2 2 0 16,5-1 0-16,-1-1 0 15,0-1 0-15,-1 2 0 16,-3-3 0-16,2 3 0 15,-2-1 0-15,2 0 0 16,-1 0 0-16,0 2 0 16,-2-1 0-16,-1 1 0 0,1 0 0 15,1-1 0-15,-2 0 0 16,0 2 0-16,-2-1 0 16,0 1 0-16,0 0 0 15,0 0 0-15,0 0 0 16,-1 0 0-16,-2 0 0 15,-3 0 0-15,-5 0 0 16,1-1 0-16,-4 0 0 16,-1-1 0-16,0 1 0 15,-5-1 0-15,-3 2 0 16,-1 0 0-16,-4 0 0 16,-1 0 0-16,-2 0 0 15,-2 0 0-15,1-1 0 16,-3-1 0-16,-1 2 0 15,-3 0 0-15,1 0 0 0,-4 0 0 16,0 0 0-16,0 0 0 16,0 0 0-16,0-1 0 15,0 0 0-15,-4-2 0 16,-3-2 0-16,-1 1 0 16,-3-3 0-16,-1 0 0 15,-3 0 0-15,1-3 0 16,-1 2 0-16,-3-2 0 0,2 0 0 15,1 2 0 1,-1-2 0-16,1 1 0 0,-3-1 0 16,1 1 0-16,1 0 0 15,1 0 0-15,0 2 0 16,5 2 0-16,-1 1 0 16,3-1 0-16,1 3 0 15,4 0 0-15,2 1 0 16,-1-1 0-16,2 2 0 15,0-1 0-15,0 1 0 16,0 0 0-16,0 0 0 16,0 0 0-16,0 0 0 15,0 0 0-15,0 0 0 16,8 8 0-16,8 8 0 0,7 3 0 16,7 3 0-16,4-1 0 15,0 0 0 1,2-1 0-16,-3-3 0 0,-5-3 0 15,-1-3 0-15,-7 1 0 16,-3-5 0-16,-5 0 0 16,0-5 0-16,-6 2 0 15,-1-3 0-15,-2 0 0 16,-3 0 0-16,0-1 0 16,0 0 0-16,0 2 0 15,0-1 0-15,0 0 0 16,0 2 0-16,-2 3 0 15,-6 1 0-15,-2 3 0 16,0 1 0-16,-2 2 0 16,-3 0 0-16,3-1 0 0,-3 0 0 15,5 0 0-15,-3 0 0 16,-1 2 0-16,0 0 0 16,-2 0 0-16,-4 0 0 15,1 0 0-15,-2-3-65 16,5-2-1279-16,1-6 889 15</inkml:trace>
  <inkml:trace contextRef="#ctx0" brushRef="#br0" timeOffset="-17517.5">11240 1498 60 0,'0'0'37'16,"0"0"6"0,0 0 22-16,0 0 1 0,0 0 15 15,0 0-11-15,0 0 32 16,40 64-10-16,-28-59 68 16,-3-1 6-16,6 0-40 15,0-3 11-15,0-1 21 16,4 0 24-16,-3-3 48 15,0-8-92-15,-4-4-4 16,-2 2-134-16,-4-7 0 16,0-3 0-16,-5-6 0 15,-1-9 0-15,0-5 0 16,0-3 0-16,0 0 0 16,-1 4 0-16,-8 2 0 15,0 0 0-15,-1 1 0 16,-1 3 0-16,6 1 0 15,1 1 0-15,0 3 0 0,4 2 0 16,0 3 0-16,0 2 0 16,0 3 0-16,7 3 0 15,4 2 0-15,1 2 0 16,1 3 0-16,0 2 0 16,2 8 0-16,2 1-180 15,-1 1-908-15,-2 24 661 16,-10 6 273-16,-4 8 19 15</inkml:trace>
  <inkml:trace contextRef="#ctx0" brushRef="#br0" timeOffset="-17330.9">11170 1342 143 0,'0'0'18'15,"0"0"53"-15,0 0-21 16,0 0-38-16,126-6-3 16,-63 5-9-16,4 1 0 15,2-2-81-15,-3 1-28 16</inkml:trace>
  <inkml:trace contextRef="#ctx0" brushRef="#br0" timeOffset="-16927.68">11783 1312 122 0,'0'0'64'0,"0"0"39"15,0 0 58-15,0 0 183 16,0 0 210-16,0 0-104 16,-52-35-201-16,44 35-249 15,-2 0 0-15,2 0 0 16,-4 11 0-16,1 6 0 15,0 4 0-15,3 5 0 16,5 2 0-16,3 4 0 16,0 1 0-16,0-2 0 0,11-5 0 15,4-4 0-15,1-7 0 16,-2-7 0-16,4-3 0 16,-5-5 0-16,2 0 0 15,0-1 0-15,-2-13 0 16,-2-3 0-16,-5-2 0 15,1-2 0-15,-5 0 0 16,-2-3 0-16,0 1 0 16,0-1 0-16,-12 1 0 15,4 8 0-15,-2 1 0 16,1 5 0-16,2 4 0 0,-1 5-1141 16,5 0 500-1</inkml:trace>
  <inkml:trace contextRef="#ctx0" brushRef="#br0" timeOffset="-16771.69">11783 1312 135 0</inkml:trace>
  <inkml:trace contextRef="#ctx0" brushRef="#br0" timeOffset="-16451.43">11783 1312 135 0,'112'-17'158'0,"-106"13"21"0,6 1 238 0,-2 2-101 0,5 1-31 16,3 0-142-16,3 5-103 15,1 10 22-15,-1 2-17 16,0 5-16-16,-3-1 75 16,-5 0-75-16,-4 3 29 15,-4-5-11-15,1 1-47 16,-6-4 0-16,0-3 0 15,0-5 0-15,0-5 0 16,0-3 0-16,0 0 0 16,-2 0 0-16,-2-3 0 15,1-15 0-15,3-10 0 16,0-6 0-16,0-7 0 16,9 4 0-16,4 3 0 0,2 8 0 15,-3 5 0-15,2 5 0 16,-3 6 0-16,0 1 0 15,-5 5 0-15,1 3 0 16,-4 1 0-16,-1 0 0 16,-1 0 0-16,-1 8-1068 15,0 5 391-15,0-3 434 16</inkml:trace>
  <inkml:trace contextRef="#ctx0" brushRef="#br0" timeOffset="-15067.5">12535 1323 55 0,'0'0'99'15,"0"0"21"-15,0 0 114 16,0 0 395-16,0 0 182 16,0 0-712-16,-14-81-99 0,14 75 0 15,0 0 0-15,-1 3 0 16,1 3 0-16,0 0 0 16,0 0 0-16,0 0 0 15,0 0 0-15,0 4 0 16,0 15 0-16,0 9 0 15,0 11 0-15,9 4 0 16,1 2 0-16,4-3 0 16,-4-8 0-16,1-8 0 15,0-9 0-15,-3-9 0 16,0-5 0-16,-2-3 0 16,2 0 0-16,3-1 0 15,4-13 0-15,3-8 0 16,1-5 0-16,-2-3 0 0,-3-3 0 15,-2 2 0-15,-4 4 0 16,-1 7 0-16,-4 2 0 16,-1 5 0-16,-1 6 0 15,-1 3 0-15,0 3 0 16,0 1 0-16,0 0 0 16,2 2 0-16,2 16 0 15,4 5 0-15,3 9 0 16,0 0 0-16,3-2 0 0,-1-5 0 15,-1-7 0-15,1-7 0 16,-2-6 0-16,1-5 0 16,4 0 0-16,-1-7 0 15,1-10 0-15,-2-4 0 16,-4-3 0-16,-2-2 0 16,-4 0 0-16,-4 0 0 15,0 2 0-15,0 0 0 16,-1 1 0-16,-8 5 0 15,-3 2 0-15,3 5 0 16,1 3 0-16,1 5 0 16,-2 3 0-16,2 0 0 15,0 14-169-15,6 10-1146 16,1 3 957-16,17-2 167 0</inkml:trace>
  <inkml:trace contextRef="#ctx0" brushRef="#br0" timeOffset="-14514.97">13281 1312 50 0,'0'0'125'0,"0"0"11"16,0 0 56-16,0 0 160 15,0 0 125-15,0 0 81 16,-8-45-401-16,4 45-157 15,1 0 0-15,-6 0 0 16,-1 9 0-16,-3 7 0 16,-1 7 0-16,0 2 0 0,1 5 0 15,8-2 0 1,1 0 0-16,4-7 0 0,0-5 0 16,0-4 0-16,0-6 0 15,9-2 0-15,3-4 0 16,0 0 0-16,2 0 0 15,2-12 0-15,0-5 0 16,-4-5 0-16,0-3 0 16,-3-1 0-16,-3-1 0 15,-3 1 0-15,-2 5 0 0,-1 3 0 16,0 4 0 0,0 4 0-16,0 6 0 15,0 3 0-15,0 1 0 0,0 0 0 16,0 0 0-16,0 0 0 15,0 8 0-15,0 11 0 16,0 8 0-16,0 4 0 16,0 3 0-16,0 1 0 15,11-2 0-15,2-4 0 16,5-6 0-16,1-6 0 16,4-4 0-16,-2-6 0 15,4-4-616-15,-1-3-260 16,-2 0 589-16,-5-7 123 15</inkml:trace>
  <inkml:trace contextRef="#ctx0" brushRef="#br0" timeOffset="-14103.06">13441 1302 66 0,'0'0'99'0,"0"0"48"16,0 0 35-16,0 0 23 15,0 0-45-15,0 0-59 16,86-8 76-16,-61 23-11 16,-1 6 10-16,-4 1 85 15,-2 3-100-15,-6 0-15 16,-5 3-146-16,-6-3 0 16,-1 0 0-16,0-3 0 0,-10-6 0 15,1-6 0-15,3-7 0 16,1-3 0-16,4 0 0 15,-1-17 0-15,2-6 0 16,0-6 0-16,2-8 0 16,12-1 0-16,3 1 0 15,0 3 0-15,1 9 0 16,-5 4 0-16,-3 7 0 16,-2 5 0-16,-2 3 0 15,-4 5 0-15,-1 1 0 16,-1 0 0-16,0 0 0 15,3 4 0-15,2 12-735 16,3 5-101-16,0-3 560 16,2-1 97-16</inkml:trace>
  <inkml:trace contextRef="#ctx0" brushRef="#br0" timeOffset="-13448.2">14109 1391 5 0,'0'0'232'0,"0"0"-112"15,0 0 268-15,0 0 267 0,0 0-96 16,0 0-471 0,-21-61-88-16,12 55 0 0,-3 1 0 15,0 3 0-15,0 2 0 16,-1 0 0-16,-2 0 0 15,-2 0 0-15,-2 13 0 16,-2 6 0-16,0 5 0 16,0 4 0-16,2 2 0 15,7-5 0-15,6-4 0 16,4-6 0-16,2-6 0 16,0-3 0-16,0-5 0 15,14-1 0-15,5 0 0 16,1-10 0-16,7-10 0 0,-3-5 0 15,-4-6 0 1,-5-4 0-16,0-5 0 0,-3-5 0 16,-3-1 0-16,0-3 0 15,-6-3 0-15,-2 3 0 16,-1 1 0-16,0 7 0 16,0 4 0-16,-1 3 0 15,-8 8 0-15,3 3 0 16,2 7 0-16,1 7 0 15,0 4 0-15,0 5 0 16,1 0 0-16,1 0 0 16,-1 17 0-16,2 8 0 15,0 8 0-15,0 5 0 16,0 3 0-16,3 3 0 16,5 1 0-16,2-1 0 15,2 1 0-15,-3 2 0 0,0-2 0 16,1 1 0-16,-4-2 0 15,0-4 0-15,-1-8 0 16,1-7 0-16,1-5 0 16,-1-6 0-16,0 1 0 15,0-7 0-15,-1-8-1478 16,2 0 1052-16</inkml:trace>
  <inkml:trace contextRef="#ctx0" brushRef="#br0" timeOffset="-12847.76">15053 1236 186 0,'0'0'146'0,"0"0"298"16,0 0 458-16,0 0-533 16,0 0-369-16,0 0 0 15,0-45 0-15,0 45 0 16,0 0 0-16,0 10 0 15,0 19 0-15,0 12 0 16,0 14 0-16,2 8 0 0,4 3 0 16,0-3 0-1,0-5 0-15,-1-8 0 0,-2-9 0 16,0-6 0-16,-1-10 0 16,-2-7 0-16,0-10 0 15,0-3 0-15,0-5 0 16,0 0 0-16,0 0 0 15,0-14 0-15,0-9 0 16,-3-8-605-16,-9-4-365 16,0-6 689-16,2-4 112 15</inkml:trace>
  <inkml:trace contextRef="#ctx0" brushRef="#br0" timeOffset="-12548">14980 1110 70 0,'0'0'72'16,"0"0"-31"-16,0 0 40 16,0 0-12-16,0 0-55 15,0 0 8-15,112-24 21 16,-78 33 2-16,1 2 30 16,-1 4 5-16,-4 3 25 15,-3-2 27-15,-10 1-55 16,-4 2-1-16,-9-2 2 15,-4 1 24-15,0 2-11 16,-12 1 36-16,-13-1 18 16,-5-4-1-16,0-3-115 0,5-7-7 15,11-4-22 1,7-2-179-16,7 0-200 0,0 0-215 16,26-12 271-16,16-6 89 15</inkml:trace>
  <inkml:trace contextRef="#ctx0" brushRef="#br0" timeOffset="-12035.79">15619 1131 231 0,'0'0'101'0,"0"0"266"15,0 0 479 1,0 0-344-16,0 0-502 0,0 0 0 15,-15-55 0-15,15 55 0 16,-6 0 0-16,-3 2 0 16,-5 14 0-16,-6 7 0 15,-1 7 0-15,1 3 0 16,5 1 0-16,5 2 0 16,5-5 0-16,5-2 0 15,0-4 0-15,2-7 0 16,11-6 0-16,5-6 0 0,4-6 0 15,3 0 0 1,3-7 0-16,-1-11 0 0,-3-5 0 16,-5-1 0-1,-6-1 0-15,-2 0 0 0,-4-3 0 16,-5 3 0-16,-2 1 0 16,0 2 0-16,0 3 0 15,0 7 0-15,0 5 0 16,0 4 0-16,0 3 0 15,0 0 0-15,0 0 0 16,0 10 0-16,0 12 0 16,3 11 0-16,3 2 0 15,1 2 0-15,2-2 0 16,3-4 0-16,3-6 0 16,7-5-735-16,5-7-45 15,6-12 497-15,1-1 120 0</inkml:trace>
  <inkml:trace contextRef="#ctx0" brushRef="#br0" timeOffset="-11660.99">16074 1064 174 0,'0'0'62'15,"0"0"85"-15,0 0 69 16,0 0 50-16,0 0-63 15,0 0-170-15,-66-2-33 16,42 25-8-16,2 2 4 16,7 0-5-16,7-3-12 0,8-5 9 15,0-4 12 1,5-1-17-16,13 1 34 0,4-1 16 16,5 3 79-16,-2-1 132 15,2 0 15-15,-4-1-87 16,-4 1-10-16,-5-1-144 15,-6-1-18-15,-6-1 0 16,-2 1 0-16,0 2 0 16,-9-1 0-16,-11-2 0 15,-2-3 0-15,-2-4 0 0,6-4 0 16,4 0 0 0,8 0-215-16,6-14-705 0,0-7 372 15,23-6 312-15</inkml:trace>
  <inkml:trace contextRef="#ctx0" brushRef="#br0" timeOffset="-11278.88">16337 1052 214 0,'0'0'93'16,"0"0"156"-16,0 0 503 15,0 0-55-15,0 0-655 16,0 0-42-16,-2-8 0 15,-4 8 0-15,0 8 0 16,-2 2 0-16,4 2 0 0,-2 0 0 16,6 3 0-16,0 1 0 15,0 4 0-15,0 0 0 16,0 1 0-16,6 0 0 16,4 0 0-16,3-1 0 15,3-1 0-15,0-1 0 16,4 1 0-16,-1-2 0 15,-3 2 0-15,-2-2 0 16,-7-4 0-16,-4-2 0 16,-3-3 0-16,0-1 0 15,0-1 0-15,-10-1 0 16,-13 0 0-16,-5-4 0 16,-3-1 0-16,-2 0 0 15,0 0 0-15,0 0-860 0,5 0-58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42:05.92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26102 13129 119 0,'0'0'73'16,"0"0"27"-16,0 0 37 15,0-82 80-15,0 70 116 0,-5 7 36 16,0 1 35-16,4 2-109 16,-1 2-295-16,-2 0 0 15,-2 5 0-15,-4 14 0 16,0 11 0-16,4 4 0 15,2 9 0-15,1 3 0 16,3 0 0-16,0 2 0 16,0-4 0-16,3-3 0 15,17-3 0-15,13-8 0 16,5-9 0-16,5-8 0 16,3-11 0-16,-1-2 0 15,0-8 0-15,-5-16 0 16,-2-5 0-16,-7-4 0 15,-6-4 0-15,-6-2 0 16,-10-2 0-16,-4-2 0 16,-5 5 0-16,0 4 0 15,0 6 0-15,-5 7 0 0,-1 7 0 16,2 5 0-16,1 6 0 16,3 3 0-16,0 0 0 15,0 10 0-15,0 15 0 16,6 7 0-16,8 7 0 15,2 6 0-15,-3 6 0 16,-2 6 0-16,-5 3 0 16,-6 4 0-16,0 4 0 0,-14 5 0 15,-12 0 0 1,-7-2 0-16,-5-6 0 0,-4-10 0 16,-5-8 0-16,-5-12 0 15,-1-10 0-15,-5-9 0 16,-3-12 0-16,4-4 0 15,8-12-76-15,15-21-34 16,16-9 110-16,12-10 11 16,6-5 12-16,12-4-23 15,19 3-5-15,13 12-41 16,11 14-63-16,7 22-21 16,9 10 70-16,-2 3 60 15,-3 26-11-15,-8 9 5 16,-14 4 6-16,-14 1 11 15,-14-7-11-15,-10-4-33 0,-6-9 17 16,0-3-27-16,0-9-116 16,0-5-496-16,0-6 315 15,7-2 162-15</inkml:trace>
  <inkml:trace contextRef="#ctx0" brushRef="#br0" timeOffset="449.85">27033 13334 118 0,'0'0'67'0,"0"0"13"15,0 0 37-15,0 0-21 16,98-37-16-16,-52 33-26 16,2 2-24-16,-10 2-26 15,-9 0-4-15,-12 0-54 16,-12 7-109-16,-5 13 46 0,-16 7 39 15,-20 5 21 1,-9 6 3-16,-1-3 1 0,7-8 20 16,11-7 33-1,13-9 36-15,9-1 2 0,6-7 5 16,2 0 16-16,20-2 42 16,6-1 46-16,6 0 19 15,4 0-83-15,0 0-76 16,-2 0-7-16,-5 0-266 15,-4 0-3-15</inkml:trace>
  <inkml:trace contextRef="#ctx0" brushRef="#br0" timeOffset="1767.83">28384 10472 13 0,'0'0'130'0,"0"0"-52"16,0 0 35-16,-6-76 28 16,3 66 81-16,1 2 64 15,2 3 84-15,0 2-45 16,0 1-21-16,0 2-239 16,0 0-65-16,0 0 0 15,-1 20 0-15,-1 9 0 16,1 9 0-16,-1 7 0 0,2 7 0 15,0 7 0 1,0 9 0-16,2 6 0 0,4 3 0 16,4 5 0-1,-4 2 0-15,2 5 0 0,2 5 0 16,2 7 0-16,-1 10 0 16,2 4 0-16,-1 4 0 15,-1 4 0-15,0 0 0 16,-2 4 0-16,0 3 0 15,0 3 0-15,-3 4 0 16,-3 6 0-16,0 1 0 16,0 3 0-16,2-7 0 0,2-6 0 15,3-3 0 1,-1-2 0-16,1-5 0 0,-2 4 0 16,-2-2 0-16,-1-2 0 15,-1-1 0-15,1-6 0 16,-1-6 0-16,2 0 0 15,-3-8 0-15,0-3 0 16,-1-1 0-16,-1-5 0 16,-1 3 0-16,2-2 0 15,-2-4 0-15,1-3 0 16,1-6 0-16,-2-3 0 16,0-4 0-16,1-3 0 15,1-5 0-15,1-6 0 16,4-5 0-16,-3-2 0 15,1-4 0-15,-1-4 0 0,2-5 0 16,1-6 0-16,-2-3 0 16,-2-9 0-16,-1-3 0 15,-2-6 0-15,1-2 0 16,-1-5 0-16,0-4 0 16,0-2 0-16,0-1 0 15,0 0 0-15,0 0 0 16,0 0 0-16,0 0 0 15,0 0 0-15,0 0 0 16,0 0 0-16,2 0 0 16,-1 0 0-16,1 0 0 15,2 0 0-15,7 0 0 16,17 0 0-16,24-3 0 16,29-7 0-16,20 2 0 0,8-1 0 15,-3 2 0-15,-18 0 0 16,-25 3 0-16,-29 1 0 15,-19 2 0-15,-15-1 0 16,0 2 0-16,-13-3 0 16,-13 0 0-16,-5-3-448 15,-3-1-357-15,-7-8 391 16,1-9 219-16,1-10 30 16</inkml:trace>
  <inkml:trace contextRef="#ctx0" brushRef="#br0" timeOffset="2565.21">28438 10374 59 0,'0'0'41'15,"0"0"5"-15,0 0 2 16,0 0-1-16,0 0 13 15,0 0-7-15,-57 0-6 16,57 0 1-16,13 0 8 16,14-8-27-16,12-2 10 15,10 0-2-15,2 0-7 16,1 2-24-16,-6 2 1 16,-10 3-7-16,-11 3-9 0,-8 0-109 15,1 3-65 1,-2 6 37-16,3 2 18 0</inkml:trace>
  <inkml:trace contextRef="#ctx0" brushRef="#br0" timeOffset="3697.34">29715 10367 56 0,'0'0'69'15,"0"0"-22"-15,0 0 3 16,0 0-27-16,0 0-12 16,134-39 16-16,-71 29 9 15,-1 0 1-15,-4 0 0 16,-2 0 1-16,-7 2-8 16,-10-1 3-16,-10 2 7 15,-10 3 21-15,-9 1 54 16,-7 1 61-16,-3 2 22 15,0 0-4-15,0 0-62 0,0 0-8 16,0 0-59-16,0 0-42 16,0 13-17-16,0 9 78 15,0 7 48-15,0 5-11 16,0 3-39-16,1 5-82 16,1 5 0-16,1 5 0 15,0 8 0-15,0 4 0 16,0 9 0-16,0 5 0 15,1 2 0-15,0 3 0 16,1 5 0-16,3 1 0 16,1 6 0-16,2 5 0 15,3 3 0-15,4 7 0 16,0 3 0-16,0 2 0 16,1-1 0-16,-3 2 0 0,1 0 0 15,-2 2 0 1,1-3 0-16,-1 8 0 0,1 1 0 15,-1 1 0-15,0 4 0 16,-3-4 0-16,-1 0 0 16,0-2 0-16,-1 1 0 15,-1-3 0-15,-1 4 0 16,0 3 0-16,-2-3 0 16,0 1 0-16,-1-9 0 15,-4-5 0-15,3-5 0 16,-2-6 0-16,-1-2 0 0,4-6 0 15,-2-1 0-15,1-2 0 16,1-3 0-16,-2-6 0 16,1-5 0-16,-1-8 0 15,-2-5 0-15,1-3 0 16,-2-4 0 0,0-5 0-16,0-4 0 0,0-4 0 15,0-2 0-15,3-2 0 16,-2-3 0-16,3-3 0 15,-3-2 0-15,4-6 0 16,-2-2 0-16,0-8 0 16,0-2 0-16,-2-5 0 0,-1-4 0 15,2 0 0-15,-2-4 0 16,0 0 0-16,0 0 0 16,0 0 0-16,0 0 0 15,0 0 0-15,0 0 0 16,0 0 0-16,0 0 0 15,0 0 0-15,0 0 0 16,0 0 0-16,0 0 0 16,0 0 0-16,0 0 0 15,-3 1 0-15,-14 3 0 16,-13 1 0-16,-14-2 0 16,-10-1 0-16,-9-2 0 15,-8 0 0-15,-4-9-198 16,-6-8-776-16,4-9 407 15,4-11 271-15</inkml:trace>
  <inkml:trace contextRef="#ctx0" brushRef="#br0" timeOffset="7251.11">29058 10926 118 0,'0'0'33'16,"0"0"19"-16,0 0 36 15,0 0 7-15,0-72 38 16,-6 62 96-16,3 2 41 16,-1 2 49-16,1 2-28 15,0 1 29-15,1 3-221 16,2 0-99-16,0 0 0 15,-1 0 0-15,1 0 0 16,-2 0 0-16,-1 0 0 0,-4 13 0 16,1 5 0-1,0 4 0-15,3 4 0 16,3 3 0-16,1 1 0 16,22 1 0-16,8-2 0 0,6-6 0 15,4-3 0-15,0-8 0 16,-8-5 0-16,-5-6 0 15,-5-1 0-15,-4-4 0 16,-3-15 0-16,-2-3 0 16,-5-5 0-16,-1-4 0 15,-1-1 0-15,-4-1 0 16,-2 0 0-16,-1 5 0 16,0 3 0-16,0 9 0 15,0 5 0-15,0 7 0 16,0 4 0-16,0 0 0 0,0 15 0 15,0 11 0-15,0 7 0 16,0 2 0-16,0 1 0 16,0 1 0-16,0 1 0 15,0-2 0-15,0 5 0 16,-3-7 0-16,-7 2 0 16,-2-4 0-16,-7-4 0 15,-1-5 0-15,-2-4 0 16,-2-7 0-16,2-2 0 15,-4-6 0-15,3-4 0 16,3 0 0-16,7 0 0 16,7 0-436-16,6-5-381 15,0-4 389-15,18-3 208 16</inkml:trace>
  <inkml:trace contextRef="#ctx0" brushRef="#br0" timeOffset="7586.58">29571 11101 91 0,'0'0'70'0,"0"0"31"15,0 0 79-15,0 0 38 16,0 0-39-16,0 0-69 16,-80 43-33-16,54-13-27 15,9 0-16-15,8-2-21 16,7-2 24-16,2-6-10 15,12-5 20-15,16-4 7 16,10-4 68-16,2-7-37 0,0 0-41 16,-5-4 5-16,-7-16 24 15,-6-2 6-15,-8-7 76 16,-7 1-3-16,-7-1-152 16,0 0 0-16,-12 7 0 15,-15 5 0-15,-8 10 0 16,-7 7 0-16,-1 7-486 15,-2 24-266-15,0 6 245 16,3 6 325-16</inkml:trace>
  <inkml:trace contextRef="#ctx0" brushRef="#br0" timeOffset="8202.32">29009 11907 130 0,'0'0'82'0,"0"0"53"16,0 0 81-16,0 0 144 15,0 0 29-15,0 0-57 16,0-64-309-16,0 81-23 16,0 9-6-16,0 4 6 15,0 4 34-15,9 1-28 16,7-5 11-16,4-6-6 15,7-8 0-15,7-6 1 16,6-9 22-16,3-1 1 16,-2-2-24-16,-6-16 1 15,-9-4 28-15,-5-3 0 16,-5-1-11-16,-7 2 6 0,-3 1-18 16,-3 7 7-16,-3 5-6 15,0 8-18-15,0 3 0 16,0 0 0-16,0 13 0 15,0 10 0-15,0 7 0 16,0 5 0-16,0 2 0 16,-6 1 0-16,-6 0 0 15,-6-4 0-15,-2-1 0 16,0-7 0-16,-4-5 0 16,-1-5 0-16,-7-5 0 15,0-4 0-15,-1-4 0 16,6-2-442-16,12-1-254 15,11 0 150-15,4-2 305 0</inkml:trace>
  <inkml:trace contextRef="#ctx0" brushRef="#br0" timeOffset="8515.14">29728 12127 199 0,'0'0'109'0,"0"0"163"0,0 0 446 16,0 0-11-1,0 0-665-15,0 0-42 0,13-55 0 16,-13 56 0-16,0 17 0 16,0 9 0-16,0 7 0 15,0 1 0-15,0 2 0 16,0-4 0-16,0-8 0 15,0-7 0-15,0-6 0 16,0-5 0-16,0-4 0 16,0 0 0-16,0 2 0 15,3 4-203-15,-3 2-1131 16,0 1 919-16</inkml:trace>
  <inkml:trace contextRef="#ctx0" brushRef="#br0" timeOffset="8832.14">29459 13234 209 0,'0'0'129'16,"0"0"232"-16,0 0 319 0,0 0-88 16,0 0-516-16,0 0-76 15,-1-11 0-15,11 28-42 16,11 7-440-16,3 3-370 15,0-2 426-15</inkml:trace>
  <inkml:trace contextRef="#ctx0" brushRef="#br0" timeOffset="8997.6">29474 13669 59 0,'0'0'372'0,"0"0"-300"15,0 0 207 1,0 0-135-16,0 0-144 0,0 0-227 16,57 18-59-16,-49 2 40 15</inkml:trace>
  <inkml:trace contextRef="#ctx0" brushRef="#br0" timeOffset="9156.31">29500 13974 112 0,'0'0'157'16,"0"0"-103"-16,0 0 131 15,0 0-18-15,0 0-167 0,0 0-40 16,0 0-170 0,76 66 2-16,-46-40 17 15</inkml:trace>
  <inkml:trace contextRef="#ctx0" brushRef="#br0" timeOffset="9292.25">29559 14245 135 0,'0'0'85'15,"0"0"7"-15,0 0 74 16,0 0-86-16,0 0-80 16,0 0-89-16,17 13-143 15,-17-6 60-15</inkml:trace>
  <inkml:trace contextRef="#ctx0" brushRef="#br0" timeOffset="10093.17">29249 14880 134 0,'0'0'71'0,"1"-72"49"15,-1 42 79 1,0 12 186-16,0 6 59 0,0 10 6 15,0 2-206-15,0 0-244 16,0 5 0-16,0 21 0 16,0 11 0-16,0 8 0 15,0 4 0-15,0-2 0 16,16-7 0-16,10-6 0 16,9-6 0-16,5-14 0 15,0-8 0-15,4-6 0 16,-3 0 0-16,-3-12 0 15,-7-9 0-15,-7-4 0 16,-6-5 0-16,-5-1 0 16,-4-5 0-16,-6 2 0 15,-1 3 0-15,-2 6 0 0,0 11 0 16,0 5 0 0,0 9 0-16,0 0 0 0,0 0 0 15,0 13 0-15,0 11 0 16,0 6 0-16,0 7 0 15,7-2 0-15,0 4 0 16,-1 1 0-16,-4-2 0 16,-2-2 0-16,0 0 0 15,-2-4 0-15,-15-1 0 16,-3-2 0-16,-5-8 0 16,-4-3 0-16,-2-5 0 15,-5-6 0-15,3-5 0 0,6-2 0 16,7 0 0-16,11 0 0 15,7 0-557-15,2 0-291 16,8 0 442-16</inkml:trace>
  <inkml:trace contextRef="#ctx0" brushRef="#br0" timeOffset="10602.88">29857 15182 165 0,'0'0'127'0,"0"0"75"16,0 0 49-16,0 0 6 15,83-23-131-15,-59 39-35 16,-2 8-22-16,-8 1 27 16,-7 5-44-16,-5-2 2 15,-2-1 6-15,0-3-5 16,-9-6-32-16,-1-7-1 16,3-7-22-16,0-4 56 15,2 0-5-15,1-1 99 0,1-15-86 16,3-4 12-16,0-7-76 15,10-3-13 1,17-1 13-16,6 0-17 0,8 4-18 16,3 7-5-16,-4 11 28 15,0 6 12-15,-5 3 0 16,-6 0 0-16,-6 12 6 16,-4 7 29-16,-6-1-12 15,-5 1-12-15,-5 0 18 16,-3-2-16-16,0 1-13 15,-14-2 0-15,-6-5-157 16,-5-2-703-16,-2-8 205 16,-3-1 363-16</inkml:trace>
  <inkml:trace contextRef="#ctx0" brushRef="#br0" timeOffset="-23752.35">25572 18985 127 0,'0'0'43'0,"-93"-12"14"16,47 5 30-16,-6 3-24 15,-1 1 16-15,5 2 34 16,2 1 10-16,8-2 44 16,8 2 17-16,12 0 22 0,7 0-19 15,10 0-73-15,1 0-48 16,0 0 2-16,16 0-29 15,29 0-5-15,35 2-16 16,31 2 16-16,32 2-11 16,12-2 0-16,10-3 6 15,3 2-29-15,-4 0-6 16,3 0-5-16,-9 0 11 16,-10-2 0-16,-17 2 17 15,-23 0-17-15,-28-3 29 16,-32 2-29-16,-27-2 23 15,-21 0-23-15,0 0 35 16,-28 0-18-16,-23 0-11 16,-22 1-6-16,-17-1-6 0,-7 0-11 15,-1 0 22-15,-9 1-10 16,-7-1-7-16,-13 0 12 16,-10 0 17-16,-9 0-5 15,-5 0-6-15,5 0 47 16,10-1-53-16,20 1 0 15,25 0 0-15,21 0 0 16,26 0 0-16,21 0 0 16,13 0 0-16,10 0 0 15,0 0 0-15,23 0 0 16,35 0 0-16,32 0 0 16,39 0 0-16,22 0 0 15,9 0 0-15,4 0 0 0,-10 0 0 16,-13 0 0-1,-24 0 0-15,-29 0 0 0,-36 0 0 16,-28 0 0-16,-20 0 0 16,-4 0 0-16,-14 0 0 15,-28 0 0-15,-23 0 0 16,-18 0 0-16,-8 0 0 16,0 1 0-16,10 2 0 15,15-3 0-15,19 4 0 16,22-2-221-16,15-1-11 15,10-1 54-15,0 0 60 16,14 0-112-16,23 0-228 0,16-4 200 16,8-13 98-16,1-15-31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23:10.834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1914 781 55 0,'0'0'124'0,"0"0"-31"16,0 0 107-16,0 0 116 16,0 0 199-16,0 0-83 15,-2-43-120-15,1 39-312 16,1 1 0-16,0 0 0 16,0 3 0-16,0 0 0 15,0 0 0-15,0 0 0 16,0 0 0-16,0 0 0 15,0 4 0-15,0 11 0 16,0 12 0-16,0 6 0 16,0 6 0-16,0 6 0 15,0 5 0-15,0 1 0 16,3 2 0-16,0-1 0 16,3-1 0-16,1-5 0 15,-1-6 0-15,-3-5 0 0,0-8 0 16,0-4 0-16,0-9 0 15,-3-5 0-15,2-5 0 16,-2-4 0-16,0 0 0 16,0 0 0-16,0 0 0 15,0-4 0-15,3-14 0 16,1-8 0-16,2-10-209 16,0-5-1151-16,-3 4 995 15</inkml:trace>
  <inkml:trace contextRef="#ctx0" brushRef="#br0" timeOffset="583.52">1900 783 121 0,'0'0'68'0,"0"0"5"15,-16-79 79-15,16 58 89 16,0 5 61-16,0 2 94 15,0 3-76-15,3 1-28 16,9 1-210-16,1 1-82 16,14-1 0-16,9 1 0 15,10 1 0-15,2 6 0 0,-5 1 0 16,-4 0 0-16,-5 15 0 16,-4 6 0-16,-6 6 0 15,-6 3 0-15,-6 2 0 16,-6 5 0-16,-6 0 0 15,0 1 0-15,-21-2 0 16,-9 0 0-16,-6-4 0 16,-1-4 0-16,-2-4 0 15,-1-4 0-15,3-6 0 16,4-3 0-16,0-5 0 16,11-3 0-16,8-3 0 15,4 0 0-15,7 0 0 16,3 0 0-16,0 0 0 15,0 0 0-15,0 0 0 0,0 0 0 16,10 0-105-16,18 0-119 16,10 8 224-16,7 5 0 15,2 3-6-15,-6 6 6 16,-7-1 6-16,-1 2-1 16,-5-3 47-16,-4 0-18 15,-3-5 6-15,-8-3 6 16,-5-5-40-16,-5-4 6 15,1-1 23-15,-1-2-24 16,-3 0-22-16,3 0-168 16,8 0-421-16,2-3-139 15,2-10 465-15</inkml:trace>
  <inkml:trace contextRef="#ctx0" brushRef="#br0" timeOffset="1061.58">2500 1172 145 0,'0'0'12'16,"0"0"69"-16,0 0-17 16,0 0-8-16,0 0 17 15,0 0 22-15,76 6-58 16,-49-10 9-16,0-6 14 15,3-4-35-15,0-3 26 16,-5-1-11-16,-3 0 54 0,-8 3-35 16,-4 1-3-1,-4 0-7-15,-6 0 49 0,0-2 0 16,0-2 52-16,-6 0-71 16,-7 0-30-16,2 1 33 15,-5 6 8-15,1 2 30 16,3 3 105-16,0 5-212 15,0 1-13-15,-1 0 0 16,-1 9 0-16,-2 8 0 16,-2 5 0-16,0 7 0 0,0 3 0 15,3 4 0-15,2 3 0 16,1 1 0 0,6-2 0-16,6-5 0 0,0-3 0 15,0-5 0-15,12-6 0 16,10-2 0-16,5-9-180 15,6-2-148-15,9-6-258 16,1 0 85-16,2-2 231 16</inkml:trace>
  <inkml:trace contextRef="#ctx0" brushRef="#br0" timeOffset="1868.41">2958 1076 145 0,'0'0'92'0,"0"0"82"16,0 0 194-16,0 0 211 16,0 0 22-1,-12-73-513-15,12 67-88 0,0 5 0 16,-3 1 0-16,-1 0 0 16,1 0 0-16,0 0 0 15,1 0 0-15,1 0 0 16,-1 9 0-16,2 2 0 15,0 8 0-15,0 10 0 16,0 2 0-16,0 7 0 16,0 3 0-16,0 4 0 0,5 3 0 15,5 2 0-15,-1 4 0 16,-1 0 0-16,-2-3 0 16,-2-6 0-16,2-8 0 15,-3-8 0-15,-2-9 0 16,-1-6 0-16,0-7 0 15,0-5 0-15,2-2 0 16,-2 0 0-16,0 0 0 16,0 0 0-16,0-7 0 15,0-12 0-15,0-9 0 16,0-3-595-16,-5-4-507 16,-12 0 821-16</inkml:trace>
  <inkml:trace contextRef="#ctx0" brushRef="#br0" timeOffset="2186.65">2872 1012 119 0,'0'0'72'16,"0"0"2"-16,0 0 86 16,0 0 7-16,-2-77 76 15,2 75 2-15,13 2-188 16,10 0-57-16,7 0 0 15,8 7 50-15,-3 6 12 16,-4 4 26-16,2 2 60 16,-8 1-34-16,-7 2 5 15,-10 2-45-15,-4 3-5 16,-4 1 46-16,0 1-44 0,-16-3-71 16,-8-4 0-16,3-6 0 15,0-5 0-15,2-5 0 16,5-5 0-16,3-1 0 15,0 0 0-15,5 0-13 16,0-11-978-16,3-4 240 16</inkml:trace>
  <inkml:trace contextRef="#ctx0" brushRef="#br0" timeOffset="2668.42">3316 1119 167 0,'0'0'33'0,"0"0"22"15,0 0 40-15,0 0-16 16,0 0-5-16,88 23 18 16,-71-21-29-16,-1-2 24 15,-4 0 10-15,3 0 10 16,-2-5 54-16,-2-7 41 15,2-2-24-15,-5-2 16 16,-2 0-63-16,-3-1 13 16,-3-2-56-16,0 1-88 0,0 0 0 15,0 1 0-15,0 3 0 16,-6 2 0-16,-2 5 0 16,2 1 0-16,-4 4 0 15,1-1 0-15,-6 3 0 16,0 0 0-16,-3 0 0 15,2 9 0-15,-4 6 0 16,4 5 0-16,1 5 0 16,3 0 0-16,4 4 0 15,3-3 0-15,5 1 0 16,0-1 0-16,0-2 0 16,8-2 0-16,14-1 0 15,9-2 0-15,12-4 0 16,5-3-117-16,16-6-819 15,-1-6 337-15,-5 0 331 0</inkml:trace>
  <inkml:trace contextRef="#ctx0" brushRef="#br0" timeOffset="3216.56">3858 1028 222 0,'0'0'107'15,"0"0"146"-15,0 0 220 16,0 0 0-16,0 0 33 16,0 0-493-16,-36-39-13 15,30 39 0-15,0 0 0 16,-6 7 0-16,0 7 0 0,-4 4 0 16,2 6 0-16,2 4 0 15,-4 1 0-15,5 3 0 16,3-1 0-16,5-6 0 15,3-5 0-15,0-7 0 16,0-7 0-16,13-2 0 16,-1-4 0-16,4 0 0 15,1 0 0-15,-1-7 0 16,1-9 0-16,-1-2 0 16,-4-4 0-16,0-2 0 15,-5-1 0-15,1 2 0 16,-4 2 0-16,-2 1 0 15,1 1 0-15,-3 7 0 16,0 0 0-16,0 4 0 0,0 4 0 16,0 1 0-16,0 3 0 15,0 0 0-15,0 0 0 16,0 0 0-16,0 14 0 16,0 7 0-16,0 9 0 15,7 2 0-15,1 2 0 16,1-3 0-16,4-2 0 15,-1-5 0-15,7-4 0 16,2-4 0-16,12-6 0 16,4-6-764-16,4-4 52 0,-4 0 385 15,-7-15 155-15</inkml:trace>
  <inkml:trace contextRef="#ctx0" brushRef="#br0" timeOffset="3650.08">4203 762 136 0,'0'0'68'0,"0"0"125"16,-8-77 374-16,5 59 284 16,0 3-619-16,3 2-232 15,-3 6 0-15,3 3 0 16,-3 2 0-16,3 2 0 15,0 0 0-15,0 0 0 0,0 0 0 16,0 0 0-16,0 0 0 16,0 9 0-16,0 11 0 15,0 9 0-15,0 8 0 16,0 7 0-16,3 1 0 16,3 4 0-16,2 1 0 15,-1-1 0-15,0 1 0 16,-1-1 0-16,0-1 0 15,-1-5 0-15,2-2 0 16,-4-9 0-16,2-6 0 16,-1-8 0-16,1-7 0 15,-1-6 0-15,1-3 0 0,0-2 0 16,0 0 0 0,7 0 0-16,3 0 0 0,0-9 0 15,1-2-215-15,-5-8-1072 16,-8-5 886-16</inkml:trace>
  <inkml:trace contextRef="#ctx0" brushRef="#br0" timeOffset="3967.53">3973 995 246 0,'0'0'76'0,"0"0"149"15,0 0 110 1,0 0-219-16,88-10-30 0,-33 5 173 16,10-3-8-16,7 2-116 15,0 0 3-15,-2 4-57 16,-14-1-81-16,-15 0 5 16,-16 3-5-16,-11-1 0 15,-10 1 23-15,-4 0-23 16,0 0 71-16,0 0-71 15,0 0 0-15,0 0 0 16,0 0 0-16,0 0 0 16,-7 0 0-16,-4 0-380 0,-7 0-720 15,-2 1 702-15</inkml:trace>
  <inkml:trace contextRef="#ctx0" brushRef="#br0" timeOffset="5134.52">2057 1813 46 0,'0'0'27'16,"0"0"13"-16,0 0-5 0,0 0 12 15,-91 17 2 1,75-17 26-16,-1 1 14 0,-1 1 17 16,2-1 44-1,-2 3 85-15,1 0 85 0,-5 2-92 16,-3-4 48-16,-2 2-46 16,5-3-136-16,5 1-94 15,1 1 0-15,4-3 0 16,3 2 0-16,0-2 0 15,6 0 0-15,0 0 0 16,0 0 0-16,3 0 0 16,0 0 0-16,0 0 0 0,0 0 0 15,0 0 0-15,0 0 0 16,6 0 0-16,13 0 0 16,20 0 0-16,27 0 0 15,23 0 0-15,23-5 0 16,18-2 0-16,13-2 0 15,14 1 0-15,-2 1 0 16,-3 0 0-16,-4 1 0 16,-5 1 0-16,5-2 0 15,4-2 0-15,0-1 0 16,-3 0 0-16,-7 0 0 16,-6 0 0-16,-11 0 0 15,-6 2 0-15,-11 0 0 16,-11-3 0-16,-15 3 0 15,-15-1 0-15,-13 0 0 0,-11 0 0 16,-8 4 0-16,-10 0 0 16,-12 2 0-16,-5 2 0 15,-8 1 0-15,0 0 0 16,0 0 0-16,0 0 0 16,0 0 0-16,0 0 0 15,0 0 0-15,0 0 0 16,0 0 0-16,0 0 0 15,0 0 0-15,0 0 0 16,0 0 0-16,0 0 0 0,0 0 0 16,0 0 0-1,0 0 0-15,-8 0 0 16,1 0 0-16,1 1 0 0,-3 4-42 16,-3-2-660-16,-6-1-42 15,-4-2 421-15</inkml:trace>
  <inkml:trace contextRef="#ctx0" brushRef="#br0" timeOffset="10198.32">2191 2905 70 0,'0'0'120'0,"0"0"-46"16,0 0 146-16,0 0 226 16,0 0 353-16,0 0-481 15,0 0-318-15,0-56 0 0,0 56 0 16,0 0 0-16,0 0 0 16,0 0 0-16,0 0 0 15,0 0 0-15,0 0 0 16,0 8 0-16,0 15 0 15,2 13 0-15,1 11 0 16,4 6 0-16,-1 0 0 16,-3-2 0-16,6-5 0 15,-1-3 0-15,2-6 0 16,-1-2 0-16,0-9 0 16,-3-5 0-16,0-4 0 15,-3-8 0-15,-2-5 0 16,-1-2 0-16,0-2 0 15,0 0 0-15,0 0 0 16,0-15 0-16,2-11-562 16,2-12-547-16,2-8 815 0</inkml:trace>
  <inkml:trace contextRef="#ctx0" brushRef="#br0" timeOffset="10519.46">2248 2777 75 0,'0'0'65'0,"0"0"8"0,0 0 3 16,0 0 12 0,0 0-27-16,0 0 35 0,-30-10-14 15,30 10 40-15,0 0-31 16,0 0 6-16,0 0-47 15,12 0-50-15,20-1-60 16,17-1 60-16,15-2 26 16,3 0-19-16,-6 4 1 15,-10-2-8-15,-14 2 0 16,-13 0-15-16,-7 0-75 16,-10 0-60-16,-7 9-28 15,0 9 107-15,-18 4-71 16,-13 3-19-16</inkml:trace>
  <inkml:trace contextRef="#ctx0" brushRef="#br0" timeOffset="10751.71">2230 3124 100 0,'0'0'39'0,"0"0"13"15,0 0 30-15,0 0-29 16,0 0 2-16,87-10 36 16,-31 0-28-16,1 0-16 15,1 2-24-15,-8 2-23 16,-12 0 0-16,-7 5-49 0,-11 1-128 16,-8 0 24-16,-9 0 17 15</inkml:trace>
  <inkml:trace contextRef="#ctx0" brushRef="#br0" timeOffset="11216.53">2864 3125 164 0,'0'0'95'16,"0"0"162"-16,0 0 218 15,0 0 68-15,0 0-30 0,0 0-513 16,-12-39 0 0,2 39 0-16,-4 1 0 0,-5 15 0 15,-2 4 0-15,-3 3 0 16,8 6 0-16,1 1 0 16,3-1 0-16,6-2 0 15,6-4 0-15,0-4 0 16,9-3 0-16,6-5 0 15,4-1 0-15,-2-5 0 16,0-2 0-16,0-3 0 16,-1 0 0-16,1-8 0 15,5-12 0-15,-1-6 0 0,-3-2 0 16,-3 0 0 0,-8 2 0-16,-5 0 0 0,-2 3 0 15,0-1 0-15,-3 4 0 16,-8 1 0-16,-2 2 0 15,4 4 0-15,1 6 0 16,0 3 0-16,2 2 0 16,0 2-290-16,-2 0-778 15,5 9 652-15,3 1 191 16</inkml:trace>
  <inkml:trace contextRef="#ctx0" brushRef="#br0" timeOffset="11761.22">3033 3130 67 0,'0'0'143'15,"0"0"41"-15,0 0 213 16,0 0 36-16,0 0 44 15,0 0-219-15,61-41-170 16,-34 41-88-16,7 5 0 16,0 12 0-16,-4 4 0 15,-6 5 0-15,-6 5 0 16,-6 1 0-16,-7 3 0 0,-5 4 0 16,0-6 0-16,0 0 0 15,-8-7 0-15,-1-13 0 16,3-4 0-16,1-9 0 15,1 0 0-15,0-8 0 16,1-8 0-16,0-7 0 16,3-2 0-16,0-6 0 15,0-3 0-15,4 0 0 16,12-1 0-16,4 5 0 16,4 5 0-16,6 7 0 15,-2 5 0-15,-3 6-47 16,-1 6 12-16,-6 1 29 15,-5 0-11-15,-5 0-18 0,-2 5-11 16,-6 0 6 0,0-3 22-16,0 1 18 0,0-2 12 15,0 2 45-15,-9-3 47 16,3 0-51-16,0 0-53 16,3 0-379-16,3 0-561 15,0 0 478-15</inkml:trace>
  <inkml:trace contextRef="#ctx0" brushRef="#br0" timeOffset="12456.85">3686 3173 117 0,'0'0'137'0,"0"0"96"16,0 0 467-16,0 0 160 16,0 0-860-16,0 0 0 15,0-72 0-15,0 72 0 16,0 0 0-16,0 0 0 16,0 12 0-16,0 12 0 15,0 9 0-15,0 7 0 16,0 2 0-16,0 1 0 0,0-4 0 15,0-5 0-15,0-8 0 16,12-9 0-16,0-9 0 16,0-8 0-16,6 0 0 15,3-6 0-15,-2-15 0 16,6-5 0-16,-8-5 0 16,-1-1 0-16,-2 0 0 15,-8 0 0-15,-3 2 0 16,0 3 0-16,-3 6 0 15,0 6 0-15,0 7 0 16,0 5 0-16,0 3 0 16,0 0 0-16,0 0 0 0,0 6 0 15,0 12 0 1,0 8 0-16,0 3 0 0,4 0 0 16,4-4 0-16,2-2 0 15,5-5 0-15,0-3 0 16,3-4 0-16,-2-5 0 15,5-4 0-15,0-2 0 16,2-2 0-16,-1-14 0 16,-3-3 0-16,-5-3 0 15,-5-3 0-15,-4-2 0 16,-5 0 0-16,0-3 0 16,0-1 0-16,-11 4 0 15,-6 1 0-15,2 6 0 16,0 5 0-16,-1 4 0 15,4 5 0-15,0 6 0 0,3 0 0 16,3 5 0-16,6 8-971 16,0 3 198-16,27-5 540 15</inkml:trace>
  <inkml:trace contextRef="#ctx0" brushRef="#br0" timeOffset="13280.63">4480 3159 18 0,'0'0'140'16,"0"0"-10"-16,0 0 106 16,0 0 174-16,0 0 201 15,3-75-109-15,-7 69-502 16,-1 2 0-16,-1 3 0 15,3-1 0-15,0 2 0 16,0 0 0-16,1 0 0 16,1 0 0-16,1 0 0 15,0 0 0-15,0 0 0 16,0 0 0-16,0 0 0 16,0 0 0-16,0 0 0 15,0-1 0-15,0 1 0 16,0 0 0-16,0 0 0 0,0 0 0 15,0 0 0-15,0 0 0 16,0-1 0-16,0 1 0 16,0 0 0-16,0 0 0 15,0 0 0-15,0 0 0 16,0 0 0-16,0 0 0 16,-2-2 0-16,-3 1 0 15,-1-2 0-15,-3-1 0 16,-2 2 0-16,1 1 0 15,-4 1 0-15,-2 0 0 16,-1 0 0-16,-2 5 0 16,1 8 0-16,-1 6 0 15,1 5 0-15,3 4 0 16,6 5 0-16,0 1 0 0,8 0 0 16,1-2 0-16,0-3 0 15,13-5 0-15,8-7 0 16,3-5 0-16,4-10 0 15,-1-2 0-15,1-1 0 16,2-17 0-16,-3-6 0 16,-4-1 0-16,-3-3 0 15,-5 0 0-15,-4 2 0 16,-5-1 0-16,-5 1 0 16,-1 2 0-16,0 3 0 15,0 6 0-15,0 2 0 16,0 7 0-16,0 3 0 15,0 3 0-15,0 0 0 0,0 1 0 16,0 17 0 0,0 9 0-16,0 5 0 0,0 5 0 15,3-2 0-15,3-1 0 16,3-4 0-16,0-4 0 16,7-5 0-16,2-4 0 15,11-5 0-15,8-7-1138 16,6-5 563-16,2 0 353 15</inkml:trace>
  <inkml:trace contextRef="#ctx0" brushRef="#br0" timeOffset="13777.82">4719 3144 115 0,'0'0'87'16,"0"0"37"-16,0 0 64 16,0 0 221-16,0 0 89 15,0 0 34-15,31-70-438 16,-7 69-94-16,3 1 0 16,4 0 0-16,0 8 0 15,-1 10 0-15,-3 6 0 16,-2 2 0-16,-8 5 0 0,-4 2 0 15,-10 2 0-15,-3 1 0 16,0-4 0-16,-3-7 0 16,-10-8 0-16,5-8 0 15,2-9 0-15,3 0 0 16,-1-13 0-16,4-16 0 16,0-7 0-16,0-8 0 15,15-3 0-15,0-2 0 16,4 4 0-16,0 8 0 15,-5 8 0-15,4 8 0 16,-6 7 0-16,-3 4 0 16,-6 5 0-16,1 5 0 15,-4 0 0-15,0 0 0 16,0 0 0-16,0 0 0 0,0 2 0 16,0 8 0-16,3 3-169 15,3 1-894-15,6 2 574 16,3-3 271-16</inkml:trace>
  <inkml:trace contextRef="#ctx0" brushRef="#br0" timeOffset="14428.69">5509 3152 135 0,'0'0'120'0,"0"0"55"15,0 0 559-15,0 0 149 16,0 0-883-16,24-78 0 16,-24 70 0-16,-10 1 0 0,-2 1 0 15,-3 3 0-15,-3 3 0 16,-6 0 0-16,-3 0 0 16,-4 17 0-16,4 7 0 15,-1 6 0-15,4 4 0 16,3-3 0-16,5-3 0 15,8-5 0-15,7-8 0 16,1-5 0-16,0-4 0 0,13-3 0 16,5-3 0-16,7 0 0 15,4-7 0-15,-3-13 0 16,1-5 0-16,-7-5 0 16,2-7 0-16,-6-2 0 15,-5-8 0-15,-5-6 0 16,-3-9 0-16,-3-5 0 15,0-1 0-15,0 1 0 16,0 5 0-16,-6 3 0 16,0 12 0-16,0 7 0 15,0 12 0-15,3 13 0 16,2 6 0-16,-1 8 0 16,2 1 0-16,0 0 0 15,0 0 0-15,0 19 0 16,0 15 0-16,0 10 0 0,0 4 0 15,8 2 0-15,2 3 0 16,2 2 0-16,0 2 0 16,0-1 0-16,-2 1 0 15,2-2 0-15,3-4 0 16,4-2 0-16,-2-7 0 16,-1-8 0-16,-4-10 0 15,-3-9 0-15,-3-7 0 16,-6-3 0-16,3-1 0 15,-3-1 0-15,0-3-892 16,0-8-96-16</inkml:trace>
  <inkml:trace contextRef="#ctx0" brushRef="#br0" timeOffset="15045.04">6436 3045 137 0,'0'0'152'16,"0"0"99"-16,0 0 410 0,0 0 185 16,0 0-846-1,0 0 0-15,-3-72 0 0,1 72 0 16,2 0 0-16,0 0 0 16,-1 11 0-16,-1 16 0 15,-1 10 0-15,2 11 0 16,1 1 0-16,0 2 0 15,0-2 0 1,0-5 0-16,0-3 0 0,0-3 0 16,0-6 0-16,0-2 0 15,0-7 0-15,0-9 0 16,0-7 0-16,0-6 0 16,0-1 0-16,0 0 0 15,0 0 0-15,0-9 0 16,0-11 0-16,0-5-1013 0,0-5 258 15,-9-3 547-15</inkml:trace>
  <inkml:trace contextRef="#ctx0" brushRef="#br0" timeOffset="15372.69">6330 2916 31 0,'0'0'89'0,"0"0"0"16,0 0 36-16,-6-78 33 15,6 70 101-15,0 6 8 16,0 0-98-16,9 2-151 16,12 0-18-16,12 0-23 15,11 14 23-15,7 6 19 16,0 2-1-16,-7 5 36 0,-9 3 52 16,-11 1-11-16,-5 3 25 15,-10-3-19-15,-6-2-50 16,-3-2 12-16,0-2-28 15,-16-3 28-15,-13-4 18 16,-5-1-22-16,-5-6-59 16,5-6 0-16,4-5 0 15,8 0 0-15,7 0-30 16,9-11-354-16,6-1-496 16,9-2 401-16,22-1 252 15</inkml:trace>
  <inkml:trace contextRef="#ctx0" brushRef="#br0" timeOffset="15866.37">7021 2942 140 0,'0'0'138'16,"0"0"60"-16,0 0 472 15,-18-72 172-15,12 64-783 16,0 2-59-16,0 1 0 15,1 5 0-15,0 0 0 16,-1 0 0-16,-8 0 0 0,-4 22 0 16,-7 10 0-16,4 11 0 15,-3 4 0-15,13 2 0 16,4-6 0-16,7-7 0 16,0-10 0-16,10-7 0 15,7-9 0-15,2-4 0 16,5-6 0-16,0 0 0 15,3-14 0-15,0-7 0 16,-5-3 0-16,-3-2 0 16,-5-6 0-16,-3 2 0 15,-4-3 0-15,-3 2 0 16,-4 3 0-16,0 4 0 16,0 7 0-16,0 7 0 15,0 5 0-15,0 4 0 16,0 1 0-16,0 0 0 0,0 10 0 15,0 10 0-15,0 11 0 16,0 4 0-16,0 2 0 16,8-3 0-16,4-2-117 15,9-6-766-15,2-8 299 16,7-10 364-16,5-8 128 16,2 0-6-16</inkml:trace>
  <inkml:trace contextRef="#ctx0" brushRef="#br0" timeOffset="16249.35">7495 2800 129 0,'0'0'90'0,"0"0"43"0,0 0 5 16,0 0 82-16,0 0-31 15,0 0-82-15,-76-49-70 16,55 67-29-16,0 1-4 15,2 3-4-15,3 1-8 16,5-1-5-16,8-2 1 16,3 0-4-16,0-1-7 15,9 0 4-15,15-1 19 16,4 0 27-16,5 0 174 16,0-1 157-16,-3 0-41 15,-5 0-137-15,-3-2-180 0,-7 1 0 16,-7-2 0-1,-5-1 0-15,-3 0 0 16,0-2 0-16,-9 0 0 16,-13-1 0-16,-3-3 0 0,0-5 0 15,3-2 0-15,7 0 0 16,5-2 0-16,8-13-369 16,2-4-740-16,9-6 696 15</inkml:trace>
  <inkml:trace contextRef="#ctx0" brushRef="#br0" timeOffset="16628.33">7897 2767 158 0,'0'0'131'16,"0"0"207"-16,0 0 154 15,0 0-190-15,0 0-266 16,-84 13-36-16,44 9 11 15,2 2-5-15,10 0-6 16,11-3-38-16,9-5 28 16,8-4-6-16,0-1 6 15,10 1-6-15,15 1 16 16,10 0 63-16,2 0 270 16,5-3-66-16,-5 3-267 15,-4 1 0-15,-9-2 0 16,-5 1 0-16,-7-3 0 0,-9 2 0 15,-3-2 0-15,0 2 0 16,-10 1 0-16,-17 1 0 16,-9-1 0-16,-1-1 0 15,-4-6 0-15,3-1 0 16,2-4 0-16,0 0-754 16,0-1-210-16,-8 0 663 15</inkml:trace>
  <inkml:trace contextRef="#ctx0" brushRef="#br0" timeOffset="20193.87">1727 2485 71 0,'0'0'64'0,"0"0"15"0,0 0 21 15,0 0 32-15,0 0 162 16,0 0 171-16,0-53 168 16,0 51-424-16,0 2-209 15,0 0 0-15,0 0 0 16,0 0 0-16,0 0 0 16,0 0 0-16,0 13 0 15,0 10 0-15,0 9 0 16,0 8 0-16,0 9 0 15,3 2 0-15,2 6 0 16,2 2 0-16,-1 3 0 16,2 0 0-16,1 5 0 15,1 2 0-15,-1-2 0 16,-3 1 0-16,3-1 0 0,-2-2 0 16,2-2 0-16,-1-1 0 15,5-2 0-15,4-1 0 16,-3-2 0-16,-3 2 0 15,-2-5 0-15,-4-1 0 16,0-7 0-16,-2-8 0 16,-3-4 0-16,3-7 0 15,-3-6 0-15,2-3 0 16,1-4 0-16,-2-2 0 16,1-4 0-16,-1-2 0 15,1-2 0-15,-2-1 0 16,0-3 0-16,0 2 0 15,0-2 0-15,0 0 0 0,0 0 0 16,0 1 0 0,0 2 0-16,0 0 0 0,0 1 0 15,0-1 0-15,0 1 0 16,0 0 0-16,0-2 0 16,0 0 0-16,0 0 0 15,0 0 0-15,0-1 0 16,0 0 0-16,0-1 0 15,0 0 0-15,0 0 0 16,0 0 0-16,0 0 0 16,0 0 0-16,1 0 0 0,1 0 0 15,-2 0 0-15,6 0 0 16,4 0 0-16,11 0 0 16,12 0 0-16,4 0 0 15,8 0 0-15,7 0 0 16,3 0 0-16,5 0 0 15,1 0 0-15,2 0 0 16,-1 0 0-16,4 0 0 16,1 0 0-16,2 0 0 15,7 0 0-15,0 0 0 16,3 0 0-16,12 0 0 16,3 1 0-16,8-1 0 15,2 0 0-15,2 2 0 16,3-2 0-16,6 0 0 0,7 0 0 15,2 0 0-15,1-5 0 16,-5-1 0-16,-9 1 0 16,-6 3 0-16,-8 0 0 15,-9 1 0-15,-8 1 0 16,-9 0 0-16,-4 0 0 16,-6 0 0-16,2 0 0 15,-7 0 0-15,-2 0 0 16,-6 0 0-16,1-4 0 15,-1-1 0-15,-2 1 0 16,3-3 0-16,-1 1 0 16,4 0 0-16,2-1 0 15,0 3 0-15,7-3 0 16,3 3 0-16,7 0 0 0,3-2 0 16,-1 2 0-16,4-4 0 15,-8 3 0-15,1-2 0 16,2-1 0-16,1 2 0 15,4-2 0-15,3 0 0 16,6 1 0-16,2-2 0 16,6 1 0-16,-3 0 0 15,-3 1 0-15,4 0 0 16,1 0 0-16,4 1 0 16,0-2 0-16,10 1 0 0,4-5 0 15,4 1 0-15,1-2 0 16,-4 2 0-16,-5 1 0 15,-8 2 0-15,-10 0 0 16,-5 0 0-16,-11 3 0 16,-4 0 0-16,-16 3 0 15,-11 0 0-15,-13 1 0 16,-7-1 0-16,-10 1 0 16,3 1 0-16,-6 0 0 15,0 0 0-15,-1 0 0 16,0-2 0-16,1 1 0 15,0-2 0-15,1 1 0 16,-1 1 0-16,3 0 0 16,-1-1 0-16,-1 2 0 15,2-1 0-15,-3 1 0 0,3 0 0 16,-2 0 0-16,1 0 0 16,-4 0 0-16,1 0 0 15,-1 0 0-15,-1 0 0 16,-1-1 0-16,-1-1 0 15,-1-1 0-15,0 2 0 16,-1-1 0-16,-2 0 0 16,1 1 0-16,-1-7 0 15,0 0 0-15,0-7 0 16,0-5 0-16,0-3 0 16,0-7 0-16,0-3 0 15,-1-4 0-15,-4-5 0 16,-1-4 0-16,0-3 0 0,0-2 0 15,-4-2 0-15,4 1 0 16,0 1 0-16,1 1 0 16,4 1 0-16,1 1 0 15,0 0 0-15,0 1 0 16,0 1 0-16,0 1 0 16,0 2 0-16,0 4 0 15,0 2 0-15,-2 3 0 16,-1 2 0-16,-1 1 0 15,1 2 0-15,2 4 0 16,-1 2 0-16,1 5 0 16,-4 3 0-16,2-1 0 15,0 3 0-15,0 0 0 16,0 2 0-16,0-1 0 0,3 1 0 16,0-1 0-16,0 2 0 15,0 0 0-15,0 0 0 16,0 1 0-16,0 0 0 15,0 2 0-15,0 0 0 16,0 3 0-16,0 1 0 16,0 1 0-16,0 2 0 15,0-2 0-15,0 2 0 16,0 0 0-16,0 0 0 16,0 0 0-16,0 0 0 15,0 0 0-15,-2 0 0 0,2 0 0 16,-2 0 0-1,0 0 0-15,-1 0 0 0,-1 2 0 16,-2 3 0-16,-2 3 0 16,-2-1 0-16,-2 0 0 15,-2-1 0-15,-5 1 0 16,0 0 0-16,-8 1 0 16,0-2 0-16,-13 0 0 15,-2 0 0-15,-7-2 0 16,-4 0 0-16,0-1 0 15,-1-3 0-15,-3 1 0 16,-4-1 0-16,-9 0 0 0,-2 0 0 16,-5 0 0-1,-1 0 0-15,2 0 0 0,1 0 0 16,-2 0 0-16,-2-2 0 16,-2-4 0-16,-2 2 0 15,-4 0 0-15,-8-1 0 16,-4 1 0-16,-1 0 0 15,0-2 0-15,2-1 0 16,-8 1 0-16,3-1 0 16,-6 0 0-16,-7 1 0 15,-1 1 0-15,-12 2 0 16,-6 2 0-16,-4-1 0 16,-5 2 0-16,2 0 0 15,5 0 0-15,0 0 0 16,5 0 0-16,4 0 0 15,3 0 0-15,2 0 0 0,7 0 0 16,5 0 0-16,4 0 0 16,9 3 0-16,5 0 0 15,10-1 0-15,11 0 0 16,9-1 0-16,8-1 0 16,6 0 0-16,4 0 0 15,-1 0 0-15,3 0 0 16,-2 3 0-16,0 1 0 15,5-1 0-15,-2 2 0 16,0 0 0-16,2-2 0 16,1 1 0-16,-1-1 0 15,1 0 0-15,-1 0 0 16,-5 0 0-16,0 0 0 0,-1-1 0 16,1 1 0-16,2 0 0 15,4-3 0-15,-1 2 0 16,1-2 0-16,-4 0 0 15,1 0 0-15,-7 0 0 16,-6 2 0-16,1 3 0 16,-4-1 0-16,-5 3 0 15,5-4 0-15,1 2 0 16,5-2 0-16,10 0 0 16,5-1 0-16,4 3 0 0,0 0 0 15,3 1 0-15,2-2 0 16,-2 1 0-16,2-1 0 15,3-3 0-15,1 1 0 16,6-2 0 0,-3 0 0-16,3 0 0 0,3 0 0 15,-1 0 0-15,4 2 0 16,-2-2 0-16,-2 3 0 16,1 0 0-16,-1 1 0 15,2-1 0-15,4-1 0 16,1-2 0-16,4 0 0 15,4 0 0-15,-1 0 0 16,2 0 0-16,0 0 0 0,0 0 0 16,0 0 0-1,0 0 0-15,0 0 0 0,0 0 0 16,0 0 0-16,0 0 0 16,0 0 0-16,0 0 0 15,0 0 0-15,0 0 0 16,0 0 0-16,0 0 0 15,0 0 0-15,5 0 0 16,13 0 0-16,20-2-1198 16,15-3 541-16</inkml:trace>
  <inkml:trace contextRef="#ctx0" brushRef="#br0" timeOffset="21759.71">2045 5032 55 0,'0'0'52'0,"0"0"8"15,0 0 4-15,0 0 30 16,0 0 10-16,0 0 125 15,0 0 111-15,-15-29-1 16,15 25-3-16,0 2-15 16,0-3-268-16,0 2-53 0,0-1 0 15,3 0 0 1,6 2 0-16,6-2 0 0,0 4 0 16,7 0 0-16,-4 0 0 15,3 4 0-15,-3 6 0 16,3 3 0-16,-3 5 0 15,-2 1 0-15,-4 2 0 16,-4 3 0-16,-5 1 0 16,-3 2 0-16,0 0 0 15,-8 1 0-15,-10 1 0 16,-1-4 0-16,-5-4 0 16,3-6 0-16,3-5 0 15,2-4 0-15,5-4 0 16,2-2 0-16,1 0 0 15,3 0 0-15,-1 0 0 0,3 0 0 16,3 0 0-16,0 0 0 16,0 0 0-16,0 0 0 15,0 0 0-15,0-5 0 16,6 1 0-16,10-2 0 16,-1 2 0-16,3 1 0 15,-1 2 0-15,-1-1 0 16,-1 2 0-16,0 0 0 15,-3 0 0-15,-2 0 0 16,-1 8 0-16,0 1 0 0,0 3 0 16,-3-1 0-16,-2 2 0 15,-2 1 0-15,-2 1 0 16,0 2 0-16,0 0 0 16,-3 2 0-16,-7-1 0 15,1-3 0-15,-2-1 0 16,-2-2 0-16,-1-2 0 15,-2 0 0-15,-2-3 0 16,2 1 0-16,-1-2 0 16,2-2 0-16,3-1 0 15,2-3 0-15,1 0 0 16,3 0 0-16,3-5 0 16,0-8-647-16,3-9-124 15,0-5 376-15,6-4 164 16</inkml:trace>
  <inkml:trace contextRef="#ctx0" brushRef="#br0" timeOffset="22888.61">2427 4841 86 0,'0'0'53'0,"0"0"14"0,0 0 6 16,-54-73 6-16,38 57 1 15,-5-1 40-15,-3 3 11 16,-1 2 76-16,0 2 2 15,-3 1 86-15,0 4-56 16,3 2-80-16,-2 0-50 16,3 3 31-16,-1 0-140 15,-2 0 0-15,1 0 0 16,-5 3 0-16,1 8 0 16,-1 2 0-16,-6 4 0 15,1 2 0-15,2 3 0 0,-1 5 0 16,1-1 0-1,9 2 0-15,-2 5 0 0,7-1 0 16,1 4 0-16,3-1 0 16,1 2 0-1,0 0 0-15,4 3 0 0,2 1 0 16,5 1 0-16,1 1 0 16,1-1 0-16,2-1 0 15,0 0 0-15,0-1 0 16,0-2 0-16,8-2 0 15,4-2 0-15,4-3 0 16,2-1 0-16,0-2 0 16,3-1 0-16,0-4 0 15,-2 2 0-15,6-4 0 0,2-1 0 16,3-2 0-16,3-2 0 16,1-1 0-16,-1-1 0 15,-3 0 0-15,-2-1 0 16,-5-3 0-16,5-4 0 15,-1-2 0-15,1-4 0 16,2 0 0-16,3 0 0 16,6-8 0-16,1-1 0 15,-1-3 0-15,-2 0 0 16,-4 0 0-16,0 2 0 16,-6-3 0-16,-5 1 0 15,3-3 0-15,-2-4 0 16,1-3 0-16,-2-3 0 0,2-3 0 15,-3 2 0-15,3-1 0 16,-5-1 0-16,3 1 0 16,-5 2 0-16,-1 1 0 15,-2-2 0-15,-4 2 0 16,-1-2 0-16,-3-4 0 16,0 0 0-16,0-1 0 15,-6 0 0-15,0 0 0 16,0 0 0-16,0 1 0 15,-3 2 0-15,-9 1 0 16,0 2 0-16,-1 1 0 16,-5 0 0-16,6 2 0 15,-6-1 0-15,3 2 0 16,-1-3 0-16,1 1 0 0,-3 0 0 16,4 1 0-16,-5 1 0 15,2-1 0-15,-3 1 0 16,-1 2 0-16,-2-2 0 15,-2-1 0-15,1 2 0 16,-1 1 0-16,1 1 0 16,1 1 0-16,3 2 0 15,6 5 0-15,2 4 0 16,5 1 0-16,2 4 0 16,-5 1 0-16,-2 0 0 15,-3 11-846-15,-12 5-53 0</inkml:trace>
  <inkml:trace contextRef="#ctx0" brushRef="#br0" timeOffset="28257.95">3885 4897 20 0,'0'0'106'16,"0"0"-57"-16,0 0 17 15,0 0-9-15,0 0-15 16,0 0-5-16,0 0-16 16,3 0-4-16,-3 0 2 15,0 0 0-15,0 0 18 16,0 0 31-16,0 0 73 15,0-5 113-15,0-6-102 16,0 0-102-16,0 1-23 16,0 2 10-16,0 1 12 15,0 6 5-15,0 1 3 0,0 0-36 16,0 0-21-16,0 0-47 16,0 1 16-16,0 8 17 15,1 4 14-15,1 1 0 16,-2-2 24-16,0 2-19 15,0-1-5-15,0-3 11 16,0-4 4-16,0-2-9 16,0-4-6-16,0 0 31 15,0 0 59-15,0-1 189 16,0-9-1-16,0-5-278 16,0 0 0-16,0 0 0 15,0-1 0-15,-2 1 0 16,-1 0 0-16,-3 4 0 15,2 0 0-15,-1 2 0 16,-2 2 0-16,1 4 0 0,4 1 0 16,-1 2 0-16,-4 0 0 15,-8 0 0-15,-3 10 0 16,-6 8 0-16,0 4 0 16,3 4 0-16,-1 3 0 15,7 3 0-15,0 4 0 16,2 2 0-16,7 4 0 15,3 2 0-15,3 5 0 16,0-3 0-16,0-1 0 16,9-4 0-16,12-7 0 0,4-5 0 15,9-6 0-15,5-7 0 16,4-5 0-16,2-2-704 16,0-2-86-16,0-2 492 15,2-1 142-15</inkml:trace>
  <inkml:trace contextRef="#ctx0" brushRef="#br0" timeOffset="28787.32">4259 5231 121 0,'0'0'115'0,"0"0"62"16,0 0 137-1,0 0 247-15,0 0-23 0,0 0-317 16,0 0-221-16,-9-53 0 16,8 53 0-16,-7 0 0 15,-2 7 0-15,-2 6 0 16,-7 7 0-16,2 3 0 16,4 2 0-16,1 2 0 15,4 0 0-15,5-2 0 16,0-4 0-16,3-1 0 15,0-7 0-15,0-3 0 16,11-6 0-16,1-4 0 16,2 0 0-16,3-8 0 15,2-10 0-15,2-4 0 0,-4-4 0 16,-1-2 0-16,-4-1 0 16,-1 4 0-16,-3 2 0 15,-5 6 0-15,0 4 0 16,-1 6 0-16,-2 4 0 15,0 2 0-15,0 1 0 16,0 0 0-16,0 0 0 16,0 4 0-16,0 12 0 15,0 5 0-15,-2 2 0 16,-1 2 0-16,3 2 0 16,0-5 0-16,0-4 0 15,0-2 0-15,8-6-180 16,4-5-818-16,9-3 454 15,1-2 317-15</inkml:trace>
  <inkml:trace contextRef="#ctx0" brushRef="#br0" timeOffset="29894.3">4578 4807 93 0,'0'0'83'16,"0"0"62"-16,0 0 124 15,0 0 351-15,0 0 146 16,0 0-695-16,0-62-71 15,0 62 0-15,0 0 0 16,0 0 0-16,0 0 0 16,0 9 0-16,0 12 0 0,3 11 0 15,2 9 0-15,1 6 0 16,0 4 0-16,1 1 0 16,-1-1 0-1,3-1 0-15,-3 0 0 0,0-2 0 16,1-3 0-16,-2-5 0 15,1-2 0-15,-3-8 0 16,-3-10 0-16,3-8 0 16,-3-5 0-16,0-7 0 15,0 0 0-15,0 0 0 16,0 0 0-16,0-4 0 16,0-6 0-16,0-3 0 15,0 1 0-15,0 3-1383 0,12 2 869 16</inkml:trace>
  <inkml:trace contextRef="#ctx0" brushRef="#br0" timeOffset="30524.28">5032 5126 189 0,'0'0'93'0,"0"0"-11"16,0 0-49-16,0 0-26 16,0 0 30-16,0 0 23 15,0 0-3-15,9 15 31 0,-9-15 66 16,0 0 169-16,0 0 120 16,0-5 38-16,0-3-481 15,0-4 0-15,1 4 0 16,-1 2 0-16,0 6 0 15,0 0 0-15,0 0 0 16,0 0 0-16,2 0 0 16,-1 2 0-16,1 6 0 15,-1 1 0-15,1-2 0 16,-1-1 0-16,-1-3 0 16,2-1 0-16,-2-2 0 15,0 0 0-15,0 0 0 16,0 0 0-16,0 0 0 0,0 0 0 15,0-10 0 1,0-1 0-16,0-3 0 0,0 1 0 16,0 1 0-16,0 4 0 15,0 1 0-15,0 3 0 16,0 3 0-16,-2 1 0 16,1 0 0-16,-1 0 0 15,-1 0 0-15,-3 0 0 16,-7 5 0-16,1 10 0 15,-6 8 0-15,3 7 0 16,-1 4 0-16,4 4 0 16,3 0 0-16,2-3 0 15,2-1 0-15,5-4 0 0,0-6 0 16,0-7 0-16,16-4 0 16,11-6 0-16,12-7-735 15,12 0 16-15,14 0 394 16,-4-2 152-16</inkml:trace>
  <inkml:trace contextRef="#ctx0" brushRef="#br0" timeOffset="31321.59">5348 5167 104 0,'0'0'74'0,"0"0"45"16,0 0 31-16,0 0 118 16,0 0 145-16,0 0 194 15,-7-70-295-15,7 65-312 16,0 4 0-16,0-1 0 15,-3 2 0-15,3 0 0 16,0 0 0-16,0 0 0 16,0 0 0-16,0 0 0 15,0 0 0-15,0 0 0 16,0 0 0-16,0 0 0 0,0 0 0 16,0 0 0-16,0 0 0 15,0 0 0-15,0 0 0 16,0 0 0-16,0 0 0 15,0 0 0-15,0 0 0 16,0 0 0-16,0 0 0 16,0 0 0-16,0 0 0 15,0 0 0-15,0 5 0 16,0 9 0-16,0 6 0 16,0 6 0-16,0 5 0 15,3 2 0-15,1 3 0 16,2-3 0-16,2-2 0 15,-1-7 0-15,3-7 0 16,-2-6 0-16,1-5 0 0,2-4 0 16,2-2 0-16,-1-2 0 15,9-14 0-15,1-5 0 16,-4-2 0-16,0-4 0 16,-5-3 0-16,-1-1 0 15,-4-2 0-15,-2 4 0 16,-2 4 0-16,-1 5 0 15,-3 7 0-15,0 7 0 16,0 1 0-16,0 3 0 16,0 2 0-16,0 0 0 0,0 0 0 15,0 0 0-15,0 7 0 16,-3 11 0-16,0 5 0 16,3 8 0-16,0 2 0 15,0 1 0-15,2-1 0 16,9-3 0-16,0-3 0 15,8-8 0-15,7-7 0 16,17-8-971-16,5-4 204 16,7-3 507-16</inkml:trace>
  <inkml:trace contextRef="#ctx0" brushRef="#br0" timeOffset="31904.57">5835 4685 123 0,'0'0'86'15,"0"0"58"-15,0 0 134 16,0 0 287-16,0-74 152 16,0 72-583-16,0 0-134 15,0 2 0-15,0 0 0 16,0 9 0-16,0 14 0 16,7 14 0-16,-4 12 0 15,6 10 0-15,-6 5 0 16,5 1 0-16,-1 1 0 15,-1-5 0-15,0 1 0 16,-2-4 0-16,1-5 0 0,2-9 0 16,-1-10 0-16,-1-9 0 15,-2-12 0-15,-2-6 0 16,1-5 0-16,-2-2 0 16,1 0 0-16,1 0 0 15,1 0 0-15,7 0 0 16,5-3-1291-16,7-4 747 15</inkml:trace>
  <inkml:trace contextRef="#ctx0" brushRef="#br0" timeOffset="32418.21">6300 5094 109 0,'0'0'141'0,"0"0"95"15,0 0 388-15,-6-72 167 16,0 63-645-16,0 5-146 16,-3 4 0-16,2 0 0 15,-5 0 0-15,-5 7 0 16,-2 14 0-16,0 8 0 16,-1 7 0-16,4 3 0 15,4 2 0-15,3 0 0 0,8-10 0 16,1-6 0-1,0-7 0-15,0-8 0 0,7-6 0 16,-1-4 0-16,6 0 0 16,4-4 0-16,2-13 0 15,0-6 0-15,-1 3 0 16,-4-4 0-16,-6-2 0 16,-2 2 0-16,-2 1 0 15,-3 4 0-15,0 2 0 16,0 5 0-16,0 2 0 15,0 6 0-15,3 1 0 16,-3 3 0-16,0 0 0 16,7 2 0-16,-1 13 0 15,5 12 0-15,0 4 0 16,-3 6 0-16,1-2 0 16,0-2 0-16,0-7 0 0,0-6 0 15,0-8 0-15,9-8-803 16,4-4 39-16,2 0 495 15,6-17 112-15</inkml:trace>
  <inkml:trace contextRef="#ctx0" brushRef="#br0" timeOffset="32768.12">6621 4589 59 0,'0'0'182'0,"0"0"55"16,0 0 529-16,-3-75 37 16,3 75-803-16,0 0 0 15,0 0 0-15,0 0 0 16,0 14 0-16,0 15 0 16,0 16 0-16,9 11 0 15,4 11 0-15,-1 10 0 16,-3 5 0-16,1-3 0 15,-5-6 0-15,1-7 0 16,-3-9 0-16,0-9 0 16,3-10 0-16,-3-12 0 0,0-8 0 15,-2-11 0-15,1-6 0 16,-2-1 0-16,0 0 0 16,0 0 0-16,0-15-36 15,0-6-1443-15,-7-8 1095 16</inkml:trace>
  <inkml:trace contextRef="#ctx0" brushRef="#br0" timeOffset="33155.61">6415 5036 98 0,'0'0'83'15,"0"0"-16"-15,0 0-28 16,119-26 11-16,-44 19-4 0,4-3-3 15,3 5-31-15,-7-1-1 16,-16 1-10-16,-16 1 3 16,-17-2 14-16,-13 3 39 15,-8 2 52-15,-5 1 102 16,0 0 72-16,0 0-52 16,0 0-120-1,0 0-51-15,0 4-33 0,0 8-27 16,0 4 128-16,0 2 78 15,0 5-54-15,0 2-152 16,0 2 0-16,0 5 0 16,0 0 0-16,0 0 0 15,1-1 0-15,4-4 0 0,1-8 0 16,-2-6 0 0,-1-7 0-16,3-5 0 0,-4-1 0 15,4 0 0-15,0-5-18 16,0-15-1281-16,-2-11 796 15</inkml:trace>
  <inkml:trace contextRef="#ctx0" brushRef="#br0" timeOffset="33419.9">7022 4764 208 0,'0'0'152'0,"0"0"244"0,0 0 290 15,0 0-117 1,0 0-533-16,0 0-36 0,0 0 0 16,0 0 0-16,0 0 0 15,0-9 0-15,-4-2 0 16,-4-3 0-16,1 1 0 16,2 3 0-16,2 5 0 15,2 3 0-15,1 2 0 16,0 17 0-16,16 15-1029 15,10 10 316-15,8-1 482 16</inkml:trace>
  <inkml:trace contextRef="#ctx0" brushRef="#br0" timeOffset="33802.96">7535 4995 111 0,'0'0'119'15,"0"0"77"-15,0 0 175 16,0 0 253-16,0 0-34 16,0 0-554-16,-58-68-36 15,39 68 0-15,-2 3 0 16,0 16 0-16,-1 5 0 16,1 6 0-16,7 6 0 15,2 4 0-15,5-3 0 0,7-1 0 16,0-7 0-16,9-7 0 15,12-10 0-15,6-6 0 16,4-6 0-16,2 0 0 16,-3-10 0-16,-5-8 0 15,-4-5 0-15,-8-4 0 16,-5 2 0-16,-8-1 0 16,0 1 0-16,0 3 0 15,0 2 0-15,0 4 0 16,-6 6 0-16,4 6 0 15,2 4 0-15,0 0-684 16,0 2-429-16</inkml:trace>
  <inkml:trace contextRef="#ctx0" brushRef="#br0" timeOffset="34297.71">7671 4952 104 0,'0'0'176'16,"0"0"233"-16,0 0 580 16,0 0-620-16,0 0-369 15,0 0 0-15,49-36 0 16,-26 56 0-16,2 4 0 16,-1 2 0-16,-5 6 0 15,-7-1 0-15,-6 4 0 16,-4 3 0-16,-2-1 0 15,0-3 0-15,-6-4 0 16,-5-11 0-16,1-9 0 0,6-8 0 16,-1-2 0-16,2-4 0 15,-3-12 0-15,6-10 0 16,0-7 0-16,0-6 0 16,0-5 0-16,15 0 0 15,7 2 0-15,5 7 0 16,1 8 0-16,4 10 0 15,-1 6 0-15,-1 7 0 16,-3 4 0-16,-3 0 0 16,0 14 0-16,-2 7 0 0,-3 6 0 15,-5 2 0-15,-5 4 0 16,-6-2 0-16,-3-1 0 16,0-5 0-16,0-5 0 15,0-7 0-15,-3-4 0 16,3-2 0-16,0-1 0 15,-3-3-1056-15,-6-3 245 16</inkml:trace>
  <inkml:trace contextRef="#ctx0" brushRef="#br0" timeOffset="35148">8907 4530 44 0,'0'0'169'0,"0"0"-11"15,-11-77 191-15,5 60 341 16,0 3-53-16,3 6-637 16,3 8 0-16,-1 0 0 15,1 0 0-15,0 23 0 16,0 19 0-16,0 15 0 0,0 14 0 15,0 12 0-15,8 5 0 16,3-2 0 0,-2-4 0-16,0-15 0 0,-5-12 0 15,-1-12 0-15,-1-11 0 16,-1-11 0-16,-1-10 0 16,0-6 0-16,0-5 0 15,0 0 0-15,0-2 0 16,0-16 0-16,0-8 0 15,2-6 0-15,2-6 0 16,2 3 0-16,6 1 0 16,3 5 0-16,9 0 0 0,4 8 0 15,7 5 0-15,-1 7 0 16,3 5 0-16,-2 4 0 16,-4 0 0-16,-7 6 0 15,-5 8 0-15,-5 5 0 16,-8 5 0-16,-5 3 0 15,-1 4 0-15,-4 1 0 16,-19 3 0-16,-7-1 0 16,-4-2 0-16,-3-9 0 15,4-6 0-15,5-10 0 16,5-7 0-16,2 0 0 16,4-3 0-16,6-9 0 15,5-7-341-15,6-1-897 16,3-5 899-16</inkml:trace>
  <inkml:trace contextRef="#ctx0" brushRef="#br0" timeOffset="35566.92">9369 5046 124 0,'0'0'90'16,"0"0"45"-16,0 0 13 15,0 0 85-15,99 14 109 16,-71-14-106-16,-3 0 6 16,-1-7-40-16,-2-6-53 15,-4-5-56-15,0-1-40 0,-4-3-53 16,-3 0 0-16,-3-3 0 16,-5 1 0-16,-3 0 0 15,0 2 0-15,0 1 0 16,-6 2 0-16,-10 4 0 15,-2 4 0-15,-6 6 0 16,-3 5 0-16,3 4 0 16,-4 16 0-16,7 10 0 15,0 5 0-15,5 7 0 16,7 2 0-16,4 0 0 16,4-4 0-16,1-5 0 15,0-2 0-15,12-8 0 16,15-4 0-16,7-6 0 15,12-6 0-15,6-9-374 16,5 0-664-16,-3-6 636 0,-5-14 189 16</inkml:trace>
  <inkml:trace contextRef="#ctx0" brushRef="#br0" timeOffset="35954.08">9952 4498 134 0,'0'0'39'0,"-22"-76"59"0,18 52 99 15,-1 10 210-15,4 7 323 16,1 5-288-16,0 1-442 16,0 1 0-16,0 0 0 15,0 0 0-15,0 17 0 16,0 11 0-16,3 9 0 15,7 7 0-15,0 9 0 16,1 12 0-16,-1 12 0 16,-5 3 0-16,-2 2 0 15,-2-7 0-15,-1-9 0 16,0-7 0-16,3-8 0 16,2-7 0-16,-1-9 0 15,2-7 0-15,3-7 0 16,-6-7 0-16,0-5 0 15,0-8 0-15,0 0 0 0,-1-1 0 16,2 0 0-16,1-8 0 16,-1-14-1205-16,-4-11 595 15</inkml:trace>
  <inkml:trace contextRef="#ctx0" brushRef="#br0" timeOffset="36134.01">9751 4970 136 0,'0'0'73'0,"122"-16"2"0,-44 9-1 16,5 0-49 0,1 1-25-16,-8-1-67 0,-9-3-90 15</inkml:trace>
  <inkml:trace contextRef="#ctx0" brushRef="#br0" timeOffset="36884.3">10413 4920 151 0,'0'0'115'0,"0"0"70"16,0 0 173-16,0 0 269 16,0 0-16-16,0 0-611 0,0-49 0 15,0 49 0-15,0 0 0 16,2 2 0-16,-2 12 0 16,3 12 0-16,0 11 0 15,6 4 0-15,-3 4 0 16,3 0 0-16,-2-5 0 15,3-7 0-15,-2-12 0 16,1-9 0-16,-3-9 0 16,4-3 0-16,4-5 0 15,5-13 0-15,5-7 0 16,-3-5 0-16,-3 0 0 16,-3 0 0-16,1 1 0 15,-5 6 0-15,-1 5 0 16,-4 9 0-16,-3 4 0 15,-3 5 0-15,0 0 0 0,0 0 0 16,6 11 0-16,2 9 0 16,2 6 0-16,0 2 0 15,1-2 0-15,4-7 0 16,0-3 0-16,-1-6 0 16,2-8 0-16,1-2 0 15,0 0 0-15,5-10 0 16,-4-7 0-16,-6-3 0 15,-3 0 0-15,-3-3 0 16,-3-3 0-16,-3 0 0 16,0-3 0-16,0 0 0 15,-7 1 0-15,-4 1 0 16,0 4 0-16,1 7 0 16,4 8 0-16,5 8 0 0,1 0-1394 15,0 6 930-15</inkml:trace>
  <inkml:trace contextRef="#ctx0" brushRef="#br0" timeOffset="37333.32">11094 5036 112 0,'0'0'88'0,"0"0"25"0,0 0-3 15,0 0 25-15,0 0 58 16,83 10 13-16,-66-10-62 16,-1-6-67-16,-1-5-21 15,-2-5 3-15,-2 0-15 16,-5-4 29-16,3-2 18 16,-8 3-31-16,-1-3 1 15,0 0-10-15,0 1 5 16,-3 2-39-16,-9 1 35 15,0 7-35-15,-1 5 17 16,-5 6 12-16,0 0-40 16,-3 1 0-16,-3 13-12 0,2 7 12 15,4 4-6 1,-1 4 6-16,4 7 34 0,3 3 30 16,4 2-46-16,4-1-24 15,4-4 0-15,0-3 0 16,4-8 0-16,13-5 0 15,8-4 0-15,4-5-99 16,2-5-288-16,5-3-255 16,-2-3 170-16,-1 0 241 15,1-10 58-15</inkml:trace>
  <inkml:trace contextRef="#ctx0" brushRef="#br0" timeOffset="37784.75">11392 4989 73 0,'0'0'65'0,"0"0"-18"15,0 0 31-15,0 0-15 16,0 0 14-16,0 0 12 16,17 47 20-16,0-41 72 15,4-3 43-15,3-3-70 16,2 0-6-16,-1-2-67 15,0-9-18-15,-3-3 19 16,-5-2 12-16,-2-1-4 16,-5-1-22-16,-5 0 1 15,-2-1 24-15,-3 3-36 16,0 0-15-16,0 2-42 0,-6 1 0 16,-8 3 0-1,-3 3 0-15,-4 5 0 0,-2 2 0 16,-1 0 0-16,1 3 0 15,3 15 0-15,5 6 0 16,3 3 0-16,3 6 0 16,6 1 0-16,3 3 0 15,0-1 0-15,0-1 0 16,5 0 0-16,13-6 0 16,10-4 0-16,14-6-152 15,10-8-390-15,9-6-94 16,3-5 306-16,1 0 170 0,-7-16 18 15</inkml:trace>
  <inkml:trace contextRef="#ctx0" brushRef="#br0" timeOffset="38266.94">11898 4892 129 0,'0'0'117'0,"0"0"132"15,0 0 411-15,0 0 232 16,0 0-892-16,0 0 0 16,-2-35 0-16,2 38 0 0,5 12 0 15,16 8 0-15,-1 6 0 16,-1 5 0-16,0 0 0 16,-7 3 0-16,1-2 0 15,-5 0 0-15,-4-5 0 16,-2-10 0-16,-2-9 0 15,0-7 0-15,0-4 0 16,0 0 0-16,0 0 0 16,0-6 0-16,0-12 0 15,0-9 0-15,0-4 0 16,0-5 0-16,0-3 0 16,14 3 0-16,9 5 0 15,7 8 0-15,0 2 0 16,0 7 0-16,1 7 0 15,-4 7 0-15,-2 0 0 0,-4 3 0 16,-5 14 0-16,-1 2 0 16,-4 3 0-16,-2 2 0 15,-4-1 0-15,0-1 0 16,-2-1 0-16,6-1 0 16,3-3 0-16,1-2-180 15,1-5-1246-15,10-10 1053 16</inkml:trace>
  <inkml:trace contextRef="#ctx0" brushRef="#br0" timeOffset="40055.83">13352 4927 131 0,'0'0'77'16,"0"0"58"0,0 0 51-16,0 0 234 0,0 0 116 15,0 0 26-15,-5-66-562 16,3 66 0-16,2 0 0 15,0 0 0-15,0 0 0 16,-1 0 0-16,-1 3 0 16,1 7 0-16,-1 5 0 15,1 3 0-15,1 4 0 16,0 2 0-16,0 2 0 16,0 1 0-16,1-1 0 15,8 1 0-15,4-5 0 16,-2-1 0-16,1-5 0 0,-2-3 0 15,4-3-1141-15,5-8 565 16,3-2 359-16</inkml:trace>
  <inkml:trace contextRef="#ctx0" brushRef="#br0" timeOffset="40415.85">13396 4678 176 0,'0'0'77'0,"0"0"34"16,0 0 11-16,0 0-33 16,0 0 127-16,0 0 143 15,-21 28-35-15,19-21 23 16,-1-3-121-16,2-4-226 15,-1 1 0-15,2-1 0 16,0 0 0-16,-1 0 0 16,-1-2 0-16,-2-9 0 15,-2-4 0-15,0 3 0 16,2 0 0-16,2 4 0 16,1 3 0-16,-1 4 0 15,2 1 0-15,0 3 0 16,13 15-1517-16,10 7 1244 15,1-2 126-15</inkml:trace>
  <inkml:trace contextRef="#ctx0" brushRef="#br0" timeOffset="41001.07">13612 4880 114 0,'0'0'92'15,"0"0"5"-15,0 0 139 0,0 0 216 16,0 0 218 0,0 0-284-16,18-67-386 0,-14 67 0 15,2 0 0-15,6 1 0 16,5 14 0-16,-1 8 0 15,4 6 0-15,-1 6 0 16,-6 6 0-16,0 0 0 16,-5 0 0-16,-5-1 0 15,-3-5 0-15,0-1 0 16,0-11 0-16,0-9 0 16,0-6 0-16,0-8 0 15,0 0 0-15,0 0 0 16,0-18 0-16,-3-5 0 0,3-7 0 15,0-5 0 1,0-6 0-16,0-2 0 0,3-1 0 16,9-1 0-16,1 8 0 15,-2 10 0-15,0 8 0 16,-3 9 0-16,1 6 0 16,-1 4 0-16,5 0 0 15,1 1 0-15,2 16 0 16,-1 8 0-16,3 2 0 15,-3 6 0-15,1-1 0 16,-5 0 0-16,-4-4 0 16,-1-4 0-16,0-5 0 0,0-3 0 15,-1-5 0-15,2-2 0 16,5-3-318-16,3-1-689 16,4-5 561-16,1 0 222 15</inkml:trace>
  <inkml:trace contextRef="#ctx0" brushRef="#br0" timeOffset="41379.54">14219 4816 132 0,'0'0'138'16,"0"0"64"-16,0 0 419 15,-8-78 303-15,6 75-894 16,0 3-30-16,2 0 0 15,0 4 0-15,0 19 0 0,0 15 0 16,0 14 0-16,4 6 0 16,6 5 0-16,0 3 0 15,2 1 0-15,0 2 0 16,-1-1 0-16,-1-1 0 16,-3-7 0-16,1-5 0 15,-4-5 0-15,1-9 0 16,1-7 0-16,-5-12 0 15,2-9 0-15,-1-7 0 16,1-6 0-16,-2 0 0 0,4 0 0 16,-1-13 0-1,2-7 0-15,-3-6 0 0,0-3 0 16,-3-3-192 0,0-8-946-16,-4-5 754 0,-7-9 203 15</inkml:trace>
  <inkml:trace contextRef="#ctx0" brushRef="#br0" timeOffset="41713.32">14148 4784 106 0,'0'0'26'16,"0"0"23"-16,0 0 19 0,0 0 26 15,0 0 8 1,0 0-4-16,-8-35-14 0,23 35-9 15,18 0-24-15,15 0 160 16,11 12-43-16,1 2-7 16,-6 4 107-16,-8 5-106 15,-10 2-53-15,-11 5 30 16,-7 1-63-16,-12-1-76 16,-6 4 0-16,0-3 0 15,-9-3 0-15,-18-4 0 16,-6-6 0-16,-6-6 0 15,-4-4 0-15,0-7 0 16,6-1 0-16,7 0 0 16,9 0 0-16,13 0-557 0,8-3-482 15,0-3 699-15</inkml:trace>
  <inkml:trace contextRef="#ctx0" brushRef="#br0" timeOffset="42306.33">14731 4831 165 0,'0'0'80'15,"0"0"111"-15,0 0 116 16,-10-89 184-16,3 72 136 15,3 5-441-15,1 5-186 0,-1 3 0 16,4 4 0-16,0 0 0 16,0 0 0-16,0 4 0 15,-2 19 0-15,2 10 0 16,0 10 0-16,0 0 0 16,3-2 0-16,17-1 0 15,2-6 0-15,3-6 0 16,3-5 0-16,-3-5 0 15,0-8 0-15,-6-6 0 16,-4-4 0-16,1 0 0 0,-2-10 0 16,4-12 0-1,-3-4 0-15,3-7 0 0,-6-2 0 16,-1-7 0-16,-5 1 0 16,-4 2 0-16,-2 5 0 15,0 9 0-15,0 7 0 16,0 7 0-16,0 6 0 15,0 5 0-15,0 0 0 16,0 0 0-16,0 5 0 16,0 16 0-16,0 12 0 15,0 5 0-15,0 3 0 16,5-2 0-16,2-1 0 16,3-8 0-16,1-5 0 15,-2-5 0-15,1-5 0 0,-1-5 0 16,2-2 0-16,5-4 0 15,1-1-668-15,2-3-251 16,-4-3 612-16</inkml:trace>
  <inkml:trace contextRef="#ctx0" brushRef="#br0" timeOffset="42732.59">15360 4359 131 0,'0'0'104'0,"0"0"130"16,0 0 299-16,0-73 343 16,0 62-707-16,0 3-169 15,0 2 0-15,0 5 0 16,0 1 0-16,0 0 0 15,0 0 0-15,0 0 0 16,0 11 0-16,3 16 0 16,5 12 0-16,3 8 0 15,2 6 0-15,2 6 0 16,3-2 0-16,-3 7 0 16,3 1 0-16,-6 5 0 15,-4-2 0-15,-3-4 0 16,-4-14 0-16,1-11 0 15,1-15 0-15,0-15 0 0,3-6 0 16,3-3 0-16,6 0 0 16,7-3 0-16,6-6 0 15,4-2 0-15,-4 4 0 16,-8-6-946-16,-13-3 24 16</inkml:trace>
  <inkml:trace contextRef="#ctx0" brushRef="#br0" timeOffset="42899.56">15185 4707 246 0,'0'0'37'0,"108"-21"85"16,-39 17-63-16,6 4-43 15,5 0-16-15,-7 0-194 16,-7 5-4-16</inkml:trace>
  <inkml:trace contextRef="#ctx0" brushRef="#br0" timeOffset="45353.03">16759 4761 4 0,'0'0'40'0,"0"0"-4"16,0 0-1-16,0 0-7 15,0 0 6-15,0 0 6 16,0 0 6-16,3-76 14 0,-3 67 15 16,-6 1 21-16,-2-1 50 15,-1 2 106-15,-3 2 61 16,-1 0-50-16,-2 5-98 16,-2 0-23-16,-3 3-73 15,-3 15-41-15,-2 8-10 16,1 9-13-16,-1 5 1 15,5 3 0-15,5 2-6 16,2-5 12-16,4-2-7 16,6-5-5-16,3-10 0 15,0-3 6-15,9-6-6 16,13-6 18-16,8-7-7 16,3-1 24-16,1-3-29 15,1-15-6-15,-6-8 5 16,-2-2 13-16,-3-6-12 0,-6-1 12 15,-3 0-18-15,-6-2 0 16,-4 3 0-16,-2 4 0 16,-3 6 0-16,0 8 0 15,0 5 0-15,0 5 0 16,0 3 0-16,0 3 0 16,0 0 0-16,0 1 0 15,-3 19 0-15,-2 9 0 16,3 7 0-16,2 2 0 15,0 1 0-15,14-4 0 0,5 0 0 16,4-5 0-16,-1-3 0 16,1-9 0-16,-3-3-600 15,1-7-244-15,-4-6 500 16,-6-2 164-16</inkml:trace>
  <inkml:trace contextRef="#ctx0" brushRef="#br0" timeOffset="45863.9">16969 4755 150 0,'0'0'62'15,"0"0"40"-15,0 0 18 16,4-83 60-16,4 75 151 16,1 7-71-16,1 1-112 0,6 0-85 15,3 19 11-15,1 8 47 16,0 5 37-16,-2 5-43 15,-8-1-40-15,-1 3-34 16,-6-5 6-16,-3 1-47 16,0-5 0-16,0-7 0 15,0-5 0-15,-5-8 0 16,4-4 0-16,-2-6 0 16,2 0 0-16,1-3 0 15,0-17 0-15,0-5 0 16,0-6 0-16,1-4 0 15,9-2 0-15,0 3-24 16,2 5-5-16,2 4-17 16,4 3 17-16,3 6 23 15,5 5-12-15,2 7 13 0,2 4-7 16,-2 0-5-16,-3 12 17 16,-3 7-6-16,-2 5 6 15,-2 4 52-15,-6 4-11 16,-1 0 28-16,-4 3-39 15,-4-4-30-15,-2-2 0 16,-1-6 0-16,0-5 0 16,0-4 0-16,0-5 0 15,0-3 0-15,0-3-295 16,5 0-504-16,4-3 265 16,4 0 276-16</inkml:trace>
  <inkml:trace contextRef="#ctx0" brushRef="#br0" timeOffset="46494.37">17782 4897 138 0,'0'0'47'16,"0"0"59"-16,0 0 60 15,0 0 69-15,0 0 153 16,4-80 38-16,-11 73-94 15,-5 3-123-15,-6 4-209 0,-1 0 0 16,-5 0 0-16,-3 8 0 16,2 12 0-16,1 6 0 15,4 5 0-15,6 1 0 16,5-1 0-16,4-6 0 16,5-6 0-1,0-7 0-15,5-6 0 0,14-6 0 16,8 0 0-16,0-13 0 15,1-9 0-15,-1-5 0 16,-6-5 0-16,-5-4 0 16,-1-3 0-16,-6-6 0 15,-3-5 0-15,-4-2 0 16,-2 1 0-16,0 1 0 16,0 1 0-16,-11 6 0 15,-1 2 0-15,-1 6 0 0,2 6 0 16,2 8 0-16,2 8 0 15,4 9 0-15,1 4 0 16,1 0 0-16,-1 13 0 16,2 19 0-16,0 14 0 15,0 9 0-15,14 2 0 16,2 5 0-16,5-1 0 16,-1 3 0-16,0-2 0 15,-2-3 0-15,-6-7 0 16,-1-5 0-16,-4-9 0 15,-1-7 0-15,0-10 0 16,-1-6 0-16,-2-7 0 16,0-6 0-16,-2-2 0 15,-1 0 0-15,3 0 0 0,-2 0 0 16,2-1-226-16,2-12-1112 16,4-9 967-16</inkml:trace>
  <inkml:trace contextRef="#ctx0" brushRef="#br0" timeOffset="48352.77">18706 4432 44 0,'0'0'46'0,"0"0"19"15,0 0 8-15,0 0 29 16,0-84 37-16,0 71 119 16,-3 1 112-16,0 3 110 15,1 3-10-15,1 1-470 16,-1 4 0-16,2 1 0 16,0 0 0-16,0 0 0 15,-1 6 0-15,-4 15 0 0,0 13 0 16,-2 10 0-16,3 8 0 15,2 3 0-15,2 5 0 16,0 0 0-16,6-4 0 16,11-1 0-16,0-5 0 15,1-7 0-15,2-7 0 16,-2-11 0-16,0-8 0 16,-2-7 0-16,2-9 0 15,4-1 0-15,5-7 0 16,3-18 0-16,-2-3 0 15,-1-5 0-15,-4-2 0 16,-7 0 0-16,-3 2 0 0,-5 1 0 16,-1 3 0-1,-5 4 0-15,-1 7 0 0,-1 4 0 16,0 7 0-16,0 3 0 16,0 4 0-16,0 0 0 15,0 0 0-15,0 0 0 16,0 15 0-16,-4 7 0 15,-2 5 0-15,5 6 0 16,1 0 0-16,0 2 0 16,1-4 0-16,12-5 0 15,1-6 0-15,2-7 0 16,1-6 0-16,0-7 0 16,2 0 0-16,1 0 0 0,0-12 0 15,-1-8 0 1,-1-1 0-16,-3-4 0 0,-3 1 0 15,-6-1 0-15,-2-1 0 16,-4 7 0-16,0-1 0 16,0 6 0-16,0 4 0 15,0 3 0-15,0 2 0 16,0 4 0-16,0 1 0 16,-3 0 0-16,2 13 0 15,-1 8 0-15,2 6 0 16,0 6 0-16,0 2 0 15,5 4 0-15,4-4 0 0,3-5 0 16,-3-11 0 0,0-7 0-16,1-8 0 0,0-4-255 15,0 0-621-15,-3-10 294 16,-7-9 343-16</inkml:trace>
  <inkml:trace contextRef="#ctx0" brushRef="#br0" timeOffset="48521.31">19229 4464 195 0,'0'0'63'0,"0"0"112"16,0 0 34-16,0 0-9 16,0 0-200-16,0 0-86 15,-18-21-218-15,32 45 116 0,11 2 18 16</inkml:trace>
  <inkml:trace contextRef="#ctx0" brushRef="#br0" timeOffset="49111.73">19574 4685 71 0,'0'0'68'0,"0"0"1"15,0 0 37-15,0 0 40 16,0 0 164-16,0 0 223 15,-17-67-96-15,5 63-130 16,-1 1-307-16,-2 3 0 0,-3 0 0 16,2 6 0-16,-5 9 0 15,2 8 0-15,0 4 0 16,3 1 0-16,6-1 0 16,5-2 0-16,5-3 0 15,0-7 0-15,3-4 0 16,15-4 0-16,5-4 0 15,0-3 0-15,1 0 0 16,-1-13 0-16,-1-8 0 16,-3-7 0-16,-3-5 0 15,-5-3 0-15,0-1 0 16,-2-5 0-16,-3-4 0 16,-1-1 0-16,-5-6 0 0,0 3 0 15,0 5 0 1,0 8 0-16,0 7 0 0,-7 8 0 15,3 8 0 1,-1 5 0-16,2 5 0 0,2 4 0 16,-2 0 0-16,-2 0 0 15,-5 16 0-15,2 10 0 16,-1 7 0-16,5 3 0 16,2 5 0-16,2 7 0 15,0 3 0-15,3 2 0 16,11 1 0-16,1-1 0 15,0-1 0-15,3-7 0 0,-2-7 0 16,2-12 0 0,3-7 0-16,0-8 0 0,6-5 0 15,4-3 0-15,3 1-363 16,2-4-913-16,-4 0 918 16</inkml:trace>
  <inkml:trace contextRef="#ctx0" brushRef="#br0" timeOffset="49664.26">20102 4689 137 0,'0'0'105'16,"0"0"42"-16,0 0 191 16,0 0 278-16,0 0-138 15,0 0-252-15,-64-68-226 0,43 68 0 16,-1 8 0-16,0 5 0 15,-1 7 0-15,2 3 0 16,4 3 0-16,4 4 0 16,4-1 0-16,8-1 0 15,1-5 0-15,0-6 0 16,9-5 0-16,10-9 0 16,4-3 0-16,3 0 0 15,1-16 0-15,-2-8 0 16,-4-5 0-16,-3-6 0 15,-1 0 0-15,-7-3 0 16,-2-2 0-16,-4 0 0 16,-4-7 0-16,0-2 0 15,0-4 0-15,-12 1 0 0,-2 5 0 16,0 4 0-16,2 7 0 16,0 11 0-16,5 8 0 15,2 9 0-15,2 5 0 16,0 3 0-16,-2 3 0 15,1 24 0-15,-3 12 0 16,2 17 0-16,5 5 0 16,0 7 0-16,0-2 0 15,8-5 0-15,6-6 0 16,3-9 0-16,2-6 0 16,4-8 0-16,0-9 0 0,5-7 0 15,1-8 0-15,7-2-175 16,-3-5-848-16,-4-1 468 15,-6 0 314-15</inkml:trace>
  <inkml:trace contextRef="#ctx0" brushRef="#br0" timeOffset="50041.31">20236 4752 169 0,'0'0'47'0,"0"0"-4"15,0 0 75-15,0 0 3 0,0 0 5 16,0 0 23-16,68 10-53 16,-52-10-23-16,-1-4-13 15,1-10-44-15,-2-3 0 16,-3-1-7-16,-5-2-1 16,-3-1-4-16,-3 0 9 15,0-1-1-15,0 3-8 16,-10 3-4-16,-3 2 9 15,1 7-1-15,-3 4 23 16,1 3-17-16,-3 1-14 16,1 16 9-16,2 6 5 15,2 5 9-15,6 3-19 16,2 5-4-16,4-1 5 16,0-1-5-16,4-5 0 15,11-4-73-15,4-6-159 0,5-5-9 16,1-5 32-16,1-6 10 15,-6-3 66-15</inkml:trace>
  <inkml:trace contextRef="#ctx0" brushRef="#br0" timeOffset="50424.3">20414 4658 96 0,'0'0'60'0,"0"0"24"16,0 0 77-16,0 0 13 0,0 0 153 15,0 0-19 1,46-40-170-16,-34 63 42 16,0 6 61-16,-3 4-10 15,0 1-184-15,-5-3-47 0,-2-7 0 16,-2-7 0-16,0-9 0 16,0-8 0-16,0 0 0 15,0-7 0-15,1-12 0 16,4-10 0-16,5 1 0 15,4-3 0-15,-1 1 0 16,5 4 0-16,-3 3 0 16,4 10 0-16,2 6 0 15,-1 7 0-15,2 0 0 16,0 10 0-16,-4 12 0 16,-3 4 0-16,-7 5 0 0,-2-1 0 15,-5-1 0-15,1 0 0 16,-2-4 0-16,1-6-621 15,5-4-379-15,6-10 692 16</inkml:trace>
  <inkml:trace contextRef="#ctx0" brushRef="#br0" timeOffset="51045.63">21221 4341 91 0,'0'0'123'0,"0"0"19"16,-11-88 179-16,1 67 319 16,1 5 90-16,5 7-730 15,1 7 0-15,1 2 0 16,2 0 0-16,0 1 0 0,0 20 0 15,0 11 0 1,0 11 0-16,0 4 0 16,3 3 0-16,5 7 0 0,-1 0 0 15,5-1 0-15,2 0 0 16,3-2 0-16,7-4 0 16,3-7 0-16,7-8 0 15,7-12 0-15,2-12-988 16,3-9 332-16,1-2 456 15,-6-14 101-15,-4-12 24 16</inkml:trace>
  <inkml:trace contextRef="#ctx0" brushRef="#br0" timeOffset="52080.47">21658 4696 22 0,'0'0'58'15,"21"-73"-1"-15,-15 36 5 16,-3 0 13-16,-3 5 35 16,0 1 57-16,0 5 157 0,-3 8 196 15,-5 4-66 1,-1 5-256-16,-2 7-198 0,-3 2 0 15,-4 0 0-15,-1 17 0 16,-1 6 0-16,3 8 0 16,3 4 0-16,5-1 0 15,0 2 0-15,6-4 0 16,3-5 0-16,0-4 0 16,2-9 0-16,14-5 0 15,4-7 0-15,2-2 0 16,2 0 0-16,-2-11 0 15,-2-6 0-15,-4-3 0 0,-4-1 0 16,0-1 0 0,-5-3 0-16,-2-2 0 0,-4 1 0 15,-1-1 0-15,0 4 0 16,0 3 0-16,0 8 0 16,0 4 0-16,0 3 0 15,0 5 0-15,-1 0 0 16,-1 1 0-16,-1 19 0 15,2 9 0-15,1 4 0 16,0 3 0-16,0-2 0 16,1-4 0-16,8-6 0 15,3-4 0-15,0-7 0 16,0-7 0-16,6-6 0 16,0 0 0-16,3-2 0 15,0-15 0-15,-3-1 0 0,-2-2 0 16,-5-1 0-16,-1-1 0 15,-6-1 0-15,-1-2 0 16,-3-1 0-16,0-1 0 16,0 3 0-16,0 3 0 15,0 7 0-15,0 6 0 16,0 8 0-16,0 0 0 16,0 5 0-16,0 18 0 15,0 8 0-15,0 3 0 16,0 0 0-16,11-6 0 15,4-5 0-15,-2-8 0 16,5-6 0-16,3-8 0 0,4-1 0 16,4 0 0-1,-1-7 0-15,0-7 0 0,-2 0 0 16,-8-4 0-16,-2 2 0 16,-5-1 0-16,-5 0 0 15,-2-1 0-15,-3-1 0 16,-1 1 0-16,0 1 0 15,0 4 0-15,0 5 0 16,0 1 0-16,-4 7 0 16,3 0 0-16,-2 0 0 15,-2 0 0-15,-1 5 0 16,0 11 0-16,1 6 0 16,4 8 0-16,1 6 0 0,0 1 0 15,1 7 0-15,8 4 0 16,-2 2 0-16,-1 3 0 15,-5 2 0-15,-1-4 0 16,0-3 0-16,0-4 0 16,0-2 0-16,-9-1 0 15,-6-2 0-15,-9-2 0 16,-3-6 0-16,-4-6 0 16,-3-6 0-16,-1-9 0 15,1-7 0-15,1-3 0 16,2-2 0-16,2-18 0 15,7-6 0-15,6-8 0 0,11-5 0 16,5-5-464-16,27-10-550 16,22-11 654-16,12-8 151 15</inkml:trace>
  <inkml:trace contextRef="#ctx0" brushRef="#br0" timeOffset="52509.86">22259 4664 99 0,'0'0'44'16,"0"0"29"-16,0 0 21 15,0 0 19-15,0 0 42 16,81 57 73-16,-56-57 55 16,1-8-123-16,-3-10-35 15,0-4-14-15,-5 1-19 0,-2-6-36 16,-7 2-33-16,-3-2-6 15,-3-1 11-15,-3 0 6 16,0 1-12-16,-1 1 19 16,-11 7-13-16,-3 3-5 15,0 6-17-15,-1 8 0 16,-4 2 0-16,-2 1 5 16,-2 20-11-16,4 11 6 15,2 11 40-15,8 6 71 16,4 6-117-16,6 2 0 0,0-1 0 15,0-2 0 1,15-8 0-16,4-7 0 16,4-14 0-16,7-8 0 15,6-12 0-15,5-5 0 0,1 0 0 16,-5-11 0-16,-5-3-704 16,-12-3-97-16,-9-5 497 15,-11-7 130-15</inkml:trace>
  <inkml:trace contextRef="#ctx0" brushRef="#br0" timeOffset="52860.8">22560 4498 40 0,'0'0'80'0,"0"0"10"16,0 0 40-16,0 0 83 0,98-55 260 15,-63 55 73-15,6 16-71 16,3 11-475-16,-2 8 0 15,-7 4 0-15,-9 3 0 16,-10-1 0-16,-11 1 0 16,-5-3 0-16,0-4 0 15,-18-5 0-15,-2-12 0 16,3-11 0-16,1-7 0 16,5-15 0-16,5-17 0 15,6-11 0-15,0-8 0 16,2-5 0-16,11-5 0 15,2 1 0-15,-3 5 0 0,0 13 0 16,-3 16 0-16,0 12 0 16,-3 8 0-16,4 6 0 15,5 2 0-15,5 18 0 16,-1 3-1307-16,-1 0 635 16</inkml:trace>
  <inkml:trace contextRef="#ctx0" brushRef="#br0" timeOffset="53033.34">23307 4871 1332 0,'0'0'715'0,"0"0"-715"16,0 0 0-16,0 0 0 16,0 0 0-16,0 0 0 15,0-71 0-15,0 69 0 0,0 2 0 16,0 7 0-16,-26 2-1029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31T08:18:10.757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2764 2456 29 0,'0'0'93'0,"0"0"5"15,0 0 48-15,0 0 55 16,0 0 226-16,0 0 91 15,0 0-106-15,0 0-289 16,0-1-123-16,0-1 0 16,0 2 0-16,3-1 0 0,-1 0 0 15,-1-1 0-15,1 1 0 16,2-1 0-16,5 0 0 16,3-1 0-16,6 0 0 15,0 2 0-15,-3 1 0 16,0 0 0-16,0 0 0 15,1 2 0-15,-1 11 0 16,3 4 0-16,-2 4 0 16,2 6 0-16,-5 4 0 15,-5-1 0-15,-2 8 0 16,-6-1 0-16,0 1 0 16,-9 1 0-16,-9-3 0 15,3-4 0-15,2-7 0 16,5-5 0-16,2-8 0 15,5-7 0-15,-1-3 0 16,2-2 0-16,0 0 0 0,0 0 0 16,0 0 0-16,0-7 0 15,0-6 0-15,0-10 0 16,0-5 0-16,11-6 0 16,8-7 0-16,12-2 0 15,1-3 0-15,2 1 0 16,-1 0 0-16,0 6 0 15,-8 3 0-15,-4 9 0 16,-6 8 0-16,-6 6 0 16,-3 3 0-16,-2 6 0 15,-2 1 0-15,-2 3 0 16,0 0 0-16,0 0 0 16,0 0 0-16,0 1 0 15,0 10 0-15,-6 4 0 0,-3 4 0 16,0 5 0-16,1 2 0 15,1 4 0-15,1 1 0 16,6 3 0-16,0-1 0 16,0 1 0-16,0-1 0 15,9-3 0-15,3-4 0 16,6-5 0-16,0-2 0 16,-2-5 0-16,2-5 0 15,-5 1 0-15,-5-3 0 0,-2-1 0 16,-6 0 0-1,0 1-380-15,0-3-750 0,-8-4 746 16</inkml:trace>
  <inkml:trace contextRef="#ctx0" brushRef="#br0" timeOffset="700.26">3955 2521 41 0,'0'0'85'16,"0"0"-37"-16,0 0 31 16,0 0 20-16,0 0 32 15,0 0 72-15,-17 0 105 0,17 0 77 16,-1 0-131 0,1 0-49-16,0 0-20 0,0 0-161 15,0 0-24-15,0 0 0 16,0 0 0-16,1 0 0 15,16 0 0-15,10-5 0 16,6-4 0-16,-2 4 0 16,-1-1 0-16,-11 5 0 15,-1 1-82-15,-5 0-377 16,-2 0-25-16,2 0 15 16,-5 8 199-16,-5 6 119 15</inkml:trace>
  <inkml:trace contextRef="#ctx0" brushRef="#br0" timeOffset="932.64">3985 2749 147 0,'0'0'132'0,"0"0"68"15,0 0 74-15,0 0-82 16,0 0-111-16,0 0-43 15,101-17-5-15,-74 15-7 16,-6 2 11-16,-2 0-19 16,-7 0-18-16,1 0 9 0,-2 0-18 15,0 4-231-15,3-2-206 16,-5-2 152-16</inkml:trace>
  <inkml:trace contextRef="#ctx0" brushRef="#br0" timeOffset="3082.34">5694 707 65 0,'0'0'66'16,"0"0"9"-16,0 0 47 15,0 0 30-15,0 0 150 16,0 0 140-16,-9-42-5 16,9 40-51-16,-1 2-386 15,1 0 0-15,-3 0 0 16,3 0 0-16,0 0 0 15,0 0 0-15,0 0 0 16,0 3 0-16,0 7 0 0,0 4 0 16,0 4 0-16,0 5 0 15,0 2 0-15,0 2 0 16,0 3 0-16,4 2 0 16,1 3 0-16,-1 5 0 15,-1 0 0-15,0 6 0 16,0 2 0-16,-1 1 0 15,1 1 0-15,0-2 0 16,4-2 0-16,-1-1 0 16,2 2 0-16,1 1 0 0,2 0 0 15,0-2 0-15,1-2 0 16,-3-5 0-16,-2 0 0 16,-1-1 0-1,-1 1 0-15,2 0 0 0,-1 1 0 16,-3 3 0-16,0-3 0 15,2 3 0-15,-2-1 0 16,1-1 0-16,2 1 0 16,0 0 0-16,0 0 0 15,0 0 0-15,-1 2 0 16,-2 1 0-16,-3 0 0 16,0 0 0-16,0 0 0 15,1 4 0-15,-1 2 0 0,3 3 0 16,-2 0 0-1,2-2 0-15,2 1 0 0,-2-4 0 16,1 2 0-16,-1 2 0 16,-1 2 0-16,1 3 0 15,-3 1 0-15,3 4 0 16,-3 0 0-16,4 2 0 16,-1 2 0-16,2 1 0 15,1 0 0-15,1 0 0 16,-1 2 0-16,1 4 0 15,-2 2 0-15,-2 0 0 16,0-2 0-16,-3-3 0 16,0 3 0-16,3-1 0 15,-3 5 0-15,0-4 0 0,0 3 0 16,0 1 0-16,0 1 0 16,0 1 0-16,0 5 0 15,-3 3 0-15,-3 4 0 16,0 2 0-16,-1-1 0 15,4-2 0-15,1 2 0 16,2-1 0-16,0 0 0 16,0-3 0-16,0-2 0 15,0 1 0-15,0-1 0 16,2 0 0-16,-1 4 0 16,-1 0 0-16,0 0 0 15,0 0 0-15,0-3 0 16,0-1 0-16,0 1 0 0,-3-4 0 15,-1-4 0 1,1-5 0-16,0-2 0 0,3-7 0 16,0-1 0-16,0-5 0 15,0-3 0-15,0-1 0 16,3 0 0-16,0-3 0 16,0-6 0-16,-2-5 0 15,1-2 0-15,-2-4 0 16,0-1 0-16,0-5 0 15,0-3 0-15,0-2 0 16,0-6 0-16,0-4 0 16,0-4 0-16,0-5 0 0,0 0 0 15,0-2 0-15,0-1 0 16,0 1 0-16,0-2 0 16,0 1 0-16,0-1 0 15,0 1 0-15,0-1 0 16,0-2 0-16,0 3 0 15,0-2 0-15,-2-1 0 16,2 0 0-16,0 1 0 16,0-1 0-16,0 0 0 15,0 0 0-15,3 2 0 16,18-1 0-16,16-1 0 16,17 0 0-16,13-3 0 15,9-8 0-15,0-3 0 16,2 1 0-16,-8-1 0 15,-6 4 0-15,-13 2 0 0,-12 4 0 16,-14 1 0-16,-10 2 0 16,-9 1 0-16,-6 0 0 15,0 0 0-15,0 0 0 16,-9 0 0-16,-15 0 0 16,-7 0 0-16,-5 0-1361 15,0-2 908-15</inkml:trace>
  <inkml:trace contextRef="#ctx0" brushRef="#br0" timeOffset="4197.42">5621 718 68 0,'0'0'42'0,"0"0"16"16,0 0 17-16,0 0 3 15,0 0 11-15,0 0 19 16,-32 6-4-16,32-6 50 16,0 0-7-16,0 0-44 15,0 0-28-15,5 0-75 16,15 0-71-16,18 0 50 16,10 0 21-16,6 0 21 15,-6-7-8-15,-2-1 16 16,-12 3 31-16,-5 0-19 15,-10 3 5-15,-10 0 33 16,-3 2-34-16,-6 0 7 0,0 0-26 16,0 0 10-16,0 0-3 15,0 0-33-15,-6 0-251 16,-2 0-337-16,-3 3 244 16,3-3 87-16</inkml:trace>
  <inkml:trace contextRef="#ctx0" brushRef="#br0" timeOffset="6622.94">7753 714 0 0,'0'0'70'16,"0"0"-28"-16,0 0 3 15,0 0 16-15,0 0-12 16,0 0 36-16,-24-15 32 15,24 14 67-15,-1 0 97 16,1-1 63-16,0 2-148 0,0 0-26 16,0 0-39-16,0 0-57 15,0 0-45-15,0-1-29 16,3 1-34-16,9-2-35 16,7 1 29-16,8-3 34 15,6 1 6-15,4-2 0 16,5 4-11-16,-3 0 11 15,-5 1-23-15,-1 0-44 16,-14 0 38-16,-5 0 18 16,-8 0-11-16,-3 0 22 0,-3 0 11 15,0 0-5-15,0 0 10 16,0 0 29-16,0 0 23 16,0 0 23-16,0 0-22 15,0 0-11-15,0 0 59 16,0 0-117-16,0 0 0 15,0 0 0-15,0 0 0 16,0 0 0-16,0 0 0 16,0 0 0-16,0 0 0 15,0 1 0-15,0 4 0 16,0 2 0-16,0 4 0 16,-2 3 0-16,-1 2 0 15,0 0 0-15,2 4 0 0,-2 0 0 16,0 3 0-16,0 1 0 15,-2 0 0-15,-2-1 0 16,4 3 0-16,1-2 0 16,2 0 0-16,0 1 0 15,0-2 0-15,0 1 0 16,0 1 0-16,0 1 0 16,0 1 0-16,-1-1 0 15,-1 3 0-15,1-1 0 16,-2 1 0-16,-2 4 0 15,4 1 0-15,-2 4 0 16,1 2 0-16,2 3 0 16,0 3 0-16,-1-3 0 15,1 1 0-15,0-1 0 0,0 3 0 16,0 2 0-16,0 3 0 16,0 1 0-16,0 1 0 15,0 1 0-15,0 2 0 16,0-1 0-16,1 2 0 15,2 2 0-15,2 4 0 16,-2 0 0-16,1 3 0 16,-2 3 0-16,1 3 0 15,0 0 0-15,-3-1 0 16,7-8 0-16,-1-4 0 16,0-2 0-16,2-2 0 15,0-2 0-15,0 0 0 16,1-1 0-16,0-1 0 15,-3-1 0-15,-2 2 0 16,-2 1 0-16,1 2 0 0,0 0 0 16,-2 1 0-16,1 3 0 15,-1-2 0-15,2 5 0 16,0 2 0-16,2 1 0 16,-1 0 0-16,2-3 0 15,-3 2 0-15,2 2 0 16,1 3 0-16,1 1 0 15,3 2 0-15,-2 0 0 16,-2-2 0-16,0 0 0 16,1-4 0-16,-4-1 0 0,2-3 0 15,-2-1 0-15,0-2 0 16,0 0 0-16,0 1 0 16,0 0 0-16,1 1 0 15,2-1 0-15,0 1 0 16,-1 3 0-16,-1 1 0 15,-1-2 0-15,0-2 0 16,1-4 0-16,-1-4 0 16,-1-2 0-16,4-2 0 15,-3-1 0-15,5-1 0 16,-1-2 0-16,-1-1 0 16,0-4 0-16,-3 3 0 15,-2-1 0-15,1 2 0 0,-2 1 0 16,0-1 0-16,1-1 0 15,1-1 0-15,2-3 0 16,1-1 0-16,-1 0 0 16,1 0 0-16,-2 5 0 15,-3 0 0-15,0 3 0 16,0 0 0-16,0-3 0 16,0-2 0-16,0-2 0 15,0-4 0-15,-2-1 0 16,1-1 0-16,1 0 0 15,0 4 0-15,0 0 0 16,0 3 0-16,-2 0 0 16,-1 0 0-16,-4-3 0 15,5-1 0-15,-1-6 0 0,2-4 0 16,-1 0 0-16,1 1 0 16,-2 4 0-16,0 1 0 15,-2 5 0-15,-3 2 0 16,2 1 0-16,-5 1 0 15,6-3 0-15,2-1 0 16,0-4 0-16,3-3 0 16,0-2 0-16,0-2 0 15,-2-2 0-15,0-3 0 16,1-5 0-16,-2-4 0 16,3-5 0-16,-2-4 0 0,2 0 0 15,0-3 0 1,0 1 0-16,0 0 0 15,0 1 0-15,0-2 0 16,0 1 0-16,0-1 0 0,0 0 0 16,0 0 0-16,0 0 0 15,0 0 0-15,-1 0 0 16,-1 0 0-16,1 0 0 16,-2 0 0-16,-3 0 0 15,-2 0 0-15,-5 0 0 16,-12 0 0-16,-11 0 0 15,-8 0 0-15,-6 0 0 16,-1 6 0-16,2 3 0 16,0-1 0-16,4 1 0 0,-1-1 0 15,4 2 0-15,3 0 0 16,6-2 0-16,6-2 0 16,11-2 0-16,7-2 0 15,4-2 0-15,2 0 0 16,3 0 0-16,0-6 0 15,2-14-36-15,14-12-1575 16</inkml:trace>
  <inkml:trace contextRef="#ctx0" brushRef="#br0" timeOffset="21190.48">6112 1285 159 0,'0'0'33'16,"0"0"65"-16,0 0 57 15,0 0 82-15,0 0 94 16,0 0 66-16,3 0-84 16,-2 0-123-16,-1 0-56 15,0 0-134-15,2 0 0 16,-2 0 0-16,0 0 0 15,0 0 0-15,0 0 0 16,1 0 0-16,4 0 0 16,1 3 0-16,3 3 0 15,4 1 0-15,1 4 0 16,-1 1 0-16,2 6 0 16,0 7 0-16,-6 6 0 0,0 5 0 15,-3 0 0 1,-2-1 0-16,-4-3 0 0,0-5 0 15,0-1 0-15,0-1 0 16,-2-2 0-16,-9-1 0 16,0-2 0-16,3-5 0 15,3-8 0-15,4-4 0 16,1-3 0-16,0 0 0 16,0-3 0-16,0-14 0 15,0-8 0-15,11-7 0 0,3-4 0 16,2-1 0-1,2-4 0-15,2-2 0 0,-1 3 0 16,2 3 0-16,0 6 0 16,-3 7 0-16,3 4 0 15,-7 6 0-15,-3 4 0 16,-8 3 0-16,0 4 0 16,0 2 0-16,-3 1 0 15,0 0 0-15,0 0 0 16,0 0 0-16,0 0 0 15,0 0 0-15,0 0 0 16,0 3 0-16,0 6 0 16,-9 8 0-16,3 3 0 15,-4 4 0-15,2 2 0 16,2 3 0-16,0 0 0 0,0 5 0 16,2 1 0-1,4-1 0-15,0-3 0 0,0-5 0 16,0-4 0-16,0-6 0 15,0-4 0-15,7-5 0 16,-2-3 0-16,1 0 0 16,3 2 0-16,4 2 0 15,5 4 0-15,7 6 0 16,1 0-958-16,-3 2 248 16,-3-5 470-16</inkml:trace>
  <inkml:trace contextRef="#ctx0" brushRef="#br0" timeOffset="21624.1">6657 1734 131 0,'0'0'121'16,"0"0"70"-16,0 0 285 15,0 0 177-15,0 0-178 16,0 0-475-16,-3-24 0 16,0 24 0-16,-5 5 0 15,-2 11 0-15,-4 5 0 0,2 7 0 16,-1 0 0 0,4-3 0-16,3-3 0 0,4-6 0 15,2-5 0 1,0-5 0-16,0-3 0 15,2-3 0-15,7 0 0 0,2 0 0 16,2-9 0-16,-1-3 0 16,-6-1 0-16,4-2 0 15,-4 0 0-15,-3 0 0 16,-1-1 0-16,-2 0 0 16,0-1 0-16,0 2 0 15,0 0 0-15,-11-1 0 16,-2 1 0-16,2 0-261 15,0 1-972-15,5 1 852 0</inkml:trace>
  <inkml:trace contextRef="#ctx0" brushRef="#br0" timeOffset="21939.37">6818 1402 70 0,'0'0'162'0,"0"0"-37"0,0 0 100 15,0 0 231-15,0 0-162 16,0 0-49-16,3-15-65 15,9 12-111-15,1-1-57 16,8-2-12-16,9 2-40 16,-2 1 34-16,-1 3-241 15,-4 0-475-15,-7 6 334 16,-10 15 186-16,-6 7 77 16</inkml:trace>
  <inkml:trace contextRef="#ctx0" brushRef="#br0" timeOffset="22138.83">6886 1630 122 0,'0'0'70'15,"0"0"130"-15,0 0 253 0,0 0 408 16,0 0-520-16,0 0-341 16,0-2 0-16,0-2 0 15,9 0 0-15,8-1 0 16,11 0 0-16,5 1 0 15,4 2-798-15,-4 1 83 16,-3-3 411-16,-2-5 112 16</inkml:trace>
  <inkml:trace contextRef="#ctx0" brushRef="#br0" timeOffset="22557.71">7337 1336 168 0,'0'0'92'16,"0"0"185"-16,0 0 494 15,0 0-32-15,0 0-739 16,0 0 0-16,0-33 0 15,0 33 0-15,0 0 0 0,0 0 0 16,0 0 0-16,0 0 0 16,0 7 0-16,0 13 0 15,-3 7 0-15,-3 10 0 16,3 4 0-16,0 1 0 16,3-1 0-16,0-7 0 15,0-3 0-15,0-4 0 16,0-4 0-16,0-4 0 15,3-5 0-15,0-7 0 16,0-3 0-16,-3-4 0 16,0 0 0-16,0 0 0 15,0 0 0-15,0 0 0 16,0 0-1151-16,-8 0 506 16</inkml:trace>
  <inkml:trace contextRef="#ctx0" brushRef="#br0" timeOffset="22722.27">7143 1571 159 0,'0'0'52'16,"0"0"-3"-16,0 0-20 16,94-12-17-16,-45 12-12 15,2 0-2-15,3 0-57 16,-9 0-52-16</inkml:trace>
  <inkml:trace contextRef="#ctx0" brushRef="#br0" timeOffset="23073.37">7576 1270 217 0,'0'0'154'16,"0"0"501"-16,0 0 366 16,0 0-1021-16,0 0 0 15,0 0 0-15,0-23 0 16,1 23 0-16,1 7 0 0,1 12 0 16,0 9 0-16,0 10 0 15,-2 8 0 1,3 8 0-16,-2 1 0 0,-1-5 0 15,1-10 0-15,-1-10 0 16,1-10 0-16,-2-10 0 16,0-5 0-16,3-5 0 15,-3 0 0-15,3 0 0 16,-3 0 0-16,0 0 0 16,0 0-1383-16,-11-5 791 15</inkml:trace>
  <inkml:trace contextRef="#ctx0" brushRef="#br0" timeOffset="26597.38">6248 2666 159 0,'0'0'94'16,"0"0"71"-16,0 0 68 16,0 0 209-16,0 0-50 15,0 0-39-15,0 0-144 16,0-41-209-16,0 41 0 16,0-2 0-16,0 2 0 15,0-2 0-15,0 1 0 0,0 0 0 16,12 1 0-16,7 0 0 15,5 0 0-15,-1 2 0 16,0 11 0-16,-2 4 0 16,-3 3 0-16,0 4 0 15,-6 4 0-15,-2 2 0 16,-4 2 0-16,-3-1 0 16,-3 1 0-16,0-2 0 15,0 1 0-15,-6-4 0 16,-7-6 0-16,1-5 0 15,4-8 0-15,2-5 0 16,2-3 0-16,3 0 0 16,-1-7 0-16,2-14 0 15,0-9 0-15,10-3 0 16,12-5 0-16,4-1 0 0,1 3 0 16,-3 2 0-16,1 1 0 15,-5 1 0-15,-2 2 0 16,-5 0 0-16,-1 4 0 15,-6 5 0-15,0 5 0 16,-3 6 0-16,-1 1 0 16,-1 5 0-16,-1 3 0 15,0 1 0-15,0 0 0 16,0 0 0-16,0 1 0 16,0 16 0-16,-3 6 0 0,-6 9 0 15,3 5 0-15,1 2 0 16,1 1 0-16,4 0 0 15,0-7 0-15,0-4 0 16,6-5 0-16,0-3 0 16,3-6 0-16,-3-2 0 15,1-6 0-15,-2-4 0 16,-2-2 0-16,-2-1 0 16,2 0 0-16,5 0 0 15,1-4 0-15,7-8-1155 16,-5-6 487-16</inkml:trace>
  <inkml:trace contextRef="#ctx0" brushRef="#br0" timeOffset="27293.51">6922 2875 111 0,'0'0'110'0,"0"0"18"16,0 0 74-16,0 0 106 16,0 0 62-16,0 0-87 15,-44-24-66-15,27 30-114 16,2 10 36-16,-3 0-63 0,3 5-76 16,3 2 0-16,1 0 0 15,5 2 0-15,1-1 0 16,5 1 0-16,0-5 0 15,0-3 0-15,13-4 0 16,1-4 0-16,1-5 0 16,7-4 0-16,-1 0 0 15,1-4 0-15,-2-11 0 16,-4-2 0-16,-7 1 0 16,-3-1 0-16,-3 1 0 0,-3 1 0 15,0-1 0-15,0 0 0 16,-1 0 0-16,-10 2 0 15,-1-1 0-15,-1 3 0 16,1 1 0-16,3 2 0 16,3 3 0-16,5 2-789 15,1-1 9-15,0-1 443 16</inkml:trace>
  <inkml:trace contextRef="#ctx0" brushRef="#br0" timeOffset="27694.01">7071 2627 50 0,'0'0'120'16,"0"0"-23"-16,0 0 74 15,0 0 73-15,0 0 138 0,0 0 104 16,-5 0-175-16,5 0-125 15,0 0-186-15,8-4 0 16,4 0 0-16,12-1 0 16,4 0 0-16,5 2 0 15,-1 3-374-15,-10 0-476 16,-10 4 423-16,-6 14 216 16,-6 7 75-16</inkml:trace>
  <inkml:trace contextRef="#ctx0" brushRef="#br0" timeOffset="27879.52">7121 2809 161 0,'0'0'112'0,"0"0"113"16,0 0 166-16,0 0 3 16,0 0-246-16,0 0-148 15,56-6-5-15,-26 5-143 16,-3 1-366-16,-3 0 197 15,-8 0 146-15,1 0 46 16,-5-6-26-16</inkml:trace>
  <inkml:trace contextRef="#ctx0" brushRef="#br0" timeOffset="28420.37">7582 2482 7 0,'0'0'103'0,"0"0"-31"0,0 0 31 16,0 0 62-1,0 0 161-15,0 0 319 0,0-41-19 16,0 37-626-16,0 0 0 16,0 2 0-16,0 2 0 15,0 0 0-15,0 0 0 16,0 0 0-16,0 2 0 15,0 16 0-15,0 6 0 16,1 8 0-16,2 4 0 16,-1-1 0-16,-1 1 0 15,2-5 0-15,0-3 0 16,0-6 0-16,0-4 0 16,0-4 0-16,0-2 0 15,0-5 0-15,0-4 0 0,-3-2 0 16,2-1 0-16,-2 0 0 15,0 0 0-15,0 0 0 16,0 0 0-16,0 0 0 16,0 0 0-16,0 0 0 15,-5 9-1440-15,-12 6 869 16</inkml:trace>
  <inkml:trace contextRef="#ctx0" brushRef="#br0" timeOffset="29502.89">6400 3690 31 0,'0'0'141'0,"0"0"-56"16,0 0 78-16,0 0 35 15,0 0 133-15,0 0 8 16,-19-26-99-16,19 26-101 15,0 0-31-15,0 0-45 16,1 0 12-16,9 6-46 16,4 8 34-16,2 6-21 15,1 6-42-15,-1 7 0 16,-1 5 0-16,-4 4 0 16,-6 2 0-16,-3-1 0 15,-2-1 0-15,0-5 0 0,-3-6 0 16,-7-9 0-16,4-7 0 15,1-8 0-15,2-6 0 16,3-1 0-16,0 0 0 16,0 0 0-16,0-7 0 15,0-11 0-15,2-8 0 16,11-3 0-16,8-5 0 16,3-3 0-16,1-2 0 15,2-3 0-15,-1 2 0 16,-6 3 0-16,-3 4 0 15,-5 7 0-15,-3 5 0 16,-6 5 0-16,-2 4 0 16,1 5 0-16,-2 3 0 15,0 3 0-15,0 1 0 16,0 0 0-16,0 0 0 16,0 5 0-16,-5 11 0 0,-4 8 0 15,-4 5 0-15,4 0 0 16,1 0 0-16,2 1 0 15,3-2 0-15,3 1 0 16,0-4 0-16,0-1 0 16,0-3 0-16,0-2 0 15,5-1 0-15,1-4 0 16,0-3 0-16,0-2 0 16,-3-4 0-16,6-1 0 0,-3-2 0 15,0-2 0-15,1 0 0 16,0 0-358-16,1 0-632 15,-2 0 590-15,2 3 192 16</inkml:trace>
  <inkml:trace contextRef="#ctx0" brushRef="#br0" timeOffset="30256.87">6928 4009 176 0,'0'0'151'15,"0"0"171"1,0 0 434-16,0 0-114 0,0 0-642 16,0 0 0-16,0-11 0 15,0 11 0-15,0 1 0 16,0 13 0-16,0 8 0 15,0 5 0-15,0 3 0 16,0 1 0-16,3-2 0 16,-1-4 0-16,-1-4 0 15,4-6 0-15,-4-1 0 16,-1-4 0-16,2-1 0 16,-2-5 0-16,0-2 0 0,0-2 0 15,0 0 0-15,0 0 0 16,0 0 0-16,1-13 0 15,8-6 0-15,0-3-1600 16,2-3 1179-16</inkml:trace>
  <inkml:trace contextRef="#ctx0" brushRef="#br0" timeOffset="30544.12">7165 3745 74 0,'0'0'186'0,"0"0"-15"15,0 0 287-15,0 0 165 16,0 0-355-16,0 0-176 15,56-14-80-15,-29 11-12 16,1 2 0-16,-4 1-58 16,-5 0-358-16,-13 14-328 15,-6 9 407-15,0 9 149 16</inkml:trace>
  <inkml:trace contextRef="#ctx0" brushRef="#br0" timeOffset="30684.74">7200 3942 13 0,'0'0'180'16,"0"0"-45"-16,0 0 82 16,0 0 23-16,0 0-109 15,0 0-131-15,74-29-37 16,-41 21-332-16,3-4 52 16</inkml:trace>
  <inkml:trace contextRef="#ctx0" brushRef="#br0" timeOffset="31100.76">7710 3519 206 0,'0'0'150'15,"0"0"417"-15,0 0 313 16,0 0-636-16,0 0-244 15,0 0 0-15,-1-50 0 16,-10 50 0-16,-7 18 0 16,0 11 0-16,-3 10 0 15,6 10 0-15,2 4 0 16,10 1 0-16,3-8 0 16,0-9 0-16,9-10 0 0,9-9 0 15,1-9 0 1,5-8 0-16,5-1 0 0,2-11 0 15,3-14 0-15,-4-8 0 16,-6-2 0-16,-8-2 0 16,-8 3 0-16,-8 3 0 15,0 4 0-15,-21 0 0 16,-9 7 0-16,-3 7 0 16,-3 7 0-16,2 6 0 15,0 12 0-15,-5 21-1510 16,-6 13 1025-16</inkml:trace>
  <inkml:trace contextRef="#ctx0" brushRef="#br0" timeOffset="32035.26">6440 4902 151 0,'0'0'86'15,"0"0"82"-15,0 0 107 0,0 0 279 16,0 0-149-16,0 0-200 15,-9-10-101-15,21 13-87 16,11 11 65-16,2 4-82 16,5 8 0-16,-9 9 0 15,1 7 0-15,-10 7 0 16,-6 4 0-16,-6 2 0 16,0-6 0-16,-3-6 0 0,-6-12 0 15,3-14 0-15,3-10 0 16,3-7 0-16,0 0 0 15,0-14 0-15,0-16 0 16,16-7 0-16,4-3 0 16,2-3 0-16,2 2 0 15,-3 3 0-15,0 1 0 16,1 1 0-16,-5 2 0 16,4 2 0-16,-5 2 0 15,-1 6 0-15,-1 8 0 16,-7 5 0-16,-4 4 0 15,-3 6 0-15,0 1 0 16,0 0 0-16,-5 4 0 0,-11 15 0 16,1 12 0-16,-4 6 0 15,1 4 0-15,10-1 0 16,4-4 0-16,4-1 0 16,0-2 0-16,0-2 0 15,4-1 0-15,4-2 0 16,-1-2 0-16,1-1 0 15,-1-4 0-15,1-7 0 16,8-7 0-16,15-7 0 16,11-1-481-16,7-19-582 15,3-3 664-15</inkml:trace>
  <inkml:trace contextRef="#ctx0" brushRef="#br0" timeOffset="32350.76">7060 5106 330 0,'0'0'282'16,"0"0"320"-16,0 0-188 16,0 0-112-16,80 18-185 15,-71 7-117-15,-9 7 0 16,0 5 0-16,-6 2 0 15,-15 1 0-15,-4-6 0 0,7-10 0 16,5-11 0 0,7-8 0-16,6-5 0 0,0 0 0 15,0 0 0-15,13 0 0 16,11 0 0 0,14 0 0-16,4-5 0 15,-1-5 0-15,-3 0-198 0,-5-4-1084 16,-10-6 882-16</inkml:trace>
  <inkml:trace contextRef="#ctx0" brushRef="#br0" timeOffset="32605.09">7319 4957 146 0,'0'0'95'16,"0"0"122"-16,0 0 316 16,0 0 104-16,0 0-277 15,0 0-301-15,31-37-59 16,-1 30 0-16,1 1 0 16,-5 4 0-16,-5 2-374 15,-8 0-502-15,-7 9 476 16,-6 9 209-16,0 3 68 15</inkml:trace>
  <inkml:trace contextRef="#ctx0" brushRef="#br0" timeOffset="32738.73">7313 5120 76 0,'0'0'77'0,"0"0"44"16,0 0 24-16,0 0 1 15,0 0-76-15,103-35-70 16,-61 21-108-16,-2-2-139 15,0 0 48-15</inkml:trace>
  <inkml:trace contextRef="#ctx0" brushRef="#br0" timeOffset="33152.61">7781 4664 175 0,'0'0'120'0,"0"0"205"16,0 0 465-16,0 0-153 15,0 0-637-15,0 0 0 16,-17-35 0-16,5 38 0 16,-6 17 0-16,-4 8 0 15,2 9 0-15,2 5 0 16,6 4 0-16,6-1 0 15,6-4 0-15,0-9 0 16,6-9 0-16,14-9 0 16,7-6 0-16,4-8 0 0,6 0 0 15,-1-5 0 1,-5-12 0-16,-7-5 0 0,-6 0 0 16,-6-2 0-16,-8 0 0 15,-4 0 0-15,0 0 0 16,-16 2 0-16,-8 2 0 15,-4 5 0-15,2 4 0 16,-2 5 0-16,0 5 0 16,-1 1-1582-16,-4 0 1195 15</inkml:trace>
  <inkml:trace contextRef="#ctx0" brushRef="#br0" timeOffset="34051.8">6409 6007 189 0,'0'0'113'0,"0"0"161"16,0 0 260-16,0 0 34 16,0 0-199-16,0 0-369 15,73-78 0-15,-39 76 0 16,-8 2 0-16,-4 11 0 15,-9 21 0-15,-8 11 0 16,-5 4 0-16,0 4 0 16,-16-1 0-16,-8-7 0 0,7-7 0 15,4-12 0 1,7-13 0-16,6-9 0 16,0-2 0-16,0-15 0 15,15-9 0-15,1-10 0 0,4-5 0 16,-1-4 0-16,2-4 0 15,4-7 0-15,1 1 0 16,0 5 0-16,0 3 0 16,-8 15 0-16,-5 10 0 15,-7 10 0-15,-6 7 0 16,0 3 0-16,0 0 0 16,-13 8 0-16,-5 13 0 0,-6 9 0 15,5 9 0-15,2 4 0 16,4 4 0-16,5 0 0 15,8-1 0-15,0-10 0 16,11-6 0-16,17-8 0 16,11-10 0-16,6-5 0 15,8-4-123-15,-1-3-1079 16,-7 0 722-16</inkml:trace>
  <inkml:trace contextRef="#ctx0" brushRef="#br0" timeOffset="34486.64">7025 6104 161 0,'0'0'68'0,"0"0"113"16,0 0 62-16,0 0 42 15,81-71-9-15,-63 71-85 16,-2 0-95-16,-4 9-14 15,-6 6-32-15,-6 7 57 16,0 1-49-16,-9 3 16 16,-15 4-10-16,-4 0-64 15,1-3-6-15,6-9-109 16,10-9-134-16,6-6 114 16,5-3 135-16,0 0 16 15,11 0 22-15,6-7 43 16,4 0 65-16,-2 1 49 15,-2 3-55-15,0 3-140 0,-3 0 0 16,4 0 0-16,-6 3 0 16,-3 5 0-16,-2 1 0 15,-7 6 0-15,0 3 0 16,-7 2 0-16,-13 1 0 16,-2-4 0-16,4-3 0 15,6-7 0-15,8-5 0 16,4-2-180-16,3-9-977 15,20-17 661-15</inkml:trace>
  <inkml:trace contextRef="#ctx0" brushRef="#br0" timeOffset="34718.01">7391 5939 313 0,'0'0'152'0,"0"0"242"16,0 0 545-16,0 0-690 15,100-74-249-15,-64 64 0 16,-5 8-18-16,-6 2-564 16,-9 0-272-16,-11 14 548 0,-5 7 164 15,-6 6 7 1</inkml:trace>
  <inkml:trace contextRef="#ctx0" brushRef="#br0" timeOffset="34868.56">7404 6168 255 0,'0'0'114'0,"0"0"317"0,0 0 504 15,0 0-775-15,0 0-160 16,0 0 0-16,109-61-132 15,-72 42-776-15,-7-6 325 16</inkml:trace>
  <inkml:trace contextRef="#ctx0" brushRef="#br0" timeOffset="35181.4">7855 5682 56 0,'0'0'430'0,"12"-73"185"16,-7 45 331-16,-5 7-946 16,2 8 0-16,-2 6 0 15,1 5 0-15,1 2 0 16,-1 0 0-16,4 0 0 16,1 16 0-16,6 12 0 15,-2 11 0-15,-1 6 0 0,-4 1 0 16,-5-1 0-1,0-4 0-15,0-7 0 0,0-9 0 16,0-8 0-16,0-6 0 16,0-4 0-16,7 1 0 15,-7 3 0-15,0-5-1121 16,-9-5 287-16</inkml:trace>
  <inkml:trace contextRef="#ctx0" brushRef="#br0" timeOffset="36083.65">6554 6770 251 0,'0'0'137'0,"0"0"287"16,0 0 363-16,0 0-339 15,0 0-448-15,0 0 0 16,-5-35 0-16,17 35 0 16,4 17 0-16,4 8 0 15,2 8 0-15,-5 5 0 16,-2 4 0-16,-6 3 0 16,-8-2 0-16,-1-6 0 15,0-11 0-15,0-9 0 0,0-10 0 16,-3-7 0-1,2-4 0-15,1-21 0 0,0-9 0 16,4-9 0-16,20-2 0 16,7 1 0-16,1 1 0 15,-1 5 0-15,-1 2 0 16,-8 6 0-16,-7 7 0 16,-6 7 0-16,-6 6 0 15,-3 4 0-15,0 5 0 16,0 1 0-16,0 0 0 15,-3 7 0-15,-10 19 0 16,-8 13 0-16,3 8 0 16,3 3 0-16,9 0 0 0,6-3 0 15,2-12 0-15,26-6 0 16,8-9 0-16,10-9 0 16,0-5 0-16,-1-5-1363 15,-8-1 846-15</inkml:trace>
  <inkml:trace contextRef="#ctx0" brushRef="#br0" timeOffset="36549.71">7195 6958 209 0,'0'0'260'15,"0"0"235"-15,0 0 588 16,0 0-1083-16,0 0 0 15,0 0 0-15,0-51 0 16,0 57 0-16,-7 12 0 16,-1 8 0-16,2 3 0 15,5 2 0-15,1 0 0 16,0-2 0-16,0-5 0 16,10-8 0-16,5-7 0 15,5-8 0-15,7-1 0 16,2-13 0-16,3-12 0 15,-4-4 0-15,-6-1 0 16,-8 4 0-16,-1 4 0 16,-5 4 0-16,-4 5 0 15,-2 4 0-15,-2 6 0 0,0 3 0 16,0 0 0-16,0 0 0 16,0 10 0-16,0 13 0 15,1 8 0-15,-1 4 0 16,0 5 0-16,0-4 0 15,0-6 0-15,0-10 0 16,0-10 0-16,2-9 0 16,4-1 0-16,7 0 0 15,2-12-600-15,4-12-444 16,-1-11 697-16</inkml:trace>
  <inkml:trace contextRef="#ctx0" brushRef="#br0" timeOffset="36748.18">7588 6764 135 0,'0'0'220'0,"0"0"-38"16,0 0 386-16,0 0-257 16,0 0-232-16,80-30-79 15,-61 30-121-15,-5 5-401 16,-5 13 161-16,-9 5 157 15,0 4 65-15,-17 2 15 16</inkml:trace>
  <inkml:trace contextRef="#ctx0" brushRef="#br0" timeOffset="36864.89">7610 6936 99 0,'0'0'58'0,"0"0"66"0,0 0 15 16,0 0 87-16,0 0 81 15,0 0-222-15,67-8-85 16,-37 2-277-16,1-2-127 15,4-4 154-15</inkml:trace>
  <inkml:trace contextRef="#ctx0" brushRef="#br0" timeOffset="37210.91">8004 6536 343 0,'0'0'222'0,"0"0"988"16,0 0-938-16,0 0-272 15,0 0 0-15,0 0 0 16,0-30 0-16,0 30 0 16,0 12 0-16,0 15 0 15,3 9 0-15,0 8 0 16,1 5 0-16,-2 0 0 15,1 1 0-15,-3-3 0 16,0-9 0-16,0-6 0 16,0-8 0-16,0-9 0 15,0-6 0-15,0-6 0 0,0-3 0 16,3 0 0-16,1 0 0 16,2 0 0-16,-6 0-611 15,0-7-726-15</inkml:trace>
  <inkml:trace contextRef="#ctx0" brushRef="#br0" timeOffset="43393.82">6988 2963 49 0,'0'0'49'16,"0"0"-15"-16,0 0 13 0,0 0-4 15,0 0-9 1,0 0 10-16,0 0 5 0,0-18-10 16,0 18 4-16,0 0 8 15,0 0 7-15,-2 0 22 16,1 0 27-16,1 0 15 15,0 0-26-15,-2 0 10 16,2 0 25-16,0-1-64 16,-3-1 47-16,2-1 13 15,-5-1-122-15,3 1 23 16,-3-1-23-16,3 2 1 0,-3 1-6 16,3 0-11-1,-2-1-55-15,1 2-113 0,3 0-93 16,-1 0-85-16,-1 0 145 15,-1 3 60-15,-2 10 88 16,-2 2-1 0,1-1-4-16</inkml:trace>
  <inkml:trace contextRef="#ctx0" brushRef="#br0" timeOffset="43579.3">6988 2963 32 0</inkml:trace>
  <inkml:trace contextRef="#ctx0" brushRef="#br0" timeOffset="44184.68">6988 2963 32 0,'-88'22'24'0,"88"-30"3"0,0 1-1 0,0 3 5 0,0 1 2 16,0-1 9-16,0 1-5 16,0 0 4-16,0-1 27 15,0-1 12-15,0-1 19 16,0 0 68-16,0-1 52 16,0 3 69-16,0 2 10 15,0 1-12-15,0 1-37 0,0 0-249 16,0 0 0-16,0 0 0 15,0 13 0-15,0 7-18 16,0 10 18-16,0 6 18 16,0 4-18-16,0 4 0 15,0 3 0-15,0-2 0 16,0-3 0-16,0-3 0 16,0-12 0-16,0-7 0 15,0-10 0-15,0-7 0 16,0-3 0-16,0 0 0 15,1 0 0-15,1-11 0 0,-2-7 0 16,0-9 0 0,0-3 0-16,1-4 0 0,2-2 0 15,-3-4 0 1,2 3 0-16,-2 2 0 0,0 4 0 16,0 4 0-16,3 3 0 15,1 7 0-15,-1 3 0 16,0 6 0-16,-3 2 0 15,0 5 0-15,0 1 0 16,0 0 0-16,0 0 0 16,0 7 0-16,0 15 0 15,3 9 0-15,0 6 0 16,0-1 0-16,-3 0 0 0,2-10 0 16,-2-4 0-1,0-8 0-15,0-5 0 0,0-5 0 16,0-4 0-16,0 0 0 15,0 0 0-15,0 0 0 16,0 0 0 0,0-14 0-16,-2-8 0 0,-7-7 0 15,-1-2 0-15,5 6 0 16,5 8-1025-16,-4 10 212 16</inkml:trace>
  <inkml:trace contextRef="#ctx0" brushRef="#br0" timeOffset="45015.13">6834 3992 8 0,'0'0'110'15,"0"0"-67"1,0 0 26-16,0 0 18 16,0 0 9-16,0 0 20 0,-1 0 100 15,1 0 86-15,0 0-1 16,0 0 69-16,0 0-41 15,0 0-329-15,1 0 0 16,14 0 0-16,11-6 0 16,5 4 0-16,2 2 0 15,-5 0 0-15,-6 8 0 16,-8 12 0-16,-7 6 0 16,-2 7 0-16,-5 7 0 0,-12 3 0 15,-14 3 0-15,-11 0 0 16,3-7 0-16,6-12 0 15,9-10 0-15,9-10 0 16,9-4 0 0,1-3 0-16,0 0 0 0,0 0 0 15,8 0 0-15,22-4 0 16,15-9 0-16,12-3 0 16,-4 1 0-16,-9 3 0 15,-16 6 0-15,-10 2 0 16,-11 4 0-16,-7 0 0 15,0 0 0-15,0 11 0 16,-10 4-668-16,-11 1-248 0,-7-4 570 16</inkml:trace>
  <inkml:trace contextRef="#ctx0" brushRef="#br0" timeOffset="46161">7128 5416 80 0,'0'0'36'0,"0"0"12"15,0 0-1-15,0 0 6 16,0 0-9-16,0 0 5 15,0-5-4-15,0 5-20 16,0 0-16-16,10 0-3 16,4 0 19-16,5 0 7 15,2 0 4-15,5 0 43 16,-1 0 40-16,-4 0-17 16,-6 0-25-16,-3 0-47 0,-5 2-15 15,-1 8 0 1,-1 1-11-16,-2 3 22 0,-2 2-10 15,-1-1-16-15,0 2 46 16,0 0-34-16,-7 0 35 16,-8 3 12-16,-5 0 12 15,-3 1 8-15,0-1 25 16,1-1-23-16,4-5-37 16,7-5-22-16,7-7 23 15,1-2 119-15,1 0 91 16,1 0-255-16,-2 0 0 15,0 0 0-15,2 0 0 16,1 0 0-16,0 0 0 16,0 0-436-16,0 0-600 0,0 0 651 15</inkml:trace>
  <inkml:trace contextRef="#ctx0" brushRef="#br0" timeOffset="47377.95">7107 6090 38 0,'0'0'49'15,"0"0"5"-15,0 0-13 16,0 0 17-16,-24-80-7 16,18 63 25-16,0-2 10 15,1 2 45-15,2 2 100 0,1 4 104 16,2 5 87-1,0 3-29-15,-1 3-311 0,1 0-82 16,-2 0 0-16,2 0 0 16,0 14 0-1,0 4 0-15,0 9 0 16,-3 2 0-16,0 3 0 0,0 6 0 16,-5 2 0-16,-2 2 0 15,-2 0 0-15,3-2 0 16,-1-9 0-16,2-9 0 15,4-6 0-15,2-8 0 16,2-1 0-16,0-4 0 16,0-3 0-16,0 0 0 15,2 0 0-15,17 0 0 16,8-5 0-16,6-6 0 0,-3-4 0 16,-5 3 0-16,-4-1 0 15,0 0 0-15,-5 1 0 16,4-3 0-16,-7 2 0 15,2 4 0-15,-6 0 0 16,-3 5 0-16,-3 1 0 16,-1 2 0-16,-1 1 0 15,-1 0 0-15,0-1 0 16,0 1 0-16,0 0 0 16,0 0 0-16,0 0 0 15,0 0 0-15,0 0 0 16,0 7 0-16,0 13 0 15,0 12 0-15,0 11 0 16,0 8 0-16,0 4 0 0,0-1 0 16,0-8 0-16,0-8 0 15,0-9 0-15,0-10 0 16,0-4 0-16,0-7 0 16,0-3 0-16,0-4 0 15,0-1 0-15,0 0 0 16,0 0 0-16,0 0 0 15,0 0 0-15,0 0-497 16,0 9-713-16</inkml:trace>
  <inkml:trace contextRef="#ctx0" brushRef="#br0" timeOffset="48398.53">7192 7018 114 0,'0'0'34'0,"0"0"30"16,0 0 14-16,0 0 17 15,0 0 12-15,0 0 23 16,-13-40-25-16,41 27-105 16,10-3-5-16,9-2 3 15,1 2 4-15,-8 1-4 16,-9 5 7-16,-12 2-10 0,-9 4-21 16,-9 2-13-1,-1 2 17-15,0 0 9 0,0 0-27 16,-11 0 13-16,-11 4-15 15,-6 6-2-15,-3-1-3 16,1-1 26-16,2-4 10 16,2-1 11-16,1 0 2 15,8-3 21-15,1 0 44 16,4 0 31-16,5 0 103 16,4 0 38-16,1 0 21 15,1 0-53-15,1 4-153 16,-3 6-38-16,0 4-5 15,-2 9 107-15,-1 2-27 16,2 6 29-16,-2 2-10 0,3 2-68 16,0 0-42-16,3-3 0 15,0-3 0-15,0-5 0 16,0-7 0-16,0-5 0 16,0-6 0-16,0-3 0 15,3-3 0-15,3 0 0 16,9-4 0-16,7-14 0 15,6-7 0-15,1-1 0 16,1 0 0-16,-6 6 0 16,-5 9 0-16,-2 7 0 15,-1 4 0-15,-1 0 0 16,0 14 0-16,-2 6 0 16,0 2 0-16,-5 2 0 0,-2 0 0 15,-3 1 0 1,-3 0 0-16,0 3 0 0,-15 3 0 15,-13 4 0-15,-8 1 0 16,0-4 0-16,2-10 0 16,13-9 0-16,6-9 0 15,6-4 0-15,6 0 0 16,0-8 0-16,1-2 0 16,2 0 0-16,0 2 0 15,0 1 0-15,2 1 0 16,7 4 0-16,7-1 0 15,-1 1 0-15,5 2 0 0,-2 0 0 16,1 0-152 0,3 0-1140-16,-7-1 873 0</inkml:trace>
  <inkml:trace contextRef="#ctx0" brushRef="#br0" timeOffset="53443.71">10484 2023 121 0,'0'0'46'0,"0"0"45"16,0 0 23-16,0 0-4 15,0 0 37-15,0 0 30 16,0 0 85-16,0 0 18 16,-51 4-45-16,48-1-9 15,3-3-111-15,-6 0-22 16,6 2-63-16,-3-1-30 16,3 1 0-16,0-2 0 15,0 0 0-15,0 0 0 16,0 0 0-16,24 0 0 15,15-5 0-15,13-3 0 16,7 1 0-16,1-1 0 0,-6 2 0 16,-5-1 0-16,0 2 0 15,-2-1-128-15,-6 1-68 16,-8 1-101-16,-9 0 40 16,-11 4-13-16,-7 0 106 15,-4 0 58-15,-2 0 61 16,0 0 20-16,0 0 21 15,0 0-40-15,0 0-10 16,-9 0-6-16,-5 3-22 16,-5 2 43-16,1-1-21 0,0 1 3 15,-4 0 21 1,0 1-1-16,-3 1 5 0,2-2 2 16,0 2 6-16</inkml:trace>
  <inkml:trace contextRef="#ctx0" brushRef="#br0" timeOffset="53841.64">10730 2030 0 0,'0'0'23'0,"0"0"9"15,0 0 4-15,0 0 17 16,0 0 4-16,0 0 23 16,-26 3 44-16,22-3 78 15,4 0 129-15,0-1 120 16,0 1 21-16,0 0-286 16,-3 0-186-16,3 0 0 15,0 0 0-15,0 0 0 16,0 1 0-16,0 12 0 0,-2 8 0 15,1 7 0-15,-1 5 0 16,2 4 0-16,0 5 0 16,0 3 0-16,2 1 0 15,4 1 0-15,3 1 0 16,-3-3 0-16,-2-3 0 16,-1-8 0-16,0-4 0 15,0-7 0-15,-1-5 0 16,-1-7 0-16,2-4 0 15,-3-4 0-15,0-3 0 16,0 0 0-16,0 0 0 16,0 0 0-16,0 0 0 15,0 0 0-15,0 0 0 0,0 0 0 16,0 0 0-16,0-8 0 16,0-7 0-16,1-4 0 15,5-2-1580-15,2 4 1130 16</inkml:trace>
  <inkml:trace contextRef="#ctx0" brushRef="#br0" timeOffset="55462.96">11468 2210 133 0,'0'0'68'0,"0"0"17"16,0 0 44-16,0 0 23 15,0 0 75-15,0 0 89 16,-10 0-52-16,10 0-50 16,0 0-101-16,0 0-62 15,9 0-51-15,15-2-12 16,8 2 1-16,6 0-130 16,-1 0-578-16,-7 9 254 15,-14 9 237-15,-13 7 66 16</inkml:trace>
  <inkml:trace contextRef="#ctx0" brushRef="#br0" timeOffset="55637.5">11500 2444 126 0,'0'0'99'0,"0"0"56"16,0 0 140-16,0 0 135 15,0 0-156-15,0 0-217 16,38-18-57-16,-4 9 0 15,8 5-153-15,6 3-441 16,0 1 228-16,-1 0 172 16</inkml:trace>
  <inkml:trace contextRef="#ctx0" brushRef="#br0" timeOffset="56924.18">12372 2064 165 0,'0'0'86'15,"0"0"92"-15,0 0 85 16,0 0 21-16,0 0-91 15,0 0-104-15,3-8-89 16,-3 8-57-16,0 8-80 16,-4 6 137-16,-5-1 0 15,1-3 16-15,4-5-16 16,2-2 9-16,1-3 3 16,1 0 37-16,-2 0 54 15,2-6 18-15,-1-2-106 16,-1 0 1-16,2 3-5 15,0 1-1-15,0 3 54 16,0 1-15-16,0 0-22 16,0 0-27-16,0 0 0 0,0 0-27 15,0 0-33-15,0 4 38 16,0 4 1-16,0 4-20 16,0-1 25-16,0 0 11 15,0-2-11-15,0-5 16 16,0-2 11-16,0-2 36 15,0 0 226-15,-1 0 85 16,-2-8-358-16,0-7 0 16,0-1 0-16,2-2 0 15,-1-1 0-15,2 1 0 0,0 1 0 16,0 0 0-16,7 2 0 16,5 0 0-16,2 0 0 15,4 6 0-15,1 3 0 16,-1 4 0-1,3 2 0-15,1 0 0 0,1 12 0 16,1 8 0-16,-4 7 0 16,-3 2 0-16,-2 6 0 15,-6 7 0-15,-8 0 0 16,-1 1 0-16,-6 1 0 16,-19-2 0-16,-14 5 0 15,-7-2 0-15,-5 2 0 16,-7-7-30-16,3-4-74 0,6-10-23 15,10-12 76-15,12-8 45 16,7-6 6-16,6 0 74 16,3-8 24-16,3-4 48 15,3-3-146-15,3 1 0 16,2 1 0-16,0 1 0 16,0 1 0-16,13 3 0 15,4 2 0-15,10 4 0 16,6 2 0-16,7 0 0 15,2 4 0-15,-2 14 0 16,-4 4 0-16,2 3 0 16,-5 1 0-16,0 3 0 15,-3-3 0-15,0-6 0 16,-2-3 0-16,2-5 0 16,0-7 0-16,-3-3 0 0,0-2 0 15,-5 0 0-15,-6 0 0 16,-4 0 0-16,-4-2 0 15,-5-3 0-15,4 0 0 16,-2-2 0-16,-1 1 0 16,1-2 0-16,1 0 0 15,1 2 0-15,0 2 0 16,-2 1-1726-16</inkml:trace>
  <inkml:trace contextRef="#ctx0" brushRef="#br0" timeOffset="62750.25">16457 1889 95 0,'0'0'65'16,"0"0"30"-16,0 0 19 15,0 0 68-15,0 0 239 0,0 0 184 16,0 0-135-16,0 0-470 15,0-66 0-15,0 62 0 16,0 0 0-16,0 2 0 16,0-2 0-16,0 1 0 15,0 3 0-15,0 0 0 16,0 0 0-16,0 0 0 16,0 0 0-16,0 0 0 15,0 8 0-15,0 13 0 16,12 11 0-16,3 9 0 15,0 5 0-15,-3 3 0 0,-1 2 0 16,-3-3 0 0,0-2 0-16,-2-9 0 15,-2-5 0-15,2-10 0 0,-2-9 0 16,-1-8 0-16,2-3 0 16,-2-2 0-16,3 0 0 15,6-8 0-15,1-13 0 16,8-7 0-16,2-4 0 15,-1-6 0-15,2 0 0 16,-2-4 0-16,-4 5 0 16,0 7 0-16,-6 8 0 15,-4 9 0-15,-4 4 0 16,-1 6 0-16,-3 1 0 16,0 2 0-16,0 0 0 0,0 0 0 15,0 2 0-15,3 16 0 16,1 7 0-16,2 7 0 15,2 5 0-15,4-2 0 16,1-1 0-16,6-4 0 16,0-4 0-16,1-8 0 15,-2-6 0-15,-4-3 0 16,-1-6 0-16,-2-3 0 16,1 0 0-16,1-2 0 15,2-14 0-15,3-5 0 16,0-8 0-16,1-7 0 15,-1-7 0-15,-3-5 0 16,-3-3 0-16,-3 3 0 0,-8 7 0 16,-1 7 0-16,0 3 0 15,-6 9 0-15,-6 2 0 16,0 4 0-16,2 2 0 16,0 4 0-16,1 2 0 15,2 4 0-15,0 1 0 16,4 3 0-16,2 7 0 15,1 11-1508-15,0 0 1088 16</inkml:trace>
  <inkml:trace contextRef="#ctx0" brushRef="#br0" timeOffset="64675.08">17655 1926 86 0,'0'0'29'0,"0"0"22"15,0 0 25-15,0 0-6 16,0 0 2-16,0 0 9 16,-7 0-16-16,7 0-2 15,0 0 26-15,0 0-15 0,7 0-30 16,16-5-44-16,8-2 9 15,3 1-3-15,-2 3-6 16,-12 3-103-16,-6 0-51 16,-5 0 19-16,-5 9 21 15,-4 5 31-15,0 4 10 16,0 0-17-16</inkml:trace>
  <inkml:trace contextRef="#ctx0" brushRef="#br0" timeOffset="64853.6">17675 2110 32 0,'0'0'38'16,"0"0"17"-1,0 0-9-15,0 0 4 0,0 0 4 16,0 0 7-16,26 5 17 16,4-5-5-16,6 0-25 15,3 0-48-15,5-6-106 16,-3-4-76-16,-7-6 2 15</inkml:trace>
  <inkml:trace contextRef="#ctx0" brushRef="#br0" timeOffset="66587.25">18734 777 170 0,'0'0'78'15,"0"0"97"-15,0 0 109 16,0 0 248-16,0-80 55 16,0 67-366-16,0 3-221 15,0 3 0-15,0 5 0 16,0 2 0-16,0 0 0 16,0 0 0-16,0 0 0 15,0 0 0-15,0 4 0 16,0 5 0-16,0 7 0 15,0 4 0-15,0 2 0 0,0 4 0 16,0 3 0-16,0 4 0 16,0 5 0-16,0 3 0 15,0 2 0-15,0 3 0 16,0 6 0-16,0 1 0 16,0 4 0-16,0 2 0 15,0 4 0-15,0-3 0 16,5 2 0-16,5 3 0 15,2 4 0-15,-1 7 0 16,2 3 0-16,-3 2 0 16,-1 1 0-16,-2-1 0 15,-1 4 0-15,-1 2 0 16,1-2 0-16,4-3 0 16,1 0 0-16,2-2 0 15,4 1 0-15,-1 5 0 16,0 3 0-16,-1 1 0 15,-4 5 0-15,-4-4 0 0,-1 4 0 16,-1 4 0-16,0-1 0 16,-1 4 0-16,-1-1 0 15,3-5 0-15,1 0 0 16,5 6 0-16,0-3 0 16,3 1 0-16,-2-2 0 15,2-5 0-15,-1 1 0 16,-1 1 0-16,-3 1 0 15,-2 1 0-15,-2 3 0 0,0 6 0 16,-1 4 0-16,0 2 0 16,1 1 0-1,-1-4 0-15,1 2 0 0,0 2 0 16,-1-2 0-16,0 3 0 16,-2 1 0-16,-1 7 0 15,-1 3 0-15,-1-2 0 16,0 3 0-16,0-5 0 15,0-6 0-15,0-3 0 16,2-11 0-16,4-9 0 16,0-9 0-16,2-4 0 15,1-4 0-15,-3-3 0 16,4-3 0-16,-3-7 0 16,-3-6 0-16,-1-3 0 0,-1-7 0 15,-2-2 0-15,0-6 0 16,0-2 0-16,0-5 0 15,0-5 0-15,0 2 0 16,0-5 0-16,0-5 0 16,0-2 0-16,0-6 0 15,0-5 0-15,0-3 0 16,0-2 0-16,0 0 0 16,0 0 0-16,0 0 0 15,0 0 0-15,0 0 0 16,0 0 0-16,0 0 0 15,0 0 0-15,0 0 0 16,0 0 0-16,0 0 0 0,0 0 0 16,0 0 0-16,0 0 0 15,0 0 0-15,0 0 0 16,0 0 0-16,13 0 0 16,30 0 0-16,26-12 0 15,21-4 0-15,5-1 0 16,-5 0 0-16,-16 5 0 15,-15 0 0-15,-17 3 0 16,-17 4 0-16,-14 2 0 16,-11 1 0-16,0 2 0 15,0 0 0-15,-3 0 0 16,-13 0 0-16,-2 0 0 16,-4 0 0-16,1-3-663 15,3-6-341-15,-1-14 722 0</inkml:trace>
  <inkml:trace contextRef="#ctx0" brushRef="#br0" timeOffset="67374.1">18804 674 70 0,'0'0'76'15,"0"0"-5"-15,0 0 21 16,0 0 1-16,0 0 24 16,0 0 61-16,0 0 101 15,0 0 57-15,0 0-103 16,4 0-83-16,5-3-99 16,8-2-40-16,5-2-11 15,7 1-22-15,4 3-24 16,2 0-175-16,7 3-368 0,6 0 204 15,5 0 162-15,6 0 68 16</inkml:trace>
  <inkml:trace contextRef="#ctx0" brushRef="#br0" timeOffset="69017.11">20946 659 62 0,'0'0'56'0,"0"0"-26"16,0 0-5-16,0 0 5 15,120-13 0-15,-71 11-4 16,3-3 1-16,2 1 3 16,-5-1-5-16,-6-1 0 0,-8 2 12 15,-11 2 1-15,-12 0 13 16,-5 2 0-16,-7 0 18 16,0 0 31-16,0 0-6 15,0 0 19-15,0 0 40 16,0 0 14-16,0 0 89 15,0 0-112-15,0 4 20 16,0 6 62-16,0 2-208 16,0 4-18-16,0 2 0 15,0 3 0-15,0 4 0 16,0 2 0-16,0 2 0 16,0 5 0-16,0 0 0 15,0 1 0-15,0 3 0 16,0-2 0-16,0 1 0 15,0 4 0-15,0 0 0 0,3 4 0 16,0 3 0-16,1 1 0 16,2 6 0-16,2 4 0 15,1 9 0-15,-3 5 0 16,0 5 0-16,1 0 0 16,-1 4 0-16,3 0 0 15,-1 2 0-15,1 1 0 16,2-3 0-16,3 1 0 15,2 0 0-15,1 0 0 16,1 3 0-16,-2 3 0 0,2 3 0 16,-3 1 0-16,0 2 0 15,-2-2 0-15,1 4 0 16,-4 5 0-16,1 4 0 16,0 4 0-16,0 2 0 15,2 6 0-15,1 6 0 16,-1 0 0-16,2 3 0 15,-1-1 0-15,2-2 0 16,-2 3 0-16,-1 3 0 16,-3 0 0-16,-2 6 0 15,-1 6 0-15,-2 0 0 16,-1 2 0-16,-2-6 0 16,1-2 0-16,-2 0 0 0,1-6 0 15,2 2 0 1,1 4 0-16,2-6 0 0,2-3 0 15,-1-4 0-15,-1-8 0 16,2-8 0-16,-5-6 0 16,-1-8 0-16,0-10 0 15,-3-3 0-15,2-8 0 16,-2-3 0-16,0-3 0 16,0-3 0-16,0-4 0 15,0-9 0-15,0-9 0 16,0-9 0-16,0-5 0 15,0-8 0-15,0-5 0 16,0-1 0-16,0-2 0 16,0 0 0-16,0-1 0 0,0 1 0 15,0-2 0-15,0 0 0 16,0-2 0-16,0 0 0 16,0-1 0-16,0 4 0 15,0 3 0-15,0 1 0 16,0 2 0-16,0 4 0 15,0-1 0-15,0 1 0 16,0-3 0-16,0-4 0 16,0-6 0-16,0-4 0 15,0-3 0-15,0 0 0 16,0 0 0-16,0 0 0 16,0 0 0-16,0 0 0 15,0 0 0-15,0 0 0 16,0 1 0-16,0-1 0 15,0 3 0-15,0-3 0 0,-3 1 0 16,-5 0 0-16,-9 3 0 16,-12 1 0-16,-13 3 0 15,-11 4 0-15,-5 0 0 16,-2 2 0-16,9-1 0 16,9-6 0-16,11-2 0 15,8-5 0-15,4 0 0 16,3-2 0-16,2-6 0 15,4-1 0-15,0 3 0 16,2-1-1017-16,3-3 306 0,4-10 411 16</inkml:trace>
  <inkml:trace contextRef="#ctx0" brushRef="#br0" timeOffset="70636.75">19515 1207 125 0,'0'0'73'15,"0"0"34"-15,0 0 22 16,0 0 19-16,0 0 76 0,0 0 34 16,0 0-24-1,-34-16-20-15,24 16-70 16,-5 3-14-16,-1 10 32 15,-4 4-63-15,-1 5-99 0,2 2 0 16,1 4 0-16,5 4 0 16,5 0 0-16,4 0 0 15,4-1 0-15,0-5 0 16,0-7 0-16,10-4 0 16,8-2 0-16,6-4 0 15,0-4 0-15,4-5 0 16,-1 0 0-16,0-7 0 0,-3-8 0 15,-6-4 0 1,-2-1 0-16,-5-3 0 0,-5 2 0 16,-2-3 0-16,-4 0 0 15,0 0 0-15,0-1 0 16,-15 2 0-16,1 1 0 16,0 3 0-16,-2 3 0 15,2 3 0-15,3 5 0 16,4 4 0-16,5 2 0 15,2 2-631-15,0 0-246 16,9 7 545-16,9 6 186 16</inkml:trace>
  <inkml:trace contextRef="#ctx0" brushRef="#br0" timeOffset="71081.59">19820 1430 126 0,'0'0'139'16,"0"0"-19"-16,0 0 9 15,0 0-44-15,0 0-62 16,0 0-1-16,1 29 0 15,-1-17 103-15,0-3 33 16,-1-4-14-16,-2-2 61 16,3-3 102-16,0 0-22 0,0 0-128 15,0 0-157-15,0-3 0 16,0-2 0-16,0 1 0 16,0 1 0-16,0 3 0 15,0 0 0-15,0 0 0 16,0 0 0-16,0 0 0 15,0 0 0-15,0 0 0 16,0 2 0-16,-3 3 0 16,-3 2 0-16,-3-2 0 15,0-2 0-15,0-1 0 16,5-2 0-16,1 0 0 16,3-12-53-16,6-13-1237 15,19-10 761-15</inkml:trace>
  <inkml:trace contextRef="#ctx0" brushRef="#br0" timeOffset="71731.85">20063 1134 161 0,'0'0'30'0,"0"0"60"15,82-19-12-15,-49 14-7 16,-5 3-21-16,-5 2 7 0,-11 0-18 16,-5 0-3-16,-3 0-15 15,-4 0-12-15,0 0-2 16,0 0 8-16,0 0 5 16,-8 0-18-16,-9 2-2 15,-5 3-2-15,-3 1 2 16,-1-1 0-16,4-3 5 15,-2 1 3-15,2-3 115 16,3 2 121-16,3-2 66 16,6 0-40-16,4 0-19 15,-1 4-99-15,2 9-152 16,-1 7 0-16,-2 7 0 16,1 10 0-16,3 5 0 0,-1 2 0 15,1 0 0-15,1-6 0 16,1-8 0-16,2-11 0 15,0-12 0-15,0-5 0 16,0-2 0-16,3 0 0 16,8-2 0-16,3-7 0 15,3-1 0-15,4 3 0 16,3 1 0-16,2 2 0 16,1 4 0-16,-4 0 0 15,-4 2 0-15,-2 12 0 16,-6 6 0-16,-3 3 0 15,-7 8 0-15,-1-4 0 0,-4 4 0 16,-15-4 0 0,-1-7 0-16,-1-7 0 0,8-8 0 15,1-3 0-15,6-2 0 16,1 0 0-16,4 0 0 16,-1 0 0-16,2-6 0 15,0-4 0-15,0 3 0 16,6-1-71-16,10-4-1576 15</inkml:trace>
  <inkml:trace contextRef="#ctx0" brushRef="#br0" timeOffset="72735.6">19677 2366 63 0,'0'0'146'16,"0"0"-12"-16,0 0 105 0,0 0 234 15,0 0 133-15,0 0-220 16,-16-62-386-16,13 61 0 16,-1 1 0-16,3 0 0 15,-2 0 0-15,0 0 0 16,-3 3 0-16,-4 17 0 15,1 9 0-15,-3 6 0 16,0 8 0-16,1 2 0 16,4 2 0-16,4-8 0 15,3-5 0-15,0-11 0 16,0-4 0-16,7-6 0 16,8-6 0-16,8-7 0 15,0 0 0-15,3 0 0 16,-4-9 0-16,-1-8 0 15,0-4 0-15,-6-4 0 16,0-5 0-16,-5-2 0 0,-5-2 0 16,-4-2 0-16,-1 4 0 15,0 1 0-15,-12 2 0 16,-5 9 0-16,0 2 0 16,-1 2 0-16,3 6 0 15,2 3 0-15,5 7 0 16,8 0 0-16,0 14-1484 0,11 9 1124 15</inkml:trace>
  <inkml:trace contextRef="#ctx0" brushRef="#br0" timeOffset="72979.92">20025 2644 104 0,'0'0'263'15,"0"0"459"-15,0 0 236 16,0 0-958-16,0 0 0 16,0 0 0-16,4 0 0 15,-4 0 0-15,0 0 0 16,0 0 0-16,0 0 0 16,0 0 0-16,0 0 0 0,3 0 0 15,4-4 0-15,10-13-295 16,11-17-1107-16</inkml:trace>
  <inkml:trace contextRef="#ctx0" brushRef="#br0" timeOffset="73387.85">20211 2248 250 0,'0'0'102'15,"0"0"128"-15,0 0-74 16,0 0-118-16,115-34 6 16,-70 34 81-16,-4 0-2 0,-11 0 62 15,-9 0 14-15,-6 0-12 16,-9 0 6-16,-3 0 9 16,-3 0-189-16,0 0-13 15,0 0 0-15,0 10 0 16,0 8 0-16,0 9 0 15,-5 10 0-15,-4 3 0 16,-1 3 0-16,1 1 0 16,0 1 0-16,1 2 0 15,-2-3 0-15,3-4 0 16,1-4 0-16,0-8 0 0,0-8 0 16,3-8 0-1,0-5 0-15,0-6 0 0,0-1 0 16,-5 0 0-1,-3 0 0-15,-6-10 0 16,-5-12-983-16,0-6 261 0,0 0 456 16</inkml:trace>
  <inkml:trace contextRef="#ctx0" brushRef="#br0" timeOffset="73513.52">20247 2530 18 0,'0'0'110'15,"0"0"-28"-15,0 0 29 16,0 0-71-16,96-45-31 0,-43 38-9 15,4 5-2-15,-5-1-81 16,-10 3-41-16</inkml:trace>
  <inkml:trace contextRef="#ctx0" brushRef="#br0" timeOffset="74333.92">19840 3468 156 0,'0'0'92'16,"0"0"104"-16,0 0 199 15,0 0 338-15,0 0-258 16,0 0-475-16,0-32 0 16,0 32 0-16,0 7 0 15,0 14 0-15,0 13 0 16,0 7 0-16,0 7 0 15,1 3 0-15,4-4 0 16,0 0 0-16,0-8 0 0,-2-6 0 16,-2-6 0-16,1-6 0 15,-1-9 0-15,-1-3 0 16,2-5 0-16,-1-4 0 16,5 0 0-16,4 0-1141 15,1 0 469-15</inkml:trace>
  <inkml:trace contextRef="#ctx0" brushRef="#br0" timeOffset="74598.23">20099 3734 283 0,'0'0'397'0,"0"0"859"0,0 0-1145 15,0 0-111-15,0 0 0 16,0 0 0-16,1 22 0 15,1-11 0-15,-2-1 0 16,0-3 0-16,0-5 0 16,0-1 0-16,0-1 0 15,0 0 0-15,0 0 0 16,0 0 0-16,0 0 0 16,0 0 0-16,0 0 0 15,3-1 0-15,11-16-1444 16,3-15 967-16</inkml:trace>
  <inkml:trace contextRef="#ctx0" brushRef="#br0" timeOffset="75196.64">20385 3412 202 0,'0'0'77'16,"0"0"55"-16,0 0-40 15,111-32 17-15,-76 27 27 16,-6 2-61-16,-14 2-75 16,-7 1 3-16,-7 0 3 15,-1 0-6-15,0 0-23 16,-1 0-71-16,-13 0-1 0,-5 1 84 16,-7 5-8-16,2 0 19 15,0-2 2-15,1-1 1 16,2 0 31-1,1 1 49-15,4 3 20 16,1 2 24-16,0 7-18 0,0 7-5 16,-1 8-6-16,-1 8 12 15,-1 7 6-15,3 3-67 16,4-6-11-16,5-10-5 16,4-11-21-16,2-13-7 15,0-6 12-15,0-3 6 16,11 0 16-16,6-9 104 15,6-2-57-15,-1 3-5 16,1 3-81-16,0 5 12 0,0 0-6 16,-1 0-12-16,-1 13 6 15,-5 6-6-15,-2 2 12 16,-6 4 11-16,-5 5-4 16,-3 2-13-16,0 3 0 15,-17 2 0-15,-7-6 0 16,0-6 0-16,5-7 0 15,2-13 0-15,8-5 0 16,3 0 0-16,3-8 0 16,3-8 0-16,0-4 0 15,2 3 0-15,10 4 0 16,-1 4 0-16,0 9 0 16,-8 0-1376-16,-3 0 826 0</inkml:trace>
  <inkml:trace contextRef="#ctx0" brushRef="#br0" timeOffset="75979.16">20051 4668 74 0,'0'0'95'0,"0"0"36"16,0 0 74-16,0 0 235 0,0 0 327 15,0 0-432-15,0-76-335 16,0 73 0-16,0 1 0 16,0 2 0-16,0 0 0 15,0 0 0-15,0 0 0 16,0 0 0-16,0 5 0 16,0 12 0-16,0 8 0 15,0 10 0-15,3 7 0 16,5 9 0-16,4 1 0 15,-3 2 0-15,-2-6 0 16,2-7 0-16,-5-10 0 16,-1-10 0-16,-1-10 0 15,-2-8 0-15,0-1 0 16,0-2 0-16,0 0 0 16,1 0 0-16,1-7 0 0,2-8 0 15,10-3 0-15,1-1-369 16,4-3-1047-16</inkml:trace>
  <inkml:trace contextRef="#ctx0" brushRef="#br0" timeOffset="76242.45">20414 4850 188 0,'0'0'217'0,"0"0"425"16,0 0 206-16,0 0-696 15,0 0-152-15,0 0 0 0,1 28 0 16,-1-20 0 0,0-2 0-16,-1-3 0 0,1-3 0 15,0 0 0-15,0 0 0 16,0 0 0-16,-2-11 0 16,-1-9 0-16,-4 1 0 15,4 3 0-15,2 4 0 16,1 11 0-16,0 1-1350 15,1 0 713-15</inkml:trace>
  <inkml:trace contextRef="#ctx0" brushRef="#br0" timeOffset="77183.77">20738 4552 98 0,'0'0'106'0,"0"0"23"16,0 0 64-16,-2-91 156 16,2 73 155-16,0 4-5 15,0 3-330-15,0 2-169 16,0 5 0-16,16 1 0 15,10 3 0-15,7 0 0 16,4 16 0-16,-3 5 0 16,-5 6 0-16,-12 3 0 15,-8 2 0-15,-9 2 0 0,0 3 0 16,-11 0 0-16,-17-1 0 16,-4-5 0-16,-1-7 0 15,6-12 0-15,8-6 0 16,8-4 0-16,4-2 0 15,6 0 0-15,1 0 0 16,0 0 0-16,0 0 0 16,3-2 0-16,11-1 0 15,8 0 0-15,7 3 0 16,2 0 0-16,0 3 0 16,-6 16 0-16,-6 6 0 15,-10 3 0-15,-9 3 0 0,0-1 0 16,-12-3 0-16,-13 0 0 15,-5-6 0-15,0-4 0 16,0-5 0 0,5-6 0-16,4-5 0 0,0-1 0 15,2 0 0-15,5 0 0 16,3 0-431-16,4 0-851 16</inkml:trace>
  <inkml:trace contextRef="#ctx0" brushRef="#br0" timeOffset="78129.25">20269 5511 47 0,'0'0'102'0,"0"0"-18"15,0 0 48-15,0 0 25 16,0 0 121-16,-21-83 82 0,21 71-3 16,9-1-88-1,3 3-102-15,7 2-73 0,10 3-94 16,7 5 0-16,2 0 0 15,1 9 0-15,-3 13 0 16,-9 8 0-16,-8 7 0 16,-13 6 0-16,-6 6 0 15,-7 2 0-15,-23 1 0 16,-14 1 0-16,-11-4 0 16,-3-8 0-16,2-10-24 15,11-10 18-15,12-8 6 16,17-6 0-16,10-5 30 0,6-2-30 15,0 0 0-15,7 0 0 16,26-6 0-16,16-8 0 16,12-3 0-16,3 0 0 15,-4 3 0-15,-9 4 0 16,-6 3 0-16,-16 1 0 16,-15 5 0-16,-9 1 0 15,-5 0 0-15,0 0 0 16,0 0 0-16,0 0-157 15,-8 0-951-15,-6 2 609 16,-5 2 216-16</inkml:trace>
  <inkml:trace contextRef="#ctx0" brushRef="#br0" timeOffset="88076.11">20288 6323 111 0,'0'0'42'16,"0"0"26"-16,0 0-7 16,0 0 14-16,0 0-2 15,0 0 8-15,0 0 30 16,0 0 28-16,-6-41 60 15,6 41 37-15,0 0 10 0,0 0 47 16,0 0-5-16,0 0-264 16,0-1-24-16,0 1 0 15,0 0 0-15,0 0 0 16,0 0 0-16,0 0 0 16,0 0 0-16,0 0 0 15,-1 0 0-15,-2 0 0 16,3 0 0-16,0 0 0 15,0 0 0-15,0 0 0 16,0 0 0-16,0 0 0 16,0 0 0-16,0 0 0 15,0 0 0-15,0 0 0 0,-1-3 0 16,-1 2 0-16,2-1 0 16,0 2 0-16,0 0 0 15,0 0 0-15,0 0 0 16,0 0 0-16,0 0 0 15,0 0 0-15,0 0 0 16,0 0 0-16,0 0 0 16,0 9 0-16,0 11 0 15,0 14 0-15,0 9 0 16,0 6 0-16,3 4 0 16,4-3 0-16,-2-6 0 15,1-9 0-15,-2-8 0 16,0-6 0-16,0-10 0 15,0-4 0-15,-2-5 0 16,-1-2 0-16,-1 0 0 0,0 0 0 16,0 0 0-16,2 0 0 15,-2-12 0-15,3-2 0 16,4-1 0-16,2 3 0 16,3 2-1409-16,-6 5 948 15</inkml:trace>
  <inkml:trace contextRef="#ctx0" brushRef="#br0" timeOffset="88573.01">20633 6498 211 0,'0'0'76'0,"0"0"102"16,0 0 28-16,0 0-8 16,0 0 61-16,0 0-39 15,-12 25 26-15,5-20-42 16,4-4-20-16,3-1-119 15,0 0-65-15,0 0 0 0,0 0 0 16,0-7 0-16,0-2 0 16,0 2 0-16,0 3 0 15,0 2 0-15,0 2 0 16,0 0 0-16,0 0 0 16,3 0 0-16,-2 6 0 15,5 1 0-15,-5 3 0 16,-1 3 0-16,0-2 0 15,0-1 0-15,0-2 0 16,0-2 0-16,0-3 0 16,0-3 0-16,0 0 0 15,0 0 0-15,0 0 0 0,0-2 0 16,0-9 0-16,16-1-1416 16,7-1 925-16</inkml:trace>
  <inkml:trace contextRef="#ctx0" brushRef="#br0" timeOffset="88985.81">20966 6256 165 0,'0'0'212'16,"0"0"383"-16,0 0 480 16,0 0-1075-16,0 0 0 0,0 0 0 15,0-67 0-15,1 67 0 16,-1 2 0-16,3 17 0 16,2 11 0-16,-1 11 0 15,1 6 0-15,-2 4 0 16,-1-1 0-16,1-6 0 15,-1-6 0-15,1-10 0 16,0-8 0-16,0-7 0 16,0-4 0-16,-1-5 0 0,1-1 0 15,-2-3 0 1,-1 0 0-16,2 0 0 0,-1 0 0 16,-1 0 0-16,3 0 0 15,1-3 0-15,1-3 0 16,-2 2 0-16,-3 4-1748 15</inkml:trace>
  <inkml:trace contextRef="#ctx0" brushRef="#br0" timeOffset="90571.89">20297 7309 165 0,'0'0'106'16,"0"0"98"-16,0 0 227 16,0 0 180-16,0-79-81 15,-7 69-530-15,1 5 0 0,-3 3 0 16,0 2 0-16,-5 0 0 16,-5 13 0-16,-3 10 0 15,1 6 0-15,3 4 0 16,2 5 0-16,5 1 0 15,7 4 0-15,2-3 0 16,2-2 0-16,2-7 0 16,18-4 0-16,9-8 0 15,7-5 0-15,4-10 0 16,4-4 0-16,-6 0 0 0,-8-9 0 16,-9-9 0-16,-8-1 0 15,-8-3 0-15,-5 0 0 16,0-6 0-16,-2 1 0 15,-8-4 0-15,-5-2 0 16,-2 2 0-16,0 2 0 16,0 6 0-16,5 6 0 15,5 6 0-15,2 6 0 16,5 5 0-16,0 0-699 16,2 10-396-16,14 7 848 15</inkml:trace>
  <inkml:trace contextRef="#ctx0" brushRef="#br0" timeOffset="90822.22">20629 7602 352 0,'0'0'424'0,"0"0"847"15,0 0-1271-15,0 0 0 16,0 0 0-16,0 0 0 15,1 13 0-15,-1-11 0 16,0 0 0-16,0-2 0 16,0 0 0-16,0 0 0 15,0 0 0-15,0-5 0 16,5-12 0-16,2-4 0 0,3-4 0 16,-2 1-1701-16</inkml:trace>
  <inkml:trace contextRef="#ctx0" brushRef="#br0" timeOffset="91271.18">20815 7095 181 0,'0'0'111'16,"0"0"80"-16,0 0 74 15,0 0 119-15,0 0-163 16,0 0-179-16,61-50 15 16,-11 50 277-16,2 0-73 15,-3 0-261-15,-12 0 0 0,-7 0 0 16,-11-1 0-16,-8-3 0 16,-5 2 0-16,-3-1 0 15,-1 3 0-15,-1 0 0 16,1 0 0-16,-1 15 0 15,1 13 0-15,-2 12 0 16,0 5 0-16,0 4 0 16,0 3 0-16,0 0 0 15,0 3 0-15,-5-4 0 16,1-6 0-16,-3-8 0 0,3-10 0 16,2-10 0-16,1-9 0 15,1-6 0-15,-2-2 0 16,2 0 0-16,-3 0 0 15,-5-2 0-15,-1-9 0 16,-9-5 0-16,-3 1-88 16,-6-3-1555-16</inkml:trace>
  <inkml:trace contextRef="#ctx0" brushRef="#br0" timeOffset="91412.8">20926 7386 39 0,'0'0'180'15,"0"0"-7"-15,0 0 287 0,104-55-125 16,-52 42-278-16,7 1-57 16,3 2-52-16,-8-1-648 15,-11-2 282-15</inkml:trace>
  <inkml:trace contextRef="#ctx0" brushRef="#br0" timeOffset="101232.59">5359 10196 144 0,'0'0'83'15,"0"0"35"-15,0 0 4 16,0 0 113-16,0 0 147 15,0 0-9-15,0 0 8 16,0 0-172-16,-54 0-209 0,51 0 0 16,3 0 0-16,0 0 0 15,-3 0 0-15,3 0 0 16,0 0 0-16,0 0 0 16,0 0 0-16,0 0 0 15,6 0 0-15,18-8 0 16,15-1 0-16,16-2 0 15,9 0 0-15,3 3 0 16,-4-1 0-16,-5 4 0 16,-9-1 0-16,-13 3 0 0,-6 2 0 15,-11 1 0 1,-8 0 0-16,-4 0 0 0,-5 0-341 16,-1 0-72-16,-1 0-191 15,0 0 319-15,-1 4 124 16,-16 6 74-16,-8 2-8 15</inkml:trace>
  <inkml:trace contextRef="#ctx0" brushRef="#br0" timeOffset="102371.78">5376 10216 56 0,'0'0'34'0,"0"0"17"16,0 0-10-16,0 0 19 15,0 0 0-15,0 0 18 16,-38-13 22-16,36 11 100 16,-1-1 213-16,2 1 110 15,-4-4-92-15,2 4-431 16,-1-1 0-16,-2 0 0 15,-1 0 0-15,-1 0 0 16,2 2 0-16,3 1 0 16,0 0 0-16,1 0 0 15,2 0 0-15,0 0 0 16,0 0 0-16,0 0 0 16,0 0 0-16,0 0 0 0,0 0 0 15,0 0 0-15,0 0 0 16,0 0 0-16,0 7 0 15,0 9 0-15,11 7 0 16,3 3 0-16,8 7 0 16,5 2 0-16,4 8 0 15,6 0 0-15,3 2 0 16,2-5 0-16,2-5 0 16,-6-4 0-16,-5-4 0 15,-7-3 0-15,-7-3 0 16,-3-3 0-16,-7-3 0 0,-4-7 0 15,-4-1 0 1,1-4 0-16,-2 0 0 0,0-2 0 16,0 0 0-16,0 2 0 15,0-1 0-15,0 4 0 16,0 2 0 0,0 7 0-16,-3 9 0 0,-8 7 0 15,-5 7 0-15,-6 5 0 16,-4 3 0-16,1 0 0 15,-5-1 0-15,3-2 0 16,2-3 0-16,1-5 0 16,4-4 0-16,0-5 0 15,2-4 0-15,4-3 0 16,2-4 0-16,2-4 0 0,1-2 0 16,6-5 0-16,0-3 0 15,3 2 0-15,0-3 0 16,0 0 0-16,0 0 0 15,0 0 0-15,0 0 0 16,0 0 0-16,0 0 0 16,0 0 0-16,0 0 0 15,0 0 0-15,6 2 0 16,12 2 0-16,9 2 0 16,13-2 0-16,15-1 0 15,8 1 0-15,4-3 0 16,2-1 0-16,-7 0 0 15,-8 0 0-15,-9 0 0 16,-12 0 0-16,-11 0 0 0,-7 0 0 16,-9 0 0-16,-3 0 0 15,-3 0 0-15,1 0 0 16,1-1 0-16,1-2 0 16,0 1 0-16,0-4 0 15,0-2 0-15,-3-1 0 16,0-3 0-16,3 1 0 15,-3 0 0-15,0 0 0 16,0 4 0-16,0 1 0 16,0 3 0-16,0 2 0 15,0 1 0-15,0 0 0 0,0 0 0 16,0 0 0 0,0 0 0-16,0 0 0 15,0 0 0-15,0 0 0 16,0 0 0-16,4-3 0 0,-1-3 0 15,-3-8-1322-15,5-10 762 16</inkml:trace>
  <inkml:trace contextRef="#ctx0" brushRef="#br0" timeOffset="103099.6">5884 10201 5 0,'0'0'35'0,"0"0"-2"16,0 0 2-16,0 0-9 0,0 0 1 16,0 0 2-16,-9-37 18 15,9 35 20-15,0 1 30 16,0 1 37-16,0 0 46 16,0 0 81-16,0 0 80 15,0 0-64-15,0 0-50 16,0 0-54-16,0 0-120 15,0 0-53-15,0 0 0 16,0 8 0-16,0 5 0 16,0 1 0-16,0-2 0 15,0 1 0-15,0-5 0 0,0-1 0 16,0-3 0-16,0 0 0 16,0 2 0-16,4 2 0 15,17 1-1250 1,2-1 687-16</inkml:trace>
  <inkml:trace contextRef="#ctx0" brushRef="#br0" timeOffset="103493.25">6640 10472 122 0,'0'0'95'0,"0"0"17"16,0 0 85-16,0 0 77 15,0 0 140-15,0 0-143 16,-4 0-140-16,8-2-1 0,11-1-113 16,9-1 6-16,10 3-6 15,-1 1-17-15,-3 0-403 16,-9 12-333-16,-12 8 382 15,-9 5 171-15</inkml:trace>
  <inkml:trace contextRef="#ctx0" brushRef="#br0" timeOffset="103655.81">6682 10714 62 0,'0'0'191'16,"0"0"34"-16,0 0 310 15,0 0-53-15,0 0-122 16,86-34-250-16,-66 30-110 0,7 3-298 16,-3 0-734-16,-5 1 563 15</inkml:trace>
  <inkml:trace contextRef="#ctx0" brushRef="#br0" timeOffset="107947.51">8523 10324 36 0,'0'0'165'16,"0"0"-33"-16,0 0 155 15,0 0 332-15,0 0 130 16,0 0-690-16,0-53-59 16,0 52 0-16,0 1 0 15,0 0 0-15,0 0 0 0,0 0 0 16,0 0 0-16,0 0 0 16,0 0 0-16,0 0 0 15,0 0 0-15,0 0 0 16,0 0 0-16,0 0 0 15,0 0 0-15,0 0 0 16,0 0 0-16,0 0 0 16,0 0 0-16,0 0 0 15,0 0 0-15,0 0 0 16,0-3 0-16,0 3 0 16,0-2 0-16,0 2 0 15,0 0 0-15,0 0 0 0,0 0 0 16,0 0 0-16,0 0 0 15,0 0 0-15,0 0 0 16,0 0 0-16,0 0 0 16,0 3 0-16,0 16 0 15,0 11 0-15,0 13 0 16,0 8 0-16,0 3 0 16,0-2 0-16,0-6 0 15,0-6 0-15,1-8 0 16,4-5 0-16,1-8 0 15,-3-6 0-15,-3-4 0 16,0-6 0-16,0-1 0 16,0 0 0-16,0-2 0 15,0 1 0-15,0-1 0 16,0 0 0-16,0 0 0 0,0-10 0 16,9-5-1621-16</inkml:trace>
  <inkml:trace contextRef="#ctx0" brushRef="#br0" timeOffset="108388.33">8918 10376 185 0,'0'0'157'0,"0"0"283"16,0 0 524-16,0 0-663 16,0 0-301-16,0 0 0 15,-22-58 0-15,22 58 0 16,0 0 0-16,0 0 0 15,0 0 0-15,0 6 0 16,6 17 0-16,15 11 0 16,4 4 0-16,8 3 0 15,1-1 0-15,-1-5 0 0,-3-7 0 16,-6-4 0 0,-6-6 0-16,-9-5 0 0,1-3 0 15,-7-7 0-15,-1 0 0 16,-2-3 0-16,0 1 0 15,0-1 0-15,0 0 0 16,0-7-238-16,0-14-1264 16</inkml:trace>
  <inkml:trace contextRef="#ctx0" brushRef="#br0" timeOffset="108678.55">9203 10257 179 0,'0'0'146'0,"0"0"213"16,0 0 425-16,0 0-357 15,0 0-293-15,0 0-129 16,-36 60 8-16,13-17-13 16,-1 7 0-16,-4 2 0 15,-1-2 0-15,1-9 0 16,8-7 0-16,3-9 0 15,6-8 0-15,5-5 0 16,3-7 0-16,3-4 0 16,0-1 0-16,0 0 0 15,9 0-971-15,18-5 177 16,4-6 527-16</inkml:trace>
  <inkml:trace contextRef="#ctx0" brushRef="#br0" timeOffset="109080.19">9630 10275 200 0,'0'0'144'16,"0"0"503"-16,0 0 409 15,0 0-1056-15,0 0 0 16,0 0 0-16,-36-46 0 0,21 66 0 15,-4 9 0 1,1 6 0-16,6 8 0 0,5 4 0 16,5-7 0-16,2-4 0 15,0-11 0-15,12-10 0 16,0-5 0-16,3-7 0 16,1-3 0-16,2 0 0 15,-1-14 0-15,0-4 0 16,-1-6 0-16,0-3 0 15,-4-3 0-15,-3-1 0 16,-6 0 0-16,1 2 0 16,-4 3 0-16,0 4 0 15,-4 2 0-15,-2 6 0 0,0 5 0 16,6 5 0-16,0 4 0 16,12 0-186-16,12 10-1503 15</inkml:trace>
  <inkml:trace contextRef="#ctx0" brushRef="#br0" timeOffset="109302.64">9998 10546 171 0,'0'0'763'16,"0"0"350"-16,0 0-1113 15,0 0 0-15,0 0 0 0,0 0 0 16,0-17 0-16,0 17 0 15,0 0 0-15,0 0 0 16,0 0 0-16,0 0 0 16,0 0 0-16,0 0 0 15,3-1-605-15,2-19-380 16,6-12 644-16</inkml:trace>
  <inkml:trace contextRef="#ctx0" brushRef="#br0" timeOffset="109889.28">10200 10236 106 0,'0'0'28'0,"80"-31"36"16,-35 19-10-16,-2 4 2 0,-5 4 6 16,-8 4-1-16,-12 0-21 15,-8 0-28-15,-7 0-8 16,-3 0-1-16,0 0-2 15,0 0 6-15,0 1-3 16,-9 2-3-16,-10 0-1 16,-8 2 0-16,-1 0-1 15,-1-1 2-15,-1 0-1 16,4-2 13-16,4-2 135 16,3 0 133-16,7 3 127 15,2-2-128-15,1 5-46 16,0 7-159-16,3 11-75 0,-3 6 6 15,5 7-1 1,-1 1 1-16,5-4 6 0,0-7-7 16,0-9-5-16,0-5 12 15,0-7 0-15,0-4-1 16,0-2-5-16,8 0 6 16,6 0 6-16,6-2-18 15,5-4 0-15,-1 0 0 16,3 2 0-16,-3 4 0 15,-3 0 0-15,-2 1 0 16,3 13 0-16,-5 3 0 16,-1 3 0-16,-5 4 0 15,-4 4 0-15,-5 2 0 0,-2 4 0 16,0 2 0 0,-15-4 0-16,-5-3 0 0,1-6 0 15,1-7 0-15,3-8 0 16,3-8 0-16,5 0 0 15,7-7 0-15,0-16 0 16,28-9-1416-16,8-9 903 16</inkml:trace>
  <inkml:trace contextRef="#ctx0" brushRef="#br0" timeOffset="110428.84">11508 10229 246 0,'0'0'230'16,"0"0"736"-16,0 0-361 16,0 0-605-16,0 0 0 15,0 0 0-15,-14-39 0 16,14 61 0-16,0 12 0 16,0 12 0-16,3 11 0 15,5 1 0-15,0 0 0 16,-2-8 0-16,-3-7 0 0,0-5 0 15,-3-11 0 1,0-11 0-16,0-6 0 0,0-5 0 16,0-4 0-1,0-1 0-15,-8 0-140 0,-9-3-1225 16,-6-10 966-16</inkml:trace>
  <inkml:trace contextRef="#ctx0" brushRef="#br0" timeOffset="110585.42">11309 10528 227 0,'0'0'78'0,"0"0"30"0,105-32-23 16,-39 16-33-16,15-2-39 16,14-4-13-16,8 1-71 15,-6 2-210-15</inkml:trace>
  <inkml:trace contextRef="#ctx0" brushRef="#br0" timeOffset="111470.81">12599 10237 29 0,'0'0'99'0,"0"0"-44"16,0 0 12-16,0 0 29 16,0 0 42-16,0 0 70 15,0-18 228-15,0 18 114 16,0 0-181-16,0-3-369 16,0 0 0-16,0-2 0 0,0 0 0 15,0-2 0 1,0 0 0-16,-1 3 0 0,-4 1 0 15,5 2 0-15,-3 1 0 16,3 0 0-16,-2 0 0 16,2 0 0-16,0 0 0 15,0 0 0-15,0 0 0 16,0 0 0-16,0 0 0 16,0 0 0-16,0 0 0 15,0 0 0-15,0 0 0 16,0 0 0-16,0 8 0 15,0 2 0-15,0 3 0 16,0 1 0-16,0 3 0 16,0 2 0-16,0 4 0 15,0 7 0-15,0 6 0 0,0 10 0 16,0 0 0-16,0 3 0 16,0-9 0-16,0-6 0 15,2-8 0-15,1-10 0 16,-3-6 0-16,0-5 0 15,3-3 0-15,-3-2 0 16,0 0 0-16,0 0 0 16,0 0 0-16,0 0 0 15,0 0 0-15,0 0 0 16,0-4 0-16,2-14 0 16,1-10 0-16,4-4 0 15,5 7 0-15,3 8-769 0,1 12-249 16</inkml:trace>
  <inkml:trace contextRef="#ctx0" brushRef="#br0" timeOffset="112327.51">13293 10231 170 0,'0'0'68'0,"0"0"109"16,0 0 52-16,0 0 291 16,0 0 11-16,0 0-179 15,-3 0-352-15,3 0 0 16,0 2 0-16,0 8 0 15,12 2 0-15,11 7 0 16,6 5 0-16,2 3 0 16,6 4 0-16,-1-1 0 15,2-4 0-15,-4-1 0 16,-4-4 0-16,-8-3 0 16,-6-5 0-16,-7-6 0 15,-4-3 0-15,-2-1 0 16,-3-3 0-16,0 0 0 0,0 0 0 15,2 0 0-15,-2 0 0 16,0 0 0-16,0 0 0 16,0 0 0-16,0 0 0 15,0 0 0-15,0 0 0 16,0 0 0-16,0-10 0 16,-5-7-1238-16,-3-6 713 15</inkml:trace>
  <inkml:trace contextRef="#ctx0" brushRef="#br0" timeOffset="112659.82">13651 10219 177 0,'0'0'86'15,"0"0"145"-15,0 0 284 0,0 0 92 16,0 0-212-16,0 0-359 15,-21 14-36-15,3 9 0 16,-3 8 0-16,-1 10 0 16,-8 7 0-16,-3 2 0 15,-1-3 0-15,7-9 0 16,3-7 0-16,8-7 0 16,5-7 0-16,4-6 0 0,4-5 0 15,1-3 0 1,2-3 0-16,0 0 0 0,0 0 0 15,0 0 0-15,0 0 0 16,2-12 0-16,20-8 0 16,17-5-1414-16,9-2 931 15</inkml:trace>
  <inkml:trace contextRef="#ctx0" brushRef="#br0" timeOffset="113128.57">14386 10202 196 0,'0'0'131'0,"0"0"384"15,0 0 418-15,0 0-661 16,0 0-272-16,0 0 0 16,-83-23 0-16,62 43 0 15,0 4 0-15,3 8 0 16,6 3 0-16,5 3 0 16,7 0 0-16,0-1 0 15,6-7 0-15,11-6 0 16,5-8 0-16,3-6 0 0,2-9 0 15,3-1 0-15,-2-4 0 16,-1-16 0-16,-6-7 0 16,-3-2 0-16,-8-5 0 15,-1-1 0-15,-8 0 0 16,-1 0 0-16,0 1 0 16,-14 5 0-16,-3 5 0 15,2 7 0-15,5 9 0 16,4 6 0-16,6 2 0 15,0 9 0-15,10 10-1580 16,9 8 1201-16</inkml:trace>
  <inkml:trace contextRef="#ctx0" brushRef="#br0" timeOffset="113344.99">14703 10490 175 0,'0'0'975'0,"0"0"-78"15,0 0-897-15,0 0 0 16,0 0 0-16,0 0 0 16,0-18 0-16,0 18 0 15,0-2 0-15,0 1 0 16,0-1 0-16,0 2 0 16,0 0 0-16,0 0 0 15,0-2 0-15,5-7-1155 16,3-11 485-16</inkml:trace>
  <inkml:trace contextRef="#ctx0" brushRef="#br0" timeOffset="113728.99">14743 10153 203 0,'0'0'51'16,"0"0"75"-16,0 0-78 15,134-36-9-15,-73 34 72 16,-4-1 72-16,-10 1 39 16,-9 2 174-16,-15 0-6 15,-10 0-112-15,-9 0-278 0,-4 0 0 16,0 0 0-16,3 6 0 16,0 11 0-16,2 7 0 15,-2 8 0-15,-3 7 0 16,0 1 0-16,-3 4 0 15,-8 0 0-15,2-2 0 16,-1-4 0-16,3-4 0 16,1-8 0-16,-2-4 0 15,2-5 0-15,2-6 0 16,1-4 0-16,1-4 0 16,1-1 0-16,-1-2 0 15,-4 0 0-15,-4 0-813 16,-8-5-111-16,-7-12 659 15</inkml:trace>
  <inkml:trace contextRef="#ctx0" brushRef="#br0" timeOffset="113875.49">14926 10436 159 0,'0'0'100'0,"0"0"70"16,81-58-6-16,-41 41-122 15,5 6-6-15,4 3-36 16,1 3-9-16,5 4-236 15,0-2 44-15,3 0 35 16</inkml:trace>
  <inkml:trace contextRef="#ctx0" brushRef="#br0" timeOffset="114379.26">16136 10119 300 0,'0'0'320'0,"0"0"1107"15,0 0-1427-15,0 0 0 16,0 0 0-16,0 0 0 15,11-11 0-15,-1 40 0 16,5 9 0-16,4 13 0 16,0 5 0-16,-3 6 0 15,-4-1 0-15,-3-4 0 0,-6-12 0 16,-2-13 0 0,-1-8 0-16,0-9 0 0,0-12 0 15,0-1 0-15,0-2 0 16,0 0 0-16,0-14-846 15,-12-7-71-15</inkml:trace>
  <inkml:trace contextRef="#ctx0" brushRef="#br0" timeOffset="114530.86">15960 10424 201 0,'0'0'96'16,"0"0"37"-16,93-28-61 15,-20 16-37-15,14-1-33 0,9-1-2 16,-3 0-224-16,-9-3 16 16</inkml:trace>
  <inkml:trace contextRef="#ctx0" brushRef="#br0" timeOffset="115155.19">17516 10201 182 0,'0'0'165'0,"0"0"264"15,0 0 530-15,0 0-647 16,0 0-312-16,0 0 0 16,-53-11 0-16,27 36 0 15,0 6 0-15,3 5 0 16,4 6 0-16,8-3 0 16,10-2 0-16,1-7 0 15,9-5 0-15,19-7 0 16,11-7 0-16,8-5 0 15,6-6 0-15,1 0 0 16,-5-16 0-16,-10-5 0 16,-11-4 0-16,-13-2 0 15,-6-3 0-15,-9-1 0 0,0-2 0 16,-6-3 0 0,-14 2 0-16,-6 5 0 0,-1 7 0 15,3 10 0-15,4 6 0 16,9 6 0-16,6 0 0 15,5 0 0-15,25 6-1574 16,26-2 1249-16</inkml:trace>
  <inkml:trace contextRef="#ctx0" brushRef="#br0" timeOffset="115417.25">18074 10176 244 0,'0'0'202'0,"0"0"864"0,0 0-531 16,0 0-535-16,0 0 0 15,0 0 0-15,38-3 0 16,4 23 0-16,8 6 0 16,-4 2 0-16,-8-1 0 15,-10-1 0-15,-7-5 0 16,-5-6 0-16,-7-2 0 15,-2-6 0-15,-6-5-497 16,-1-2-638-16,0-2 841 16</inkml:trace>
  <inkml:trace contextRef="#ctx0" brushRef="#br0" timeOffset="115658.46">18356 10119 156 0,'0'0'103'0,"0"0"260"15,0 0 790-15,0 0-881 16,0 0-272-16,0 0 0 16,-29 31 0-16,2 2 0 15,-8 9 0-15,-3 1 0 16,-8 7 0-16,1-1 0 16,7-8 0-16,11-9 0 0,11-9 0 15,10-10 0 1,6-5 0-16,5-5-186 0,26-3-1116 15,13-3 915-15</inkml:trace>
  <inkml:trace contextRef="#ctx0" brushRef="#br0" timeOffset="115933.73">18653 10186 292 0,'0'0'207'0,"0"0"1161"16,0 0-1188-16,0 0-180 16,0 0 0-16,0 0 0 15,9-35 0-15,-9 35 0 16,0 0 0-16,2 7 0 0,-1 16 0 16,-1 9 0-16,0 10 0 15,0 7 0-15,0-2 0 16,0-1 0-16,0-8 0 15,0-10 0-15,0-11 0 16,5-8 0-16,1-5 0 16,6-1 0-1,4 0 0-15,0-3-813 0,1 0-310 16</inkml:trace>
  <inkml:trace contextRef="#ctx0" brushRef="#br0" timeOffset="116096.29">18907 10470 260 0,'0'0'480'0,"0"0"827"16,0 0-1307-16,0 0 0 16,0 0 0-16,0 0 0 15,19-65 0-15,-16 65 0 16,6 0 0-16,5 2 0 16,5 3-414-16,0-5-949 15</inkml:trace>
  <inkml:trace contextRef="#ctx0" brushRef="#br0" timeOffset="116560.05">19274 10133 154 0,'0'0'102'0,"0"0"-1"16,0 0 41-1,97-37-72-15,-61 31-21 0,-6 3-16 16,-11 3-4-16,-13 0-17 15,-6 0 13-15,0 0 52 16,0 0 82-16,0 0 176 16,0 0-122-16,-15 9-159 15,-11 5-26-15,-9 6-28 16,-8 6 0-16,1 1-6 16,2 3 1-16,8-1-12 15,11-6 17-15,10-6-16 16,8-5 5-16,3-4 11 0,3-2 0 15,17 1 38-15,2 2 102 16,5 0 183 0,2 5-305-16,-2 2-18 0,3 4 0 15,1 1 0 1,0 1 0-16,-2 1 0 16,-4 0 0-16,-6-1 0 0,-10 3 0 15,-6-1 0-15,-3 2 0 16,-3-1 0-16,-17-4 0 15,-5-2 0-15,-2-5 0 16,-1-5 0-16,3-4 0 16,3-4 0-16,7-1 0 15,10-1-105-15,5-22-1395 0</inkml:trace>
  <inkml:trace contextRef="#ctx0" brushRef="#br0" timeOffset="117177.61">20651 10267 125 0,'0'0'131'0,"0"0"140"16,0 0 534-16,0 0-90 16,0 0-715-16,0 0 0 15,0-36 0-15,0 36 0 16,0 0 0-16,0 8 0 16,0 17 0-16,0 16 0 0,0 9 0 15,0 5 0 1,0 2 0-16,0-3 0 0,1-3 0 15,4-8 0-15,-1-6 0 16,2-8 0-16,1-7 0 16,-3-8 0-16,2-8 0 15,-2-6-590-15,-1 0-436 16,-3-9 727-16</inkml:trace>
  <inkml:trace contextRef="#ctx0" brushRef="#br0" timeOffset="117362.11">20479 10504 180 0,'0'0'90'0,"0"0"33"0,0 0-66 16,84-26-31-16,-17 20 19 16,15 0-34-16,12-2-11 15,6-1-37-15,-1-3-187 16,-8-1 44-16</inkml:trace>
  <inkml:trace contextRef="#ctx0" brushRef="#br0" timeOffset="117973.48">21719 10173 180 0,'0'0'149'16,"0"0"119"-1,0 0 418-15,0 0 7 0,0 0-622 16,0 0-71-16,-7-48 0 15,1 48 0-15,-9 14 0 16,-6 9 0-16,-7 11 0 16,-1 3 0-16,5 5 0 15,9 4 0-15,10-1 0 16,5-7 0-16,8-6 0 16,21-11 0-16,7-8 0 15,2-7 0-15,1-6 0 16,-3 0 0-16,1-16 0 0,-4-7 0 15,-6-7 0-15,-7-6 0 16,-7 1 0-16,-9-3 0 16,-4 2 0-16,0 2 0 15,-17 2 0-15,-3 4 0 16,-2 4 0-16,2 9 0 16,5 6 0-16,5 9 0 15,9 0 0-15,1 15-1512 16,3 0 1098-16</inkml:trace>
  <inkml:trace contextRef="#ctx0" brushRef="#br0" timeOffset="118851.15">22295 10390 281 0,'0'0'49'0,"0"0"216"15,0 0 158-15,0 0 49 16,0 0 85-16,0 0-557 16,0-37 0-16,0 35 0 15,0 0 0-15,0-3 0 16,0-2 0-16,0 0 0 16,0 2 0-16,0-1 0 15,0 6 0-15,0-1 0 16,0 1 0-16,0 0 0 15,0 0 0-15,0-1 0 0,0 1 0 16,0-2 0-16,0-1 0 16,0-1 0-16,0 0 0 15,0 1 0-15,0 2 0 16,-1 1 0-16,1 0 0 16,0 0 0-16,-2 0 0 15,2 0 0-15,0 0 0 16,0 0 0-16,0 0 0 15,0 0 0-15,0 0 0 16,0 0 0-16,0 0 0 16,0 0 0-16,-1 0 0 15,1 0 0-15,0 0 0 16,0 0 0-16,0 0 0 0,0 0 0 16,0 0 0-1,0 0 0-15,0 0 0 0,0 0 0 16,0 0 0-16,0 0 0 15,0 0 0-15,0 0 0 16,0 0 0-16,0 0 0 16,0 0 0-16,0 0 0 15,0 0 0-15,0 0 0 16,0 0 0-16,-2 0 0 16,2 0 0-16,0 0 0 0,-1 0 0 15,1 0 0 1,0 0 0-16,0 0 0 0,0 0 0 15,0 0 0-15,0 0 0 16,0 0 0-16,0 0 0 16,0-2 0-16,0-2 0 15,0-2 0-15,-2 5 0 16,0-1 0-16,2 2 0 16,0 0 0-16,0 0 0 15,0 0 0-15,0 3 0 16,5 14 0-16,15 6 0 15,10 7 0-15,6 0 0 16,0-3 0-16,-1-5 0 16,-4-1 0-16,-6-5 0 15,-5-4 0-15,-8-6 0 0,-6-5 0 16,-3-1 0-16,-3 0 0 16,0 0 0-16,0 0 0 15,0 0 0-15,0 0-744 16,0-13-293-16</inkml:trace>
  <inkml:trace contextRef="#ctx0" brushRef="#br0" timeOffset="119083.53">22583 10213 216 0,'0'0'134'15,"0"0"422"-15,0 0 491 16,0 0-953-16,0 0-94 15,0 0 0-15,-72 83 0 0,38-37 0 16,-2 2 0-16,-2-1 0 16,2-1 0-16,3-4 0 15,6-5 0-15,8-8 0 16,8-12 0-16,11-7 0 16,0-9-988-16,24-1 276 15,3-2 498-15</inkml:trace>
  <inkml:trace contextRef="#ctx0" brushRef="#br0" timeOffset="119644.02">23258 10236 162 0,'0'0'194'0,"0"0"229"15,0 0 607-15,0 0-792 16,0 0-238-16,0 0 0 16,1-3 0-16,5 28 0 15,6 13 0-15,-2 5 0 0,-2 1 0 16,-1 1 0-16,1-3 0 16,-4-2 0-16,1-2 0 15,-1-5 0-15,-4-2 0 16,2-2 0-16,-1-5 0 15,3-6 0-15,4-7 0 16,9-9 0-16,8-2-1145 16,6-4 480-16</inkml:trace>
  <inkml:trace contextRef="#ctx0" brushRef="#br0" timeOffset="119837.52">23615 10505 102 0,'0'0'176'15,"0"0"138"-15,0 0 660 0,0 0-493 16,0 0-481-16,0 0 0 16,2-9 0-16,-2 10 0 15,-5 5 0-15,2-1 0 16,3-2 0-16,0-2 0 16,0 2 0-16,0-3-1465 15,0 0 1032-15</inkml:trace>
  <inkml:trace contextRef="#ctx0" brushRef="#br0" timeOffset="120281.68">23847 10199 142 0,'0'0'126'15,"0"0"149"-15,44-73 566 0,-25 57-178 16,3 8-663-16,6 5 0 15,3 3 0-15,5 7 0 16,-4 17 0-16,-9 6 0 16,-10 2 0-16,-12 5 0 15,-1 2 0-15,-15 6 0 16,-16 0 0-16,-10-2 0 16,1-8 0-16,7-14 0 15,14-8 0-15,9-10 0 16,10-3 0-16,0 0 0 0,1-3 0 15,17-7 0-15,6-1 0 16,5 2 0-16,0 4 0 16,-4 5 0-16,-1 0 0 15,-3 0 0-15,-3 2 0 16,-2 11 0-16,-4 3 0 16,-4 2 0-16,-7 2 0 15,-1 1 0-15,-1 0 0 16,-22 4 0-16,-7-3 0 15,-2-1 0-15,2-4 0 16,4-2 0-16,10-7 0 16,12-5-238-16,4-3-1047 15,4 0 862-15</inkml:trace>
  <inkml:trace contextRef="#ctx0" brushRef="#br0" timeOffset="120694.58">24799 10096 59 0,'0'0'116'15,"0"0"36"-15,0 0 145 16,0 0 505-16,0 0-181 0,0 0-621 16,-2-31 0-16,1 31 0 15,-1 16 0-15,-1 8 0 16,3 10 0-16,0 2 0 16,0 5 0-16,0-1 0 15,0 0 0-15,0 0 0 16,0-2 0-16,0-5 0 15,0-4 0-15,0-3 0 16,0-7 0-16,0-3 0 16,0-6 0-16,0-5 0 0,0-2 0 15,0-1 0-15,0-1-192 16,0-1-933-16,-1 0 709 16,-17-5 198-16</inkml:trace>
  <inkml:trace contextRef="#ctx0" brushRef="#br0" timeOffset="120874.1">24553 10325 165 0,'0'0'105'0,"0"0"48"16,95-31-7-16,-49 25 10 15,8 2-61-15,7 1-86 16,6 2-9-16,5 1-171 0,-3-6-181 15,-7-1 134-15</inkml:trace>
  <inkml:trace contextRef="#ctx0" brushRef="#br0" timeOffset="132072.51">25670 10189 86 0,'0'0'234'15,"0"0"47"-15,0 0 881 16,0 0-878-16,0 0-284 0,0 0 0 16,0 0 0-16,6-67 0 15,-6 67 0-15,1 0 0 16,-1 4 0-16,2 14 0 16,-1 13 0-16,4 12 0 15,1 4 0-15,0 7 0 16,3 5 0-16,-2-4 0 15,-1-1 0-15,-4-12 0 16,-1-10 0-16,-1-14 0 16,0-10 0-16,0-4 0 15,0-4 0-15,0 0 0 16,5-12 0-16,9-11 0 16,9-7-391-16,10-4-1070 15</inkml:trace>
  <inkml:trace contextRef="#ctx0" brushRef="#br0" timeOffset="132344.79">26273 10173 154 0,'0'0'386'15,"0"0"741"-15,0 0-747 16,0 0-380-16,0 0 0 15,0 0 0-15,37 26 0 16,-9 6 0-16,7 4 0 16,-1 1 0-16,0-2 0 15,-3-3 0-15,-3-2 0 16,-5-7 0-16,-3-7 0 0,-5-7 0 16,-4-5 0-16,-1-4 0 15,-4 0-1491-15,-5-1 1091 16</inkml:trace>
  <inkml:trace contextRef="#ctx0" brushRef="#br0" timeOffset="132568.18">26640 10122 195 0,'0'0'207'0,"0"0"505"15,0 0 221-15,0 0-933 0,0 0 0 16,0 0 0-1,-30 77 0-15,0-33 0 0,-7 3 0 16,-4 6 0-16,1-3 0 16,7-7 0-16,8-12 0 15,10-17 0-15,3-6 0 16,8-7 0-16,4-1-818 16,0-1-95-16</inkml:trace>
  <inkml:trace contextRef="#ctx0" brushRef="#br0" timeOffset="133056.29">27138 10132 346 0,'0'0'436'0,"0"0"829"15,0 0-1265-15,0 0 0 16,0 0 0-16,0 0 0 16,-3-26 0-16,3 42 0 15,0 11 0-15,0 6 0 16,0 7 0-16,0-1 0 15,0 2 0-15,0 0 0 0,0-3 0 16,0-7 0 0,0-13 0-16,0-6 0 15,0-5 0-15,2-1 0 16,7 1-186-16,2 3-1416 0</inkml:trace>
  <inkml:trace contextRef="#ctx0" brushRef="#br0" timeOffset="133246.5">27462 10470 725 0,'0'0'1322'0,"0"0"-1322"16,0 0 0-16,0 0 0 16,0 0 0-16,0 0 0 15,13-30 0-15,-8 30 0 0,2 0 0 16,5 0 0-16,3 0-502 15,3 6-861-15</inkml:trace>
  <inkml:trace contextRef="#ctx0" brushRef="#br0" timeOffset="133565.64">27917 10096 387 0,'0'0'930'16,"0"0"-200"-16,0 0-730 0,0 0 0 16,0 0 0-16,0 0 0 15,0-6 0-15,0 33 0 16,0 13 0-16,0 9 0 16,0 9 0-16,0 6 0 15,3 2 0-15,-2 0 0 16,1-5 0-16,-1-10 0 15,1-13 0-15,1-13 0 16,-2-12 0-16,-1-7 0 16,2-6 0-16,-1 0 0 15,1 0 0-15,-1-2 0 16,4-6 0-16,6-7 0 16,5-4-1280-16</inkml:trace>
  <inkml:trace contextRef="#ctx0" brushRef="#br0" timeOffset="140704.68">20156 5547 124 0,'0'0'28'0,"0"0"36"15,0 0-4-15,0-73 46 0,5 65 34 16,0 8 50-16,7 0-43 15,10 5-107-15,8 17-37 16,8 12 29-16,-6 9 2 16,-8 8 16-16,-13 9-9 15,-11 4-7-15,-2 0 5 16,-24-5-11-16,-6-9 17 16,-4-12 38-16,3-16 65 15,8-10-39-15,7-12-43 16,3-9 52-16,6-29 200 15,3-14-318-15,6-8 0 16,0-1 0-16,21 8 0 16,9 14 0-16,3 10 0 15,1 9 0-15,-1 11 0 0,-2 9 0 16,-3 0 0-16,-3 10 0 16,-6 19 0-16,-10 7 0 15,-9 11 0-15,-1 9 0 16,-29 3 0-16,-14-4 0 15,-9-13 0-15,-2-18 0 16,7-14 0-16,8-10 0 16,14-12 0-16,13-21 0 15,13-13 0-15,0-10 0 16,31-10 0-16,17 1 0 16,11 4 0-16,5 7 0 0,1 11 0 15,-4 15 0 1,-8 14 0-16,-11 9 0 15,-10 5 0-15,-15 13 0 16,-14 16 0-16,-3 9 0 0,-26 7 0 16,-23 7 0-16,-13-4 0 15,-2-8 0-15,12-15 0 16,21-15 0-16,19-10 0 16,10-6 0-16,2-21 0 15,11-9 0-15,17-9 0 16,8-5 0-16,7-2 0 15,-1 1 0-15,1 5 0 16,2 10 0-16,5 11 0 16,1 12 0-16,-5 11 0 0,-10 2 0 15,-17 12 0-15,-16 16 0 16,-3 7 0-16,-41 4 0 16,-19 2 0-16,-11-6 0 15,-4-9 0-15,12-9 0 16,16-16 0-16,14-1 0 15,12-10 0-15,9-15 0 16,9-8 0-16,3-4 0 16,6 2 0-16,22 0 0 15,5 5 0-15,3 6 0 16,-5 6 0-16,-4 7 0 16,-3 8 0-16,-3 3-1230 15,-5 0 663-15</inkml:trace>
  <inkml:trace contextRef="#ctx0" brushRef="#br0" timeOffset="145308.31">29092 10213 128 0,'0'0'94'0,"0"0"41"15,0 0 159-15,0 0 279 0,12-76 70 16,-9 65-463-16,0 2-180 16,1 7 0-16,-3 2 0 15,-1 0 0-15,2 0 0 16,5 14 0-16,3 14 0 16,4 14 0-16,1 14 0 15,-6 10 0-15,-6 3 0 16,-3 3 0-16,0-6 0 15,0-8 0-15,-2-15 0 0,-5-9 0 16,2-12 0 0,0-11 0-16,2-10 0 0,3-1 0 15,0-12-626-15,-1-16-504 16,-11-8 847-16</inkml:trace>
  <inkml:trace contextRef="#ctx0" brushRef="#br0" timeOffset="145474.44">28906 10463 166 0,'0'0'153'15,"0"0"29"-15,0 0-12 16,0 0-77-16,112-8-90 16,-18 3 30-16,21-2-33 15,9-4-208-15,-2-6-43 0,-10-1 63 16</inkml:trace>
  <inkml:trace contextRef="#ctx0" brushRef="#br0" timeOffset="145762.68">30023 10090 268 0,'0'0'307'0,"0"0"613"16,2-71-368-16,-1 62-552 15,-1 7 0-15,2 2 0 16,-2 0 0-16,1 13 0 16,1 19 0-16,1 12 0 15,0 12 0-15,0 6 0 16,-1 5 0-16,-2 2 0 0,0-2 0 16,0-9 0-16,-2-10 0 15,-4-11 0-15,1-12 0 16,2-12 0-16,3-9 0 15,0-4 0-15,8 0 0 16,14-10-749-16,2-10-305 16</inkml:trace>
  <inkml:trace contextRef="#ctx0" brushRef="#br0" timeOffset="146131.7">30630 10182 321 0,'0'0'391'0,"0"0"787"15,0 0-1021-15,0 0-157 16,0 0 0-16,0 0 0 16,16-25 0-16,3 43 0 15,14 12 0-15,10 8 0 0,6 7 0 16,-2 6 0-16,-4 0 0 16,-11-5 0-16,-5-6 0 15,-9-12 0-15,-1-11 0 16,-7-6 0-16,2-7 0 15,0-4-979-15,-1 0 220 16,-5-18 485-16</inkml:trace>
  <inkml:trace contextRef="#ctx0" brushRef="#br0" timeOffset="146328.17">31107 10181 82 0,'0'0'212'0,"0"0"-15"15,0 0 257-15,0 0-180 0,0 0-36 16,0 0 334-16,-114 115-554 16,66-65-18-16,-4 1 0 15,3-2 0-15,7-15 0 16,14-11 0-16,19-11-573 16,9-12-421-16,4 0 609 15</inkml:trace>
  <inkml:trace contextRef="#ctx0" brushRef="#br0" timeOffset="147000.53">31648 10119 191 0,'0'0'178'0,"0"0"421"16,0 0 450-16,0 0-1019 15,0 0-30-15,0 0 0 16,1-37 0-16,-1 37 0 16,0 0 0-16,0 0 0 0,0 0 0 15,0 0 0-15,0 0 0 16,0 0 0-16,0 0 0 15,0 0 0 1,0 0 0-16,0 0 0 0,0 0 0 16,0 0 0-1,0 0 0-15,0 0 0 0,0 0 0 16,0 0 0-16,0 0 0 16,0 0 0-16,0 0 0 15,0 0 0-15,0 0 0 16,0 0 0-16,0 0 0 15,0 0 0-15,0 0 0 16,0 0 0-16,0 0 0 16,-1 0 0-16,-14 3 0 15,-4 8 0-15,-7 6 0 0,0 6 0 16,2 2 0-16,6 2 0 16,9 0 0-16,9 0 0 15,0-2 0-15,24 0 0 16,10-5 0-16,4-4 0 15,-4-9 0-15,-6-7 0 16,-3-2 0-16,-1-16 0 16,-2-7 0-16,-2-5 0 15,-2-1 0-15,-6 0 0 16,-3-3 0-16,-8 0 0 16,-1 0 0-16,0 3 0 15,-7 6 0-15,-2 11 0 16,3 8 0-16,0 6 0 15,3 9 0-15,0 15-1569 0,3 9 1190 16</inkml:trace>
  <inkml:trace contextRef="#ctx0" brushRef="#br0" timeOffset="147181.04">31963 10430 764 0,'0'0'1178'0,"0"0"-1073"15,0 0-105-15,0 0 0 16,0 0 0-16,0 0 0 16,7-5 0-16,0 5 0 15,4-1 0-15,6 1 0 16,2-6-307-16,-1-7-1091 0</inkml:trace>
  <inkml:trace contextRef="#ctx0" brushRef="#br0" timeOffset="147526.13">32261 10001 270 0,'0'0'68'16,"0"0"99"-16,100-36 122 16,-55 32-15-16,1 3 68 0,-5 1-29 15,-9 0 11 1,-8 0-324-16,-10 0 0 0,-3 7 0 15,-3 7 0-15,-2 6 0 16,2 17 0-16,-4 12 0 16,-4 10 0-16,0 3 0 15,-6 4 0 1,-7-3 0-16,-2-2 0 0,4-7 0 16,1-10 0-16,4-9 0 15,0-11 0-15,3-7 0 16,0-8 0-16,-2 1 0 15,-1-8 0-15,-5-2 0 16,-4 0 0-16,-6-14-1131 16,-6-13 533-16,-3-8 390 15</inkml:trace>
  <inkml:trace contextRef="#ctx0" brushRef="#br0" timeOffset="147630.84">32360 10387 87 0,'0'0'54'0,"0"0"50"15,131-41 45-15,-58 26 28 16,9 5-28-16,6-3-149 15,-1 1-91-15,-13-3-206 16,-9 1 14-16</inkml:trace>
  <inkml:trace contextRef="#ctx0" brushRef="#br0" timeOffset="149782.68">7049 12824 92 0,'0'0'47'15,"0"0"29"-15,0 0 30 0,0 0 12 16,0 0 85-16,0 0 67 16,0 0 91-16,-24 0-40 15,23 0-25-15,-1 0-139 16,2 1-157-16,0-1 0 16,0 0 0-16,0 0 0 15,0 0 0-15,3 0 0 16,18 0 0-16,10-6 0 15,5 1 0-15,0 2 0 16,-3 3-346-16,-5 0-372 16,-4 17 189-16,-9 3 292 15,-12 5 75-15</inkml:trace>
  <inkml:trace contextRef="#ctx0" brushRef="#br0" timeOffset="150018.06">7049 13151 154 0,'0'0'67'0,"0"0"26"16,0 0 128-16,0 0 106 16,0 0 40-16,0 0-8 15,0 0-149-15,9 0-95 16,6-3-92-16,6 0-23 16,3-2-6-16,-4 0-23 15,3 4-205-15,-5 1-155 16,1 0 30-16,-2 0 86 15,-1 0 107-15,1 5 66 16,-3 1-8-16,-3-1 21 0,-5 0 11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25:32.080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6285 7014 135 0,'0'0'104'15,"0"0"74"-15,0 0 145 16,0-90 181-16,0 72 124 15,0 3-453-15,-1 4-175 16,-1 4 0-16,2 2 0 16,0 5 0-16,0 0 0 15,0 0 0-15,0 0 0 16,0 0 0-16,0 0 0 16,0 14 0-16,0 6 0 0,0 7 0 15,0 9 0-15,0 6 0 16,0 7 0-1,0 1 0-15,0 1 0 16,0-5 0-16,0-2 0 16,0-6 0-16,0-5 0 15,0-6 0-15,0-9 0 0,0-6 0 16,0-4 0 0,0-8 0-16,0 0 0 15,0 0 0-15,2 0 0 0,2-16 0 16,2-8 0-16,6-8 0 15,0-8 0-15,1-3 0 16,-2-6 0-16,-2 3 0 0,-3 2 0 16,4 8 0-16,-4 4 0 15,3 6 0-15,1 5 0 16,1 3 0-16,1 1 0 16,3 3 0-16,-5 6 0 15,-2 2 0-15,2 4 0 16,-4 2 0-16,0 0 0 15,5 2 0-15,-1 16 0 16,2 7 0-16,0 9 0 16,-3 3 0-16,0 5 0 15,0 1 0-15,-2-2 0 16,1-3 0-16,-4-2 0 16,-1-4 0-16,0-4 0 15,-1-1 0-15,-2-3 0 16,0-3 0-16,0-4 0 15,0-6 0-15,0-2 0 16,0-5 0-16,0-4 0 0,0 0 0 16,0 0 0-16,3 0 0 15,4 0 0-15,2-12-1075 16,2-7 265-16</inkml:trace>
  <inkml:trace contextRef="#ctx0" brushRef="#br0" timeOffset="537.17">6787 7218 167 0,'0'0'59'15,"0"0"-10"-15,0 0-21 16,0 0-14-16,0 0 29 15,0 0-6-15,41 18 16 16,-29-18 39-16,3 0 28 16,0 0 50-16,4-1 11 15,1-10-39-15,1-4-87 16,-4-2-41-16,-3 0 11 0,-3-1-21 16,-1-3 21-1,-4-2 14-15,-2-4-3 0,-4-2 6 16,0 2 5-16,0 0 6 15,0 8 18-15,-3 3 2 16,-6 5 63 0,1 5 48-16,0 2-96 15,2 2-88-15,-2 2 0 0,-2 0 0 16,-3 0 0-16,-5 4 0 16,1 11 0-1,-2 7 0-15,-1 6 0 0,3 8 0 16,2-1 0-16,3 2 0 15,4-2 0-15,4-4 0 16,4-1 0-16,0-2 0 16,0-3 0-16,7-2 0 15,4-2 0-15,7-3 0 0,0-2 0 16,6-5 0-16,4-3-47 16,3-5-621-16,4-3-154 15,-1 0 503 1</inkml:trace>
  <inkml:trace contextRef="#ctx0" brushRef="#br0" timeOffset="956.85">7268 6799 170 0,'0'0'139'0,"0"0"136"16,0 0 385-16,-17-89 113 16,15 74-743-16,1 4-30 15,1 4 0-15,-2 4 0 16,2 2 0-16,0 1 0 16,0 0 0-16,0 0 0 15,0 15 0-15,0 12 0 16,0 9 0-16,0 4 0 15,0 9 0-15,0 7 0 0,0 5 0 16,0 3 0 0,-1 0 0-16,1-6 0 15,0-12 0-15,0-9 0 16,0-9 0-16,0-7 0 16,6-8 0-16,1-5 0 15,3-5 0-15,8-3 0 0,5 0 0 16,5 0 0-16,-4-5 0 15,-12-1-1389-15,-5 2 923 16</inkml:trace>
  <inkml:trace contextRef="#ctx0" brushRef="#br0" timeOffset="1131.07">7022 7117 189 0,'0'0'121'0,"0"0"116"0,103-32-129 16,-43 28-74-16,11 2-34 15,4 2-86-15,7 0-242 16,-4 0 61-16</inkml:trace>
  <inkml:trace contextRef="#ctx0" brushRef="#br0" timeOffset="3775.8">7823 7339 126 0,'0'0'79'15,"0"0"49"-15,0 0 30 0,0 0 78 16,0 0 84-16,0 0 12 15,0 0 1-15,-67-21-109 16,46 34-131-16,-1 8-75 16,-1 7-18-16,1 6 0 15,0 3 0-15,7 1 0 16,0 0 0-16,6-3 0 16,3-2 0-16,6-6 0 15,0-3 0-15,0-4 0 16,3-4 0-16,8-5 0 15,2-2 0-15,2-7 0 16,3-2 0-16,-2 0 0 16,2 0 0-16,0-11 0 15,-3-4 0-15,0-2 0 0,0-5 0 16,-3-2 0-16,-1-2 0 16,0-3 0-16,-3-2 0 15,-2 3 0-15,-1 1 0 16,-5 4 0-16,0 3 0 15,0 4 0-15,0 4 0 16,0 2 0-16,0 2 0 16,0 6 0-16,0 0 0 15,0 2 0-15,0 0 0 16,0 0 0-16,0 5 0 0,0 13 0 16,0 5 0-1,0 3 0-15,0 2 0 16,2 4 0-16,1-2 0 15,0 2 0-15,0-4 0 0,1-2 0 16,1-1 0-16,1-3 0 16,1-2 0-16,-1-5 0 15,0-1 0-15,0-3 0 16,0-3 0-16,3-4 0 16,0-4-535-16,7 0-244 15,-1 0 369-15,0-12 197 16</inkml:trace>
  <inkml:trace contextRef="#ctx0" brushRef="#br0" timeOffset="4301.87">7969 7421 111 0,'0'0'55'0,"0"0"10"16,0 0-13-16,0 0-44 15,0 0-8-15,0 0 0 16,53-4 18-16,-18 4 3 0,-3 0 10 16,-1 0 14-16,-8 0 1 15,-4 0 4-15,-3-3 6 16,-8 2-2-16,-5 1 23 15,-2 0 4-15,-1 0-6 16,0 0-28-16,0 0-9 16,0 7-26-16,0 6 114 15,0 5-34-15,0 5 75 16,0 2 1-16,0 1-47 16,0 5-14-16,0-2-27 15,0 1-39-15,0 0 22 16,0-1-40-16,0-2 6 15,0-4 6-15,0-2 18 16,0-2-53-16,0-1 0 16,-10-3 0-16,-5-1 0 15,-3-1 0-15,-6-3 0 0,0-4 0 16,2-6 0-16,2 0 0 16,3-6 0-16,3-14-369 15,4-9-617-15,2-8 552 16</inkml:trace>
  <inkml:trace contextRef="#ctx0" brushRef="#br0" timeOffset="4771.17">8080 7167 32 0,'0'0'156'0,"0"0"-32"0,0 0 63 16,0 0 44-16,0 0-27 15,0 0-19-15,7-6-16 16,-7 6-41-16,0 0 22 16,0 0 70-16,0 0 41 15,0-5-261-15,0-2 0 16,0-6 0-16,5 4 0 15,1 2 0-15,-3 4 0 0,0 3 0 16,0 0 0 0,0 0 0-16,4 0 0 0,-2 7 0 15,-2 0 0-15,-2 3 0 16,-1-1 0-16,0 0 0 16,0-3 0-16,0-1 0 15,0-3 0-15,0-2 0 16,0 0 0-16,0 0 0 15,-3 0 0-15,0 0 0 16,-4-7 0-16,2 1 0 16,5 0 0-16,2 2 0 15,20-1-1667-15</inkml:trace>
  <inkml:trace contextRef="#ctx0" brushRef="#br0" timeOffset="5551.29">8844 6825 35 0,'0'0'109'0,"0"0"-31"16,0 0 39-16,0 0 27 15,0 0 131-15,0 0 90 16,0 0 62-16,-42 0-35 15,42 0-287-15,0 0-105 16,0 0 0-16,0 0 0 16,0 0 0-16,0 0 0 15,3 0 0-15,12-2 0 16,12-1 0-16,6-3 0 16,5 2 0-16,-5 1 0 0,-10 3 0 15,-7 0 0-15,-1 0 0 16,-6 2-497-16,-8 10-393 15,-1 6 554-15,-3 3 161 16</inkml:trace>
  <inkml:trace contextRef="#ctx0" brushRef="#br0" timeOffset="5816.39">8800 7090 32 0,'0'0'118'0,"0"0"21"15,0 0 77 1,0 0 198-16,0 0 83 0,0 0-269 16,42-19-86-1,-10 12-21-15,2 3 19 0,-1 0-140 16,-5 2 0-16,-7 2 0 16,-7-1 0-16,-7 1 0 15,-4 0 0-15,-3 0 0 16,0 0 0-16,0 0 0 15,0 4-238-15,0 6-461 16,0 1 52-16,-2-3 387 16</inkml:trace>
  <inkml:trace contextRef="#ctx0" brushRef="#br0" timeOffset="27330.1">10185 6547 20 0,'0'0'82'0,"0"0"-27"15,0 0 9-15,0 0-1 16,0 0 9-16,0 0-2 16,0 0 7-16,0 0 15 15,-31 0 38-15,26 0 37 0,-2 0 21 16,1 2-63-1,-2-1-13-15,1 1 13 0,1-1 32 16,3 0-4-16,0-1-21 16,2 2-16-16,1-2-69 15,-2 0-47-15,2 0 0 16,0 0 0-16,0 0 0 16,0 0 0-16,0 0 0 15,0 0 0-15,0 0 0 16,19 0 0-16,20 0 0 15,19-3 0-15,14-3 0 16,4 2 0-16,-3-1 0 16,-4-1 0-16,-1 0 0 0,-7 1 0 15,-8-1 0-15,-7 0 0 16,-9 3 0-16,-7-3 0 16,-11 5 0-16,-8 0 0 15,-8 1 0-15,-3 0 0 16,0 0 0-16,0 0-117 15,0 0-118-15,-9 0-60 16,-12 0-305-16,-6 0 231 16,-7 4 177-16,-5 3 70 15</inkml:trace>
  <inkml:trace contextRef="#ctx0" brushRef="#br0" timeOffset="28861.97">9964 6625 53 0,'0'0'67'16,"0"0"-21"-16,0 0 32 0,0 0 18 15,0 0 13-15,0 0 35 16,14-57 128-16,-14 54 112 15,0 1 90-15,0 2-150 16,0-2-324-16,0 2 0 16,0 0 0-16,0 0 0 15,0 0 0-15,0 0 0 16,0 0 0-16,0 0 0 0,0 0 0 16,0 0 0-16,0 0 0 15,0 0 0-15,0 0 0 16,0 0 0-1,0 0 0-15,1 0 0 0,-1 0 0 16,2 0 0-16,-2 0 0 16,3 0 0-16,4 4 0 15,5 6 0-15,5 3 0 16,5 5 0-16,3 1 0 16,2 5 0-16,1 3 0 15,2 3 0-15,0 0 0 16,0 0 0-16,-3-5 0 15,0-1 0-15,-3-4 0 16,-4-2 0-16,-3-1 0 16,-2-1 0-16,-5-3 0 0,-1-2 0 15,-2-3 0-15,-4-2 0 16,-1-2 0-16,-2-3 0 16,3-1 0-16,-3 0 0 15,0 0 0-15,0 0 0 16,0 2 0-16,0-2 0 15,0 0 0-15,0 0 0 16,0 4 0-16,0 2 0 16,0 7 0-16,-6 1 0 15,-6 6 0-15,2 5 0 16,-4 3 0-16,-2 2 0 16,-3 3 0-16,-1-1 0 15,-2 4 0-15,-2 2 0 16,-1 1 0-16,0 1 0 0,0 3 0 15,0-1 0-15,0-1 0 16,1-3 0-16,4-2 0 16,-1-4 0-16,3-2 0 15,-1-4 0-15,0-1 0 16,4-5 0-16,0-1 0 16,3-6 0-16,3-1 0 15,2-3 0-15,1-2 0 16,1 0 0-16,2-3 0 15,0-1 0-15,1-2 0 16,2-1 0-16,0 0 0 16,0 0 0-16,0 0 0 15,0 0 0-15,0 0 0 0,0 0 0 16,0 0 0 0,0 0 0-16,0 0 0 0,2 0 0 15,12 4 0-15,8-3 0 16,8 0 0-16,10-1 0 15,9 0 0-15,9 0 0 16,5 0 0-16,6 0 0 16,-2 0 0-16,0 0 0 15,-3 0 0-15,-4-1 0 16,0-4 0-16,-7 3 0 0,-7-3 0 16,-7 3 0-1,-6 0 0-15,-3 1 0 0,-3-1 0 16,-4 2 0-16,-3 0-13 15,-2 0 2-15,-8 0 5 16,-2 0-6-16,1 0 1 16,-5 0 5-16,-1 0-6 15,3 0 12-15,-1 0-40 16,-1 0 40-16,3 2 0 16,-4 1 0-16,-1-2-6 15,-1-1 6-15,-1 0 12 16,0 0-1-16,0 0 7 15,0 0 58-15,0 0-76 16,0 0 0-16,0 0 0 16,0 0 0-16,0-7 0 0,0-4 0 15,0-2 0-15,0-6 0 16,0 0 0-16,0-5 0 16,0-3 0-16,2 0 0 15,-2 2 0-15,3 2 0 16,-3 5 0-16,3 6 0 15,-1 5 0-15,-2 4 0 16,0 3 0-16,0 0 0 16,0 0 0-16,0 0 0 15,0 6 0-15,0 8 0 16,0 5-798-16,0-1-154 16</inkml:trace>
  <inkml:trace contextRef="#ctx0" brushRef="#br0" timeOffset="29646.24">10131 8493 87 0,'0'0'78'16,"0"0"33"-16,0 0 52 16,0 0 149-16,0 0 245 0,0 0 83 15,0 0-541-15,3-63-99 16,-3 63 0-16,0 0 0 16,0 0 0-16,0 0 0 15,0 0 0-15,0 1 0 16,0 10 0-16,0 8 0 15,0 5 0-15,-1 2 0 16,-1 6 0-16,2-4 0 16,0-2 0-16,0-1 0 15,0-5 0-15,0-6 0 16,2-1 0-16,4-6 0 16,0-4 0-16,9-3 0 15,-3 0-846-15,1 0 46 16,-4-10 527-16</inkml:trace>
  <inkml:trace contextRef="#ctx0" brushRef="#br0" timeOffset="30018.69">10106 8201 137 0,'0'0'72'16,"0"0"44"-16,0 0 26 16,0 0-58-16,0 0-15 15,0 0-20-15,2-3 12 0,-2 3 95 16,0 0 118-16,0 0-8 16,0 0 3-16,0 0 18 15,0 0-222-15,0 0-65 16,0 0 0-16,0 0 0 15,0-2 0-15,0-4 0 16,0 2 0-16,0 1 0 16,0 1 0-16,0 2 0 15,0 0 0-15,0 0 0 16,0 0 0-16,0 0 0 0,1 0 0 16,5 5-346-1,1 13-888-15,1 5 918 0</inkml:trace>
  <inkml:trace contextRef="#ctx0" brushRef="#br0" timeOffset="30353.34">10385 8449 212 0,'0'0'153'0,"0"0"225"16,0 0 315-16,0 0-82 15,0 0-611-15,0 0 0 16,8 0 0-16,9 0 0 15,10-4 0-15,3 1 0 16,0-1 0-16,-2 3 0 16,-7 1 0-16,-6 0-595 15,-9 5-323-15,-6 14 599 16,0 2 146-16</inkml:trace>
  <inkml:trace contextRef="#ctx0" brushRef="#br0" timeOffset="30551.34">10418 8630 86 0,'0'0'133'0,"0"0"43"15,0 0 205-15,0 0 131 16,0 0-20-16,0 0-243 16,41-14-231-16,-21 12-18 15,7 2 0-15,1 0 0 16,-1 0-369-16,1 0-352 15,-1 0 162-15,-2 0 315 16</inkml:trace>
  <inkml:trace contextRef="#ctx0" brushRef="#br0" timeOffset="30906.92">10906 8400 209 0,'0'0'286'16,"0"0"731"-16,0 0-482 16,0 0-535-16,0-75 0 15,0 71 0-15,1 3 0 16,-1 1 0-16,0 0 0 16,0 0 0-16,0 0 0 15,0 13 0-15,3 10 0 0,-3 7 0 16,0 5 0-16,0 2 0 15,0 0 0 1,0-5 0-16,0-2 0 0,0-8 0 16,0-4 0-16,0-5 0 15,0-4 0-15,0-6 0 16,0-1 0-16,0-2 0 16,0 0 0-16,0 0 0 15,0 0 0-15,0 0 0 16,5 0-76-16,-1-2-1640 15</inkml:trace>
  <inkml:trace contextRef="#ctx0" brushRef="#br0" timeOffset="33518.87">10064 5782 65 0,'0'0'53'15,"0"0"22"-15,0 0 8 16,0 0 42-16,0 0 73 0,0 0 225 16,0-12-9-16,0 12-47 15,0 0-123-15,0 0-244 16,0 0 0-16,0 0 0 15,0 0 0-15,0 7 0 16,-1 5 0-16,1 4 0 16,0 2 0-16,0 4 0 15,0 1 0-15,0 6 0 16,0-1 0-16,0 3 0 16,0 1 0-16,0-3 0 15,0-4 0-15,0-4 0 16,0-5 0-16,0-7 0 15,-2-4 0-15,2-3 0 16,0-2 0-16,0 0 0 16,0 0 0-16,0 0 0 0,0-3 0 15,0-14 0-15,0-8 0 16,0-5 0-16,0-6 0 16,2-3 0-16,5-4 0 15,5 2 0-15,6 3 0 16,7 7 0-16,2 6 0 15,1 7 0-15,0 5 0 16,-3 6 0-16,-1 3 0 16,-2 4 0-16,-1 0 0 15,0 2 0-15,0 14 0 16,-3 6 0-16,-2 2 0 16,-4 9 0-16,-2 4 0 15,-4 1 0-15,-1 0 0 16,-4-3 0-16,-1-5 0 0,0-1 0 15,0-6 0-15,0-5 0 16,0-9 0-16,0-2 0 16,0-5 0-16,0-1 0 15,0-1 0-15,0 0 0 16,0 0 0-16,0 0 0 16,0 0 0-16,0 0 0 15,0 0-530-15,-7-3-688 16</inkml:trace>
  <inkml:trace contextRef="#ctx0" brushRef="#br0" timeOffset="37319.5">11756 6729 99 0,'0'0'62'0,"0"0"40"16,0 0 25-1,0 0 93-15,0 0 208 0,-5-73 40 16,5 69-38-16,-1 1-319 15,1 1-111-15,0 1 0 16,0 1 0-16,0 0 0 16,0 0 0-16,0 0 0 15,-3 0 0-15,3 0 0 16,0 3 0-16,0 12 0 16,-1 9 0-16,1 8 0 15,-3 2 0-15,3 6 0 0,0 1 0 16,-2 0 0-16,2 1 0 15,0 2 0-15,0-3 0 16,0-1 0-16,0-6 0 16,0-8 0-16,2-5 0 15,2-9 0-15,0-4 0 16,-1-6 0-16,-1-2 0 16,1 0 0-16,8-2 0 15,2-11 0-15,3-5 0 16,2-5 0-16,-1-4 0 15,5-3 0-15,-1-2 0 16,-3-1 0-16,1 4 0 16,-5 5 0-16,-3 5 0 0,-3 3 0 15,0 4 0-15,-5 4 0 16,-2 4 0-16,1 4 0 16,-2 0 0-16,0 0 0 15,0 0 0-15,1 4 0 16,1 15 0-16,0 11 0 15,3 5 0-15,-2 6 0 16,3 2 0-16,1 0 0 16,5-7 0-16,0-4 0 15,4-8 0-15,0-6 0 16,4-4 0-16,0-6 0 16,5-3 0-16,-1-5 0 15,3 0 0-15,-2-6 0 16,1-12 0-16,-1-7 0 0,-3-5 0 15,1-9 0-15,-5-3 0 16,-2-3 0-16,-5-2 0 16,-5 2 0-16,-6 4 0 15,0 5 0-15,0 1 0 16,-3 3 0-16,-8 1 0 16,-1 5 0-16,0 4 0 15,0 2 0-15,2 6 0 16,1 5 0-16,0 3 0 15,0 3 0-15,-4 3 0 16,-4 0 0-16,-1 16-1394 0,-1 2 968 16</inkml:trace>
  <inkml:trace contextRef="#ctx0" brushRef="#br0" timeOffset="42117.12">12580 7321 109 0,'0'0'65'16,"0"0"37"-16,0 0 51 15,0 0 102-15,0 0 137 16,0 0 137-16,0 0-87 15,0 0-442-15,0-23 0 16,0 23 0-16,0 0 0 0,0 0 0 16,0 0 0-16,0 0 0 15,-3 4 0-15,1 10 0 16,-2 8 0-16,1 1 0 16,0 6 0-16,0-1 0 15,0 0 0-15,0-3 0 16,1 0 0-16,1-4 0 15,1-5 0-15,0-1 0 16,0-7 0-16,0-5 0 16,0-2 0-16,0-1 0 15,0 0 0-15,0 0 0 16,0-4 0-16,0-12-1041 16,0-4 295-16</inkml:trace>
  <inkml:trace contextRef="#ctx0" brushRef="#br0" timeOffset="42536.99">12559 7107 148 0,'0'0'74'16,"0"0"55"-16,0 0 31 15,0 0-2-15,0 0 38 0,0 0-2 16,0-6-52 0,0 6 57-16,0 0-11 0,0 0 108 15,0 0-133-15,0 1-163 16,0-1 0-16,0 0 0 16,0 0 0-16,0 0 0 15,0 0 0-15,0 0 0 16,0 0 0-16,0 0 0 15,0-1 0-15,0-3 0 16,-3-1 0-16,1-1 0 16,-1 1 0-16,-1-1 0 15,4 2 0-15,-3 0 0 16,3 2 0-16,0 2 0 16,0 0 0-16,0 0 0 15,0 0 0-15,0 18 0 0,15 6-1265 16,3 5 769-16,1 3 254 15</inkml:trace>
  <inkml:trace contextRef="#ctx0" brushRef="#br0" timeOffset="43083.34">12760 7331 19 0,'0'0'147'16,"0"0"-66"-16,0 0 28 0,0 0 0 16,0 0 4-16,0 0 13 15,12-13-33-15,8 10-78 16,5-3 2-16,0 1 16 15,-4 0 14-15,-7 4 27 16,-7-1-44-16,-1 2 21 16,-5 0-22-16,-1 0 47 15,0-1 28-15,0 1 39 16,0 0 7-16,0 0-21 16,0 0-44-16,0 0-27 0,0 9 40 15,0 3 13-15,0 5-111 16,0 4 0-1,0 3 0-15,0 4 0 16,0 1 0-16,0 0 0 0,0 0 0 16,2-2 0-16,-1-4 0 15,-1-1 0-15,0-4 0 16,0-2 0-16,0-6 0 16,0 0 0-16,-8-4 0 15,-1 0 0-15,-4-3 0 16,-3-1 0-16,0-2 0 15,-2 0 0-15,-1-1 0 16,2-13 0-16,5-7-76 16,0-5-836-16,3-12 251 0,2-5 397 15</inkml:trace>
  <inkml:trace contextRef="#ctx0" brushRef="#br0" timeOffset="43505.61">12863 7072 119 0,'0'0'146'0,"0"0"118"16,0 0 308-1,0 0 56-15,0 0-310 0,0 0-318 16,1-11 0-16,-1 11 0 15,0 0 0-15,0 0 0 16,-3 0 0-16,2 0 0 16,1 0 0-16,0 0 0 15,0 0 0-15,0-1 0 16,-3-6 0-16,3-1 0 16,0 3 0-16,0 0 0 15,0 3 0-15,0 2 0 16,0-2 0-16,0 2 0 0,0 0 0 15,0 0 0 1,0 0 0-16,-1 0 0 16,1 0 0-16,-2 0 0 0,1 0 0 15,1 0 0 1,-2 0 0-16,-1 3 0 0,0 13-335 16,-3 2-1042-16,-3 3 1056 15</inkml:trace>
  <inkml:trace contextRef="#ctx0" brushRef="#br0" timeOffset="44853.9">13413 6738 16 0,'0'0'125'16,"0"0"-35"-16,0 0 45 16,0 0 109-16,0 0 338 15,0 0 104-15,0 0-517 16,-35-43-169-16,35 42 0 15,0 1 0-15,0-1 0 16,0 1 0-16,0 0 0 16,0 0 0-16,15 13 0 15,8 9 0-15,9 4 0 16,7 8 0-16,6-1 0 16,-1 2 0-16,-3-2 0 15,-10-2 0-15,-6-4 0 0,-6-3 0 16,-8-6 0-16,-3-5 0 15,-5-5 0-15,-3-5 0 16,0-2 0-16,0-1 0 16,0 0 0-16,0 0-470 15,-8-3-415-15,-1-6 539 16,-1-4 155-16</inkml:trace>
  <inkml:trace contextRef="#ctx0" brushRef="#br0" timeOffset="45230.71">13709 6714 125 0,'0'0'83'16,"0"0"33"-16,0 0 47 15,0 0 138-15,0 0 150 16,0 0 159-16,3-47-412 15,-3 47-198-15,0 0 0 16,-3 0 0-16,-11 7 0 16,-8 14 0-16,-5 7 0 15,-4 6 0-15,-2 6 0 16,-3 3 0-16,0 3 0 16,4-3 0-16,3-4 0 0,9-8 0 15,6-9 0 1,5-9 0-16,5-6 0 0,2-4 0 15,2-3 0-15,0 0 0 16,0 0 0-16,0 0 0 16,0 0 0-16,0-6-552 15,2-8-440-15,11-7 694 16,2-1 123-16</inkml:trace>
  <inkml:trace contextRef="#ctx0" brushRef="#br0" timeOffset="45581.77">13530 6618 130 0,'0'0'104'16,"0"0"75"-16,0 0 208 16,0 0 336-16,0 0-199 15,0 0-524-15,0-51 0 16,0 51 0-16,0 0 0 15,0 17 0-15,2 11 0 16,-1 9 0-16,2 8 0 16,-2 6 0-16,1 3 0 15,1 0 0-15,1-1 0 16,1-3 0-16,2-4 0 16,0-8 0-16,1-8 0 15,-2-10 0-15,-3-7 0 0,0-7 0 16,-3-5 0-16,0-1 0 15,0 0 0-15,0 0 0 16,0-3-99-16,-3-12-1165 16,-7-5 844-16,-7-1 205 15</inkml:trace>
  <inkml:trace contextRef="#ctx0" brushRef="#br0" timeOffset="45815.14">13260 6860 165 0,'0'0'71'0,"0"0"21"16,95-11 10-16,-39 10-3 16,8-1 16-16,-2 2-24 15,-5 0-53-15,-6 0-26 16,-12 0-6-16,-12 0-6 15,-11 0-27-15,-9 2-203 16,-7 2-15-16,0 0 54 16</inkml:trace>
  <inkml:trace contextRef="#ctx0" brushRef="#br0" timeOffset="58958.36">14612 6627 14 0,'0'0'42'0,"0"0"-3"15,0 0 7-15,0 0 12 16,0 0 8-16,11-77 28 16,-11 62 37-16,0 1 127 0,0 2 122 15,0 3 136-15,0 1-113 16,-6 2-403-16,-4 4 0 16,-3-1 0-16,-7 3 0 15,-3 0 0-15,-3 0 0 16,-4 11 0-16,-3 8 0 15,-4 5 0-15,4 2 0 16,4 5 0-16,0 4 0 16,10 1 0-16,-1 1 0 15,7 6 0-15,4 2 0 16,8-2 0-16,1 1 0 0,5-2 0 16,15-2 0-1,8-6 0-15,8-8 0 16,6-8 0-16,0-9 0 15,-2-9 0-15,3 0 0 16,-6-11 0-16,-1-13 0 0,-3-8 0 16,-2-4 0-16,-5-1 0 15,-6 1 0-15,-6-3 0 16,-6 1 0-16,-8 1 0 16,0 1 0-16,0 1 0 15,-9 2 0-15,-4 4 0 16,-3 0 0-16,0 4 0 15,-2 3 0-15,4 6 0 16,4 8 0-16,4 8 0 0,0 0 0 16,4 11-1205-16,2 9 597 15</inkml:trace>
  <inkml:trace contextRef="#ctx0" brushRef="#br0" timeOffset="59807.15">15091 6891 135 0,'0'0'87'16,"0"0"46"-16,0 0 65 16,0 0 262-16,0 0 99 15,0 0-84-15,-35-35-475 16,21 35 0-16,-5 3 0 15,0 14 0-15,-1 4 0 16,3 4 0-16,-1 7 0 16,4 4 0-16,4 4 0 15,1 0 0-15,8-7 0 0,1-3 0 16,0-9 0-16,4-7 0 16,9-5 0-16,1-8 0 15,5-1 0-15,2 0 0 16,2-13 0-1,3-5 0-15,0-5 0 0,-3-2 0 16,-3 0 0-16,-4-4 0 16,-5 2 0-16,1 4 0 15,-6-1 0-15,-2 4 0 16,-2 2 0-16,-1 2 0 16,-1 6 0-16,0 3 0 15,0 4 0-15,0 2 0 16,0 1 0-16,0 0 0 0,0 0 0 15,0 0 0 1,0 1 0-16,0 13 0 0,-4 4 0 16,-1 7 0-16,4 3 0 15,1 4 0-15,0 4 0 16,0-3 0-16,0-6 0 16,1-1 0-16,5-3 0 15,0-7 0-15,4-2 0 16,3-4 0-16,4-6 0 15,3-1-99-15,5-3-1239 16,-1 0 892-16</inkml:trace>
  <inkml:trace contextRef="#ctx0" brushRef="#br0" timeOffset="79803.3">15435 7040 70 0,'0'0'55'0,"0"0"8"15,0 0 1-15,0 0 15 16,0 0-2-16,0 0 23 16,12-59 43-16,-11 50 65 15,-1 4 65-15,0-3-5 16,0 3-24-16,0 2 71 15,0 0-227-15,0 3-88 16,0 0 0-16,0 0 0 16,0 0 0-16,0 0 0 15,0 0 0-15,0 0 0 16,0 0 0-16,0 0 0 16,0 0 0-16,0 6 0 0,0 5 0 15,0 2 0-15,0 2 0 16,0 1 0-16,0 0 0 15,0 3 0-15,0 0 0 16,0 1 0 0,0-1 0-16,0-3 0 0,0 2 0 15,0-4 0-15,3-3 0 16,0-2 0-16,-1-4 0 16,1-3 0-16,-3-2 0 15,2 0 0-15,-2 0 0 16,0 0 0-16,1 0 0 15,-1 0-579-15,0 0-398 0,0-3 610 16</inkml:trace>
  <inkml:trace contextRef="#ctx0" brushRef="#br0" timeOffset="80479.82">15429 6745 106 0,'0'0'60'16,"0"0"21"-16,0 0 6 16,0 0 7-16,0 0 15 15,0 0 14-15,2-9 23 16,-2 9 16-16,0 0 7 16,0 0 6-16,0 0-30 15,0 0 3-15,0 0-41 16,0 0-10-16,0 0 7 15,0 0-58-15,0 0 12 16,0 0-28-16,0 0-30 16,0 0 0-16,0 0 0 15,0 0 0-15,0 0 0 0,0 0 0 16,0 0 0-16,0 0 0 16,0 0 0-16,0 0 0 15,0 0 0-15,0 0 0 16,0 0 0-16,0 0 0 15,0 0 0-15,0 0 0 16,0 0 0-16,0 0 0 16,-5 0 0-16,1 0 0 15,-2 2 0-15,0-2 0 16,3 0 0-16,0 0 0 16,-2 0 0-16,1 0 0 0,-1-4 0 15,1-3 0 1,0 2 0-16,2 1 0 0,2 3 0 15,0-1 0 1,0 2 0-16,0 0 0 0,0 0 0 16,0 0 0-16,10 0 0 15,7 5-341-15,-1 0-1040 16</inkml:trace>
  <inkml:trace contextRef="#ctx0" brushRef="#br0" timeOffset="83243.67">25473 1051 108 0,'0'0'53'15,"0"0"44"-15,0 0-7 16,0 0 9-16,0 0 5 15,0 0 67-15,0 0-54 16,72-34-47-16,-50 34 4 0,0 0 48 16,2 10-35-16,-7 5-26 15,-1 5-16-15,-7 4-16 16,-3 5 13-16,-6 1-32 16,0 3-5-16,-1 2 21 15,-16 1-20-15,-1-2 4 16,-1-8-10-16,7-8 10 15,3-8 11-15,6-7 1 16,3-3 33-16,0 0 89 16,0 0 108-16,0-10-135 15,6-10-117-15,7-5 0 16,7-3 0-16,6 1 0 16,4-4 0-16,3 2 0 15,-2 1 0-15,-1 1 0 0,-6 4 0 16,-3 3 0-16,-3 2 0 15,-4 4 0-15,-3 2 0 16,-5 7 0-16,-3 1 0 16,-1 2 0-16,-2 2 0 15,0 0 0-15,0 0 0 16,0 0 0-16,0 2 0 16,-8 13 0-16,-5 6 0 15,-5 4 0-15,0 0 0 16,2 0 0-16,-1 0 0 15,7 1 0-15,4 1 0 16,0 1 0-16,6 1 0 16,0-2 0-16,0-2 0 15,13-2 0-15,11-6-123 16,9-3-708-16,7-5 173 0,7-6 379 16</inkml:trace>
  <inkml:trace contextRef="#ctx0" brushRef="#br0" timeOffset="83564.14">26102 1244 154 0,'0'0'124'0,"0"0"63"16,0 0 8-16,0 0-61 0,0 0-96 15,0 0 64-15,-37 64 36 16,27-36-78-16,5-1-37 15,5-6-23-15,0-7 0 16,5-3-5-16,13-5-13 16,3-5 18-16,1-1 37 15,0 0-14-15,-4-7 4 16,-4-6 76-16,-5 0 163 16,-5-3 7-16,-2-2-87 15,-2-1-186-15,0-1 0 16,-5 5 0-16,-8 3 0 15,-5 9 0-15,-6 3-198 16,-3 1-906-16,-4 19 605 0</inkml:trace>
  <inkml:trace contextRef="#ctx0" brushRef="#br0" timeOffset="84468.04">25604 2438 125 0,'0'0'74'0,"0"0"41"15,0 0 12-15,0 0 44 16,0 0-7-16,0 0-51 15,32-32-45-15,-11 32 18 16,4 0 8-16,2 4-12 16,-1 10-8-16,-1 3-14 15,-3 5-8-15,-4 4-47 16,-6 2 32-16,-6 0-27 16,-5-1 23-16,-1-4-28 0,0-6-5 15,0-3 28-15,-7-6-17 16,2-2 5-16,2-3 17 15,3-3 17-15,0 0 86 16,0 0 83-16,0-12-160 16,8-5-59-16,6-3 0 15,5-5 0-15,0 1 0 16,-1 0 0-16,-2 2 0 16,-4 1 0-16,3 1 0 15,-3 0 0-15,1 3 0 16,-2 3 0-16,-2 3 0 15,-3 5 0-15,-2 2 0 16,-4 2 0-16,0 2 0 16,0 0 0-16,0 0 0 15,0 0 0-15,0 0 0 0,0 0 0 16,-6 3 0-16,-1 6 0 16,-1 5 0-16,-1 4 0 15,2 2 0-15,1 5 0 16,3 2 0-16,3 0 0 15,0 1 0-15,0-2 0 16,5-2 0-16,8-3 0 16,5-3 0-16,7-5-901 15,5-4 186-15,4-5 435 16</inkml:trace>
  <inkml:trace contextRef="#ctx0" brushRef="#br0" timeOffset="84728.34">26241 2585 114 0,'0'0'180'16,"0"0"274"-16,0 0 717 15,0 0-1043-15,0 0-128 16,0 0 0-16,0-48 0 16,0 48 0-16,0 12 0 15,0 13 0-15,0 4 0 16,0 1 0-16,0-3 0 15,0-5 0-15,0-6 0 16,0-5 0-16,0-4 0 0,0-1 0 16,2 0 0-1,-2 0 0-15,0 0-784 0,0-2-248 16</inkml:trace>
  <inkml:trace contextRef="#ctx0" brushRef="#br0" timeOffset="85595.63">25813 3735 101 0,'0'0'128'0,"0"0"29"16,0 0 108-16,0 0 131 16,0 0-74-16,0 0-7 15,78-24-121-15,-57 24-61 16,0 13-97-16,-1 2-36 16,-6 7 0-16,-5 1 0 15,-3 6 0-15,-6 1 0 16,0 4 0-16,0 1 0 15,-12-4 0-15,0-2 0 0,3-10 0 16,2-8 0-16,5-8 0 16,2-3 0-16,0 0 0 15,0-17 0-15,6-7 0 16,10-2 0-16,8-2 0 16,3-2 0-16,3 0 0 15,1 1 0-15,0-1 0 16,-4 3 0-16,-4 4 0 15,-7 3 0-15,-7 6 0 16,-3 3 0-16,-4 5 0 16,-2 3 0-16,0 1 0 15,0 2 0-15,0 0 0 0,-2 0 0 16,-11 9 0-16,-5 7 0 16,-2 5 0-16,1 1 0 15,7 1 0-15,3 2 0 16,5 2 0-16,4-2 0 15,0 2 0-15,0 0 0 16,13-2 0-16,5 1 0 16,4-3 0-16,4-5-774 15,0-5-128-15,0-7 608 16</inkml:trace>
  <inkml:trace contextRef="#ctx0" brushRef="#br0" timeOffset="86148.71">26389 3932 142 0,'0'0'86'15,"0"0"50"-15,0 0 6 16,0 0 64-16,0 0 58 16,0 0-85-16,51 0-76 15,-45 9-29-15,-5 5-6 16,-1 4-11-16,0 4 20 16,-3 1-45-16,-16 3 13 15,0-3-34-15,0-6 17 0,5-5-17 16,8-6-5-1,4-6 16-15,2 0 138 0,0 0 38 16,0 0-198-16,8 0 0 16,14 0 0-16,8-4 0 15,3-1 0-15,-3 1 0 16,-4 2 0-16,-6 2 0 16,-8 0 0-16,-5 0-626 15,-7 0-228-15,0 0 516 16,0 2 109-16</inkml:trace>
  <inkml:trace contextRef="#ctx0" brushRef="#br0" timeOffset="86732.66">26368 4514 153 0,'0'0'114'15,"0"0"77"-15,0 0 296 16,0 0 102-16,0 0-187 15,0 0-291-15,3-12-111 16,-3 12 0-16,2 0 0 16,-1 0 0-16,5 2-552 15,-2 18-414-15,-4 6 713 16,0 4 88-16</inkml:trace>
  <inkml:trace contextRef="#ctx0" brushRef="#br0" timeOffset="86897.22">26413 4824 93 0,'0'0'91'0,"0"0"64"16,0 0 33-16,0 0 25 16,0 0-136-16,0 0-77 15,13-1-199-15,-8 2-178 16,-5 15 166-16</inkml:trace>
  <inkml:trace contextRef="#ctx0" brushRef="#br0" timeOffset="87043.36">26478 5010 17 0,'0'0'110'16,"0"0"31"-16,0 0 133 15,0 0 53-15,0 0-162 16,0 0-165-16,5-18-289 15,-8 18-157-15</inkml:trace>
  <inkml:trace contextRef="#ctx0" brushRef="#br0" timeOffset="87761.78">25964 5517 138 0,'0'0'114'0,"0"0"71"16,0 0 67-16,0 0 68 15,0 0-119-15,95-24 15 16,-63 24 2-16,-4 10-110 15,-6 5-80-15,-8 7 7 16,-5 3-24-16,-9 3-5 16,0 3-6-16,0-2 23 15,-15-4-23-15,1-4 0 16,0-5 0-16,6-6 0 16,3-8-23-16,5-2-6 15,0 0 29-15,0-12 0 16,11-10-11-16,7-1-24 15,3-4 30-15,1-3-1 0,2 1 6 16,0-5 0-16,-3 5 6 16,1 1-6-16,-3 3 11 15,-5 5-5-15,-5 6 23 16,-2 5 45-16,-5 5 77 16,-2 4-127-16,0 0-24 15,0 0 0-15,-2 0 0 16,-9 13 0-16,-5 3 0 15,2 6 0-15,2 2 0 16,4 0 0-16,5 3 0 0,3 0 0 16,0 1 0-16,6 0 0 15,11-3 0-15,8-1 0 16,5-3-140 0,4-5-575-16,1-3 17 0,-6-6 409 15,-5-3 93-15</inkml:trace>
  <inkml:trace contextRef="#ctx0" brushRef="#br0" timeOffset="88175.95">26491 5673 117 0,'0'0'99'15,"0"0"124"-15,0 0 227 16,0 0 151-16,80-20-97 15,-63 20-451-15,-4 7-53 16,-4 6 0-16,-5 6 0 16,-4 2 0-16,0 5 0 15,-4 0 0-15,-14-2 0 16,-2-1 0-16,3-6 0 16,3-10 0-16,8-7 0 15,6 0 0-15,0-7 0 16,0-11 0-16,6-5 0 15,11 0 0-15,4 1 0 0,2 5 0 16,3 3 0 0,-4 5 0-16,1 4 0 0,-1 4 0 15,-2 1 0-15,0 0 0 16,-2 8 0-16,-6 7 0 16,-1 3 0-16,-4 3 0 15,-7 1 0-15,0 1 0 16,0-2 0-16,-12-1-744 15,0-5-67-15,-3-7 524 16</inkml:trace>
  <inkml:trace contextRef="#ctx0" brushRef="#br0" timeOffset="138374.01">6546 10078 7 0,'0'0'115'15,"0"0"-49"-15,0 0 30 16,0 0 20-16,0 0 62 16,0 0 170-16,0 0-11 15,0-10 73-15,0 7-36 16,0 0-374-16,0 2 0 15,-7-2 0-15,1 1 0 16,0-1 0-16,-2 3 0 16,0 0 0-16,0 0 0 15,-1 0 0-15,-4 1 0 0,-2 13 0 16,-3 4 0-16,4 4 0 16,-2 7 0-16,1 3 0 15,6 2 0-15,-3 2 0 16,6 0 0-16,3 0 0 15,3-4 0-15,0-2 0 16,0-6 0-16,11-8 0 16,5-3 0-16,1-7 0 15,2-6 0-15,0 0 0 16,4-4 0-16,-4-13 0 16,5-4 0-16,-6-3 0 15,-2-2 0-15,-2-1 0 16,-3-1 0-16,-3-1 0 15,-5 1 0-15,0-1 0 16,0 3 0-16,-3 3 0 0,0 5 0 16,0 3 0-16,0 6 0 15,0 4 0-15,0 2 0 16,0 3 0-16,0 0 0 16,0 0 0-16,0 0 0 15,0 6 0-15,-3 14 0 16,0 7 0-16,0 3 0 15,0 3 0-15,3-3 0 16,0-3 0-16,0-2 0 16,3-5 0-16,9-3 0 15,4-5 0-15,1-6 0 16,7-4-238-16,4-2-665 16,2 0 348-16,3-8 331 15</inkml:trace>
  <inkml:trace contextRef="#ctx0" brushRef="#br0" timeOffset="139003.7">6961 10150 157 0,'0'0'82'0,"0"0"9"16,0 0-9-16,0 0 5 15,0 0 13-15,0 0-13 16,0 12-38-16,0-10-11 0,0-2-8 16,0 0 66-16,0 0 94 15,0 0 121-15,0-7 81 16,0-6-317-16,0 1-64 16,3 0 18-16,-3 5 12 15,3 2 16-15,-3 5-15 16,0 0-42-16,2 0 0 15,-1 7 0-15,2 7 0 16,-1 3 0-16,0 1 0 16,0-1 0-16,-2-2 0 15,1-5 0-15,-1-3 0 0,2-4 0 16,-2-3 0-16,0 0 0 16,0 0 0-16,0-1 0 15,0-11 0-15,0-5 0 16,0 0 0-16,0-2 0 15,1 1 0-15,-1-2 0 16,0 4 0-16,0 1 0 16,0 2 0-16,0 5 0 15,0 1 0-15,-1 2 0 16,-2 4 0-16,-4 1 0 16,-4 0 0-16,0 9 0 15,-9 10 0-15,-1 6 0 16,1 8 0-16,-2 2 0 15,6 0 0-15,2 1 0 16,5-4 0-16,2-2 0 16,7-3 0-16,0-2 0 15,4-2 0-15,13-3 0 0,8-6 0 16,14-7-99-16,10-7-974 16,11 0 553-16,-4-12 303 15</inkml:trace>
  <inkml:trace contextRef="#ctx0" brushRef="#br0" timeOffset="139462.79">7337 9793 143 0,'0'0'135'0,"0"0"105"15,0 0 335-15,15-85 251 16,-11 70-698-16,-1 3-128 16,-1 5 0-16,-1 4 0 15,-1 3 0-15,0 0 0 16,0 0 0-16,0 1 0 15,0 21 0-15,0 10 0 0,0 12 0 16,0 7 0-16,0 6 0 16,0 2 0-16,0-2 0 15,0 0 0-15,2-5 0 16,1-4 0-16,3-6 0 16,6-4 0-16,-2-4 0 15,3-5 0-15,-2-6 0 16,-2-9 0-16,-1-2 0 15,0-6 0-15,3-6 0 16,1 0 0-16,6 0 0 16,-2-10 0-16,-7-1-1312 15,-9 0 791-15</inkml:trace>
  <inkml:trace contextRef="#ctx0" brushRef="#br0" timeOffset="139667.88">7143 10175 116 0,'0'0'83'0,"0"0"5"16,105-31-6-16,-50 24-43 15,4 0-24-15,-2 3-15 16,3 3-26-16,-7-1-81 15,-8-1-26-15</inkml:trace>
  <inkml:trace contextRef="#ctx0" brushRef="#br0" timeOffset="139986.95">7701 10116 95 0,'0'0'107'15,"0"0"102"-15,0 0 322 16,0 0 353-16,0 0-663 16,0 0-221-16,0-51 0 0,0 51 0 15,0 0 0 1,0 0 0-16,0 0 0 16,0 17 0-16,0 8 0 0,3 7 0 15,-1 2 0-15,-1-2 0 16,1-2 0-16,1-5 0 15,2-7 0-15,1-2 0 16,0-5 0-16,2-4 0 16,2-4 0-16,7-3 0 15,-1 0 0-15,-1 0-1208 16,-2-3 639-16,-5-11 349 16</inkml:trace>
  <inkml:trace contextRef="#ctx0" brushRef="#br0" timeOffset="140272.1">7761 9925 189 0,'0'0'191'16,"0"0"543"-16,0 0 199 16,0 0-933-16,0 0 0 15,0 0 0-15,-5-20 0 16,4 20 0-16,1 0 0 15,-2 0 0-15,1 0 0 16,1 0 0-16,0 0 0 16,0 0 0-16,-2-5 0 15,-1-1 0-15,3 1 0 16,0 2 0-16,0 3 0 0,0 0 0 16,5 14 0-16,8 14-1367 15,2 11 900-15</inkml:trace>
  <inkml:trace contextRef="#ctx0" brushRef="#br0" timeOffset="140654.14">7917 10107 161 0,'0'0'196'16,"0"0"292"-16,0 0 551 15,0 0-876-15,0 0-163 16,0 0 0-16,-4-70 0 0,4 80 0 16,4 14 0-1,11 10 0-15,3 5 0 0,0 3 0 16,0 0 0-16,-3-5 0 16,-3-8 0-16,1-8 0 15,-2-10 0-15,-4-7 0 16,3-4 0-16,4 0 0 15,4-18 0-15,1-7 0 16,1-4 0-16,-7-3 0 16,-3-1 0-16,-2 0 0 0,-2 2 0 15,-3 4 0 1,2 6 0-16,-2 3 0 0,0 9 0 16,1 5 0-1,2 4 0-15,4 0-590 0,2 17-518 16,-1 3 869-16</inkml:trace>
  <inkml:trace contextRef="#ctx0" brushRef="#br0" timeOffset="141050.29">8339 10237 73 0,'0'0'85'15,"0"0"71"-15,0 0 13 16,0 0 96-16,0 0 63 15,0 0-51-15,99 9-53 0,-77-9 8 16,1-10-99-16,-2-5-28 16,-4-4-105-16,-1-4 0 15,-3-1 0-15,-4-3 0 16,-3-5 0-16,-5 4 0 16,-1-2 0-16,0 3 0 15,0 5 0-15,-10 4 0 16,-5 5 0-16,0 6 0 15,-3 7 0-15,-3 0 0 16,-1 14 0-16,-5 14 0 16,3 8 0-16,-1 10 0 15,4 4 0-15,3-1 0 16,6-2 0-16,10-10 0 0,2-5 0 16,5-7 0-16,19-3 0 15,7-6 0-15,8-8 0 16,6-6 0-16,7-2-318 15,-6 0-903-15,-4-6 825 16</inkml:trace>
  <inkml:trace contextRef="#ctx0" brushRef="#br0" timeOffset="141999.62">8844 10472 101 0,'0'0'52'0,"0"0"33"16,0 0 6-16,0 0 15 15,0 0-25-15,0 0-15 16,-9-5-21-16,18 5-45 16,15 0 4-16,7 0 0 15,5 0 5-15,0 0 11 16,-3 0 8-16,-7-7-5 15,-8 0 13-15,-7 1 58 16,-8 5 70-16,-3-5 85 16,0 5 65-16,0-1-48 15,0 2-99-15,0 0-125 16,0 0-42-16,0 0 0 16,0 0 0-16,-2 9 0 0,-7 8 0 15,2 6 0-15,-2-1 0 16,4 5 0-16,5 1 0 15,0 0 0-15,0-1 0 16,0 1 0-16,0-3 0 16,2 4 0-16,1 2 0 15,4-1 0-15,-5 2 0 16,-2-2 0-16,0-2 0 16,0-3 0-16,-6-3 0 15,-8-2 0-15,2-5 0 16,-4-4 0-16,1-2 0 15,2-5 0-15,2-1 0 16,2-3 0-16,0 0 0 16,2 0 0-16,-2-9 0 15,-1-7 0-15,2-5 0 0,2-7 0 16,1-3-808-16,2-4-57 16,0-3 542-16</inkml:trace>
  <inkml:trace contextRef="#ctx0" brushRef="#br0" timeOffset="142342.63">8944 10137 187 0,'0'0'68'16,"0"0"28"-16,0 0 61 16,0 0 105-16,0 0 187 15,0 0 38-15,0 9-146 16,0-9-341-16,0 0 0 16,0 0 0-16,0 0 0 15,0 0 0-15,0 0 0 0,-3-2 0 16,-2-9 0-16,-1-3 0 15,0 1 0-15,3 6 0 16,2 4 0-16,1 3 0 16,0 1 0-16,-2 22-704 15,-3 8-401-15</inkml:trace>
  <inkml:trace contextRef="#ctx0" brushRef="#br0" timeOffset="144632.6">9842 9965 73 0,'0'0'39'0,"0"0"16"16,0 0 10-16,0 0 32 16,0 0 19-16,0 0 92 15,-21 0 173-15,21 0 21 16,0 0-6-16,0 0-181 16,0 0-215-16,0 0 0 15,0 0 0-15,0 0 0 16,0 0 0-16,0 0 0 15,0 0 0-15,3 0 0 0,18 0 0 16,7 0 0-16,9 0 0 16,1 0 0-16,-4 0 0 15,-7 0 0-15,-5 3 0 16,-8 10-710-16,-10 5-136 16,-4 3 581-16,-4 3 104 15</inkml:trace>
  <inkml:trace contextRef="#ctx0" brushRef="#br0" timeOffset="144883.9">9805 10229 47 0,'0'0'99'0,"0"0"-7"16,0 0 48-16,0 0 66 0,0 0 170 15,0 0 38-15,25 0-82 16,2 0-67-16,6-1-189 15,1-1-76-15,-1 2 0 16,-2 0 0-16,-10 0 0 16,-3 0 0-16,-11 0 0 15,-5 0 0-15,-2 0 0 16,0 0 0-16,0 0-464 16,0 0-394-16,0 0 412 15,0 0 221-15</inkml:trace>
  <inkml:trace contextRef="#ctx0" brushRef="#br0" timeOffset="149513.28">11127 9878 30 0,'0'0'44'0,"0"0"5"16,0 0-3-16,0 0 15 15,0 0 21-15,0 0 18 16,-20-75 64-16,18 66 132 16,2 4 201-16,-1 2 87 15,1 2-490-15,0 1-94 0,0 0 0 16,0 0 0-16,0 0 0 15,0 4 0-15,0 12 0 16,0 5 0-16,0 9 0 16,0 6 0-16,3 4 0 15,1 3 0-15,4 2 0 16,-2-2 0-16,0 0 0 16,0 0 0-16,-3-6 0 15,-2-2 0-15,1-7 0 16,-2-9 0-16,0-5 0 15,0-8 0-15,0-6 0 16,0 0 0-16,0-3 0 16,0-15 0-16,0-7 0 15,0-9 0-15,0-1 0 16,0-6 0-16,1-4 0 0,10 4 0 16,2 1 0-16,4 3 0 15,0 5 0-15,3 3 0 16,1 4 0-16,1 4 0 15,2 1 0-15,-4 6 0 16,0 3 0-16,-3 6 0 16,2 5 0-16,-1 0 0 15,-3 12 0-15,3 9 0 16,-3 6 0-16,0 4 0 16,-2 1 0-16,-2 4 0 0,0 0 0 15,-3 1 0-15,-3 0 0 16,-2-3 0-16,0-3 0 15,-2-6 0-15,2-3 0 16,-2-7 0-16,1-5 0 16,-2-6 0-16,0-4 0 15,0 0 0-15,0 0 0 16,0 0 0-16,0-3 0 16,0-10 0-16,0-3-637 15,0-5-463-15</inkml:trace>
  <inkml:trace contextRef="#ctx0" brushRef="#br0" timeOffset="149975.04">11704 10054 70 0,'0'0'80'16,"0"0"-19"-16,0 0 2 15,0 0-10-15,0 0 15 16,0 0 19-16,66 35 2 16,-47-35 47-16,2-7 19 15,0-10-38-15,1-1-28 16,-4-1-7-16,-2-3-13 16,-5-1 0-16,-2 1 1 15,-5 1-2-15,-4-1 12 0,0 3-3 16,0 2 35-16,0 3-21 15,-10 6 88-15,-1 2-97 16,-4 3-82-16,-2 3 0 16,-7 0 0-16,0 4 0 15,0 10 0-15,-3 6 0 16,8 5 0-16,-1 3 0 16,4 5 0-16,4 2 0 15,3 2 0-15,6 1 0 16,3-4 0-16,0-2 0 15,6-4 0-15,16-6 0 16,10-7 0-16,12-3 0 16,6-7 0-16,6-3-42 0,1-2-695 15,-5 0-74 1,-13-6 511-16</inkml:trace>
  <inkml:trace contextRef="#ctx0" brushRef="#br0" timeOffset="150430.82">12166 9690 161 0,'0'0'109'0,"0"0"145"16,0 0 382-16,8-90 251 15,-5 70-887-15,3 1 0 16,-5 2 0-16,2 5 0 16,-1 4 0-16,-1 2 0 15,1 6 0-15,-2 0 0 16,0 0 0-16,0 0 0 16,3 8 0-16,1 17 0 15,1 12 0-15,1 10 0 16,1 5 0-16,-1 4 0 15,5 4 0-15,2-2 0 16,-3-2 0-16,1-1 0 0,4-4 0 16,-3-3 0-16,1-4 0 15,1-6 0-15,2-6 0 16,-3-9 0-16,-2-6 0 16,2-9 0-16,-2-5 0 15,2-3 0-15,4 0 0 16,-1-10 0-16,-3-3 0 15,-5-2-637-15,-8-1-483 16</inkml:trace>
  <inkml:trace contextRef="#ctx0" brushRef="#br0" timeOffset="150614.85">12019 10000 158 0,'0'0'102'16,"0"0"-8"-16,0 0-6 16,135-29-6-16,-55 25-41 15,3 2-39-15,3 2-2 16,-9 0-171-16,-16 0-33 16</inkml:trace>
  <inkml:trace contextRef="#ctx0" brushRef="#br0" timeOffset="151364.45">12948 10090 102 0,'0'0'63'15,"0"0"28"-15,0 0 18 16,0 0 69-16,-10-74 178 15,1 61 166-15,-3 0-36 16,1 2-346-16,1 4-140 16,0 3 0-16,-1 3 0 15,-1 1 0-15,-4 0 0 16,-2 8 0-16,0 10 0 16,-1 8 0-16,2 3 0 15,1 8 0-15,4 3 0 16,4-1 0-16,7-4 0 15,1-5 0-15,3-9 0 16,12-6 0-16,4-2 0 16,8-10 0-16,1-3 0 15,2 0 0-15,0-6 0 0,-3-11 0 16,-5-4 0-16,-3-3 0 16,-6 0 0-16,-4-4 0 15,-5-1 0-15,-4-1 0 16,0-3 0-16,0 4 0 15,0 5 0-15,-7 5 0 16,2 7 0-16,1 5 0 16,2 4 0-16,-1 3 0 15,3 0 0-15,0 0 0 16,0 3 0-16,0 12 0 16,0 9 0-16,0 7 0 15,9 3 0-15,-1 6 0 0,0 0 0 16,-2 3 0-16,2-1 0 15,-4-4 0-15,1-6 0 16,1-10 0-16,-2-8 0 16,4-7 0-16,2-6 0 15,5-1 0-15,2 0 0 16,-4-1-1370-16,-6-16 837 16</inkml:trace>
  <inkml:trace contextRef="#ctx0" brushRef="#br0" timeOffset="152077.43">13276 10167 66 0,'0'0'68'15,"0"0"3"-15,0 0 2 16,0 0-5-16,0 0 4 16,0 0-29-16,14-5-13 15,20 5-22-15,6 0 9 16,4 0-12-16,-4 0 11 15,-9 0 12-15,-10 0 17 16,-8 0 16-16,-8 0 6 16,-5 0 18-16,0 0 45 15,0 0 10-15,0 0 25 0,0 6-18 16,0 4-29-16,-3 5 82 16,0 4-85-16,1 2 6 15,2 3-33-15,0 3-88 16,0 0 0-16,5 1 0 15,3 0 0-15,-2 1 0 16,1-1 0-16,-3-3 0 16,-1-1 0-16,-3 0 0 15,0-4 0-15,0-2 0 16,0-2 0-16,-10-5 0 0,-2-2 0 16,0-5 0-1,-1-1 0-15,-2-3 0 16,0 0 0-16,1-2 0 15,0-9 0-15,0-6 0 0,5-6 0 16,0-9-967-16,3-15 200 16,2-11 483-16</inkml:trace>
  <inkml:trace contextRef="#ctx0" brushRef="#br0" timeOffset="152518.14">13452 9911 201 0,'0'0'82'15,"0"0"95"-15,0 0 186 16,0 0 271-16,0 0-44 16,0 0-590-16,2 9 0 15,-2-9 0-15,0 0 0 16,0 0 0-16,0 0 0 15,0 0 0-15,0-2 0 16,0-6 0-16,0-1 0 16,0 3 0-16,0 3 0 15,0 3 0-15,0 0 0 16,0 0 0-16,0 0 0 16,0 1 0-16,0 9 0 0,0 2 0 15,0 1 0-15,0-6 0 16,0-2 0-16,0-1 0 15,0-3 0-15,0-1 0 16,0 0 0-16,-2 0 0 16,-1 0 0-16,-1 0 0 15,-3-8 0-15,-1-1 0 16,0-4 0-16,4 4 0 16,2 0 0-16,2 5 0 15,0 4 0-15,5 0-1658 16</inkml:trace>
  <inkml:trace contextRef="#ctx0" brushRef="#br0" timeOffset="154616.21">14351 9640 14 0,'0'0'122'0,"0"0"-34"16,0 0 55-16,0 0 121 15,0 0 269-15,0-82 164 16,0 75-511-16,-5 3-186 16,5 1 0-16,0 3 0 15,0 0 0-15,0 0 0 16,0 0 0-16,0 0 0 15,0 5 0-15,0 9 0 16,0 8 0-16,0 10 0 16,0 4 0-16,0 6 0 15,0 5 0-15,9 3 0 16,6 0 0-16,-2-2 0 16,4-4 0-16,-2-4 0 15,-1-9 0-15,2-5 0 0,-6-6 0 16,0-6 0-16,-4-5 0 15,-3-5 0-15,-1-3 0 16,-2-1 0-16,0 0 0 16,0 0 0-16,0 0 0 15,0 0 0-15,0 0 0 16,-3 0-928-16,-5 0 160 16,-5-1 553-16</inkml:trace>
  <inkml:trace contextRef="#ctx0" brushRef="#br0" timeOffset="154999.29">14104 9931 144 0,'0'0'70'0,"0"0"43"16,0 0-11-16,0 0 42 16,0 0 62-16,0 0-13 15,-46 0-19-15,46 0-110 0,18 0-50 16,27 0-4-16,22-1 14 16,21-8 16-16,12 0-35 15,1-2 9-15,-4 0-14 16,-13 0-14-16,-21 3 14 15,-23 0 9-15,-18 6 1 16,-14-1 42-16,-7 3-16 16,-1 0 6-16,0 0 7 15,-4 0-49-15,-13 0-22 16,-5 4-419-16,0 6-89 16,-1-3 249-16,2-1 68 15</inkml:trace>
  <inkml:trace contextRef="#ctx0" brushRef="#br0" timeOffset="178632.3">15538 10178 47 0,'0'0'33'0,"0"0"9"16,0 0-8-16,0 0 10 0,0 0-2 15,0 0 14-15,0 0 4 16,0 0 15-16,0 21 24 15,0-19 13-15,0-1 53 16,0-1 2-16,0 0 3 16,0 0 27-16,0 0-39 15,0 3-65-15,0 0-48 16,0 0-6-16,0 1 29 16,0-1-11-16,0-2 1 15,0 1-35-15,0-2 64 16,0 0-11-16,1 0-76 15,-1 0 0-15,3 0 0 16,-1-5 0-16,1-8 0 0,0-7 0 16,3-3 0-16,-1-7 0 15,1-3 0-15,-1-4 0 16,0-6 0-16,-1-2 0 16,2-3 0-16,-1-1 0 15,0 2 0-15,0 1 0 16,-3 2 0-16,-2 1 0 15,0 1 0-15,0 4 0 16,-9 3 0-16,1 4 0 16,2 3 0-16,2 2 0 0,1 5 0 15,0 2 0 1,1 3 0-16,0 2 0 16,2 4 0-16,0 3 0 15,0 2 0-15,0 4 0 0,0 1 0 16,-2 0 0-16,2 0 0 15,0 0 0-15,-1 0 0 16,1 1 0-16,0 15 0 16,0 7 0-16,0 4 0 15,0 8 0-15,0 0 0 16,0 6 0-16,1 5 0 16,8 2 0-16,1 2 0 15,7-2 0-15,-1-8 0 16,3-4 0-16,1-9 0 0,2-8 0 15,1-6 0-15,0-9 0 16,0-4 0-16,-1 0 0 16,2-10 0-16,0-10 0 15,-4-6 0-15,-1-3 0 16,-2-3 0-16,-3-2 0 16,-3 0 0-16,-1 1 0 15,-4 0 0-15,-3 4 0 16,-1 0 0-16,-1 2 0 15,-1 2 0-15,0 3 0 16,0 2 0-16,0 4 0 16,0 5 0-16,0 4 0 15,-1 4 0-15,-1 1 0 16,0 2 0-16,2 0 0 16,-1 0 0-16,-2 3 0 0,0 15 0 15,-3 11 0-15,3 5 0 16,2 3 0-16,1 10 0 15,0-1 0-15,0 0 0 16,14 0 0-16,2-7 0 16,0-8 0-16,0-5 0 15,2-10 0-15,-4-3 0 16,2-5 0-16,1-4 0 16,2-4-552-16,-1 0-542 15,-3-6 726-15</inkml:trace>
  <inkml:trace contextRef="#ctx0" brushRef="#br0" timeOffset="179981.68">16181 9257 64 0,'0'0'52'0,"0"0"5"15,0 0 17 1,0 0 28-16,0 0 47 0,0 0 109 16,-1-74 127-16,-1 70 113 15,1 2-90-15,1 1-408 16,0 0 0-16,0 1 0 16,0 0 0-16,0 0 0 15,0 0 0-15,0 0 0 16,0 0 0-16,0 0 0 15,0 8 0-15,0 14 0 16,0 11 0-16,0 12 0 16,0 11 0-16,4 5 0 0,2 4 0 15,0 5 0 1,-1-4 0-16,-1-3 0 0,2-5 0 16,-3-8 0-16,3-8 0 15,-3-8 0-15,-2-7 0 16,1-5 0-1,-2-7 0-15,0-6 0 0,0-2 0 16,0-7 0-16,0 0 0 16,1 0 0-16,-1 0 0 15,0 0 0-15,0-11 0 16,0-6 0-16,0-4 0 16,0-3 0-16,0-3 0 15,0-2 0-15,6-4 0 16,7 0 0-16,3 1 0 0,3 2 0 15,2 5 0-15,0 7 0 16,-2 5 0-16,-2 6 0 16,-3 6 0-16,2 1 0 15,-2 1 0-15,3 19 0 16,-1 7 0-16,-1 7 0 16,-3 5 0-16,-2 0 0 15,-3 1 0-15,-4-3 0 16,-2-6 0-16,1-7 0 15,-2-6 0-15,0-7 0 16,0-7 0-16,0-2 0 16,0-2 0-16,1 0 0 15,-1 0 0-15,2-3 0 0,-2-5-663 16,0-4-454 0</inkml:trace>
  <inkml:trace contextRef="#ctx0" brushRef="#br0" timeOffset="181177.89">16743 9967 77 0,'0'0'56'15,"0"0"6"-15,0 0-2 16,0 0 22-16,0 0 12 16,0 0 50-16,-19 0 57 15,19 0 41-15,0 0-21 0,0 0-91 16,0 0-14 0,0 0-78-16,19 0-38 0,11 0-17 15,9 0 17-15,8-5 17 16,-7 0-12-16,-8 0-5 15,-8 3 0-15,-12-1 0 16,-6 3 6-16,-3 0-1 16,-3 0 1-16,0 0 10 15,0 0-11-15,0 0 23 16,0 0 22-16,0 0-21 16,0 0 27-16,0 0-22 15,0 0-28-15,0 7-6 0,0 4 46 16,-1 2 52-1,-1 2 6-15,1 2-74 0,1 3-30 16,0 1 0 0,0 2 0-16,0-1 0 0,1 1 0 15,-1-2 0-15,3-3 0 16,-1-1 0-16,0-2 0 16,-1 0 0-16,1-2 0 15,-2-3 0-15,0-3 0 16,0 0 0-16,0-3 0 15,0-1 0-15,0-1 0 16,0 2 0-16,0-1 0 16,-11 3 0-16,-1 0 0 0,-4-1 0 15,0 2 0 1,3-2 0-16,3-2 0 0,1-1 0 16,0-2 0-16,0 0 0 15,0 0 0-15,-3-2 0 16,2-10-221-16,-1-2-808 15,4-3 555-15,2-4 249 16</inkml:trace>
  <inkml:trace contextRef="#ctx0" brushRef="#br0" timeOffset="181752.94">16936 9635 119 0,'0'0'85'16,"0"0"49"-16,0 0 60 15,0 0 156-15,0 0 61 16,0 0-71-16,0-10-37 16,0 10-192-16,0 0-111 15,0 0 0-15,0 0 0 16,0 0 0-16,-1 0 0 0,-4 0 0 16,-1 0 0-16,-1 0 0 15,2 0 0-15,5-1 0 16,0-2 0-16,0 1 0 15,0 1 0-15,0 1 0 16,0 0 0-16,0 0 0 16,0 0 0-16,0 0 0 15,0 0 0-15,0 0 0 16,0 3 0-16,0 7 0 16,-1 2 0-16,-1 1 0 15,1-3 0-15,-2-2 0 16,0-3 0-16,0-3 0 15,1 0 0-15,-1-2 0 16,-6 0 0-16,3 0 0 16,-3-12 0-16,-2 1 0 0,5-5 0 15,3 4 0-15,1-1 0 16,2 6 0-16,11 5 0 16,12 2-1571-16,4 0 1164 15</inkml:trace>
  <inkml:trace contextRef="#ctx0" brushRef="#br0" timeOffset="191161.19">19908 10074 88 0,'0'0'54'0,"0"0"18"16,0 0 24-16,0 0-7 16,0 0 33-16,0 0 34 15,0 0 49-15,-3 12-3 16,3-9 36-16,0-2 6 16,0 1-24-16,0-1-1 15,0-1-177-15,0 0-42 0,0 0 0 16,0 0 0-16,0-3 0 15,0-8 0-15,0-8 0 16,-1-7 0-16,1-3 0 16,-3-5 0-16,1-3 0 15,-2-3 0-15,-2 0 0 16,-5-3 0-16,2 1 0 16,-1-2 0-16,2 2 0 15,1 1 0-15,3 3 0 16,0 1 0-16,3 1 0 15,1 1 0-15,-2 3 0 16,-1 3 0-16,0 4 0 16,0 2 0-16,-1 3 0 15,0 2 0-15,-1 0 0 0,4 4 0 16,-2 4 0-16,1 3 0 16,1 3 0-16,1 2 0 15,-2 2 0-15,2 0 0 16,0 0 0-16,0 0 0 15,-1 0 0-15,1 0 0 16,0 13 0-16,-2 8 0 16,2 5 0-16,0 7 0 15,0 0 0-15,8 7 0 16,11 1 0-16,2 3 0 16,3 6 0-16,-5-1 0 15,-1 2 0-15,-2-6 0 16,-2-6 0-16,2-11 0 15,-1-10 0-15,2-7 0 16,2-7 0-16,2-4 0 0,3 0 0 16,1-5 0-16,-1-11 0 15,-3-2 0-15,-2-3 0 16,-2-3 0-16,1-3 0 16,-2-3 0-16,-3-5 0 15,0 0 0-15,-3-1 0 16,-4 3 0-16,-3 2 0 15,-3 3 0-15,0 2 0 16,0 2 0-16,-2 1 0 16,-7 3 0-16,1 1 0 0,2 6 0 15,1 4 0 1,2 5 0-16,1 2 0 0,2 2 0 16,0 0 0-16,0 0 0 15,-1 0 0-15,1 0 0 16,-3 0 0-16,0 11 0 15,0 7 0-15,-1 10 0 16,1 1 0-16,1 5 0 16,2 3 0-16,0 1 0 15,0 0 0-15,0 0 0 16,5-4 0-16,6-6 0 16,2-4 0-16,1-4 0 15,1-3 0-15,5-5 0 0,3-3 0 16,3-5-784-16,-2-4-217 15</inkml:trace>
  <inkml:trace contextRef="#ctx0" brushRef="#br0" timeOffset="192371.68">20401 9083 57 0,'0'0'53'16,"0"0"16"-16,0 0 9 15,0 0 39-15,0 0 64 16,0 0 224-16,-17-38 158 16,15 36-39-16,2 1-524 15,0-1 0-15,0 2 0 16,0 0 0-16,0 0 0 0,0 0 0 15,-1 15 0-15,1 10 0 16,0 12 0-16,0 6 0 16,0 10 0-16,1 8 0 15,8 2 0-15,-1 3 0 16,4-4 0-16,-3-2 0 16,0-5 0-16,3-2 0 15,-6-3 0-15,0-7 0 16,-3-6 0-16,0-8 0 15,-2-7 0-15,-1-8 0 16,2-6 0-16,-2-4 0 16,0 0 0-16,0-4 0 15,0 0 0-15,0 0 0 0,0 0 0 16,0 0 0-16,0-10 0 16,0-9 0-16,0-6 0 15,0-5 0-15,4-11 0 16,3 0 0-16,4-4 0 15,5 7 0-15,4 6 0 16,5 7 0-16,3 6 0 16,1 6 0-16,-1 5 0 15,-1 8 0-15,-2 0 0 16,-2 4 0-16,1 18 0 16,-2 4 0-16,-5 8 0 15,-4 4 0-15,-6 0 0 16,-2-1 0-16,-5-3 0 15,0-8 0-15,0-4 0 16,0-7 0-16,0-6 0 0,0-5 0 16,0-4 0-1,0 0 0-15,0 0 0 0,0 0 0 16,0 0 0-16,1-8-933 16,1-2 47-16</inkml:trace>
  <inkml:trace contextRef="#ctx0" brushRef="#br0" timeOffset="192977.57">20964 9901 155 0,'0'0'86'0,"0"0"78"16,0 0 21-16,0 0 64 16,0 0-24-16,0 0-97 15,60-19-124-15,-14 12-4 16,3 1 23-16,-10-1 16 16,-12 3 150-16,-12 0 48 15,-8 2-106-15,-5 1 65 16,-2 1-160-16,0 0-36 15,0 0 0-15,0 0 0 16,0 4 0-16,0 13 0 16,1 6 0-16,-1 5 0 15,0 4 0-15,0 3 0 16,0 3 0-16,0-3 0 0,0 1 0 16,0-5 0-16,0-3 0 15,0-4 0-15,-1-5 0 16,-6-2 0-16,-1-4 0 15,-4-4 0-15,-3 0 0 16,-3-7 0-16,-3-2 0 16,-1 0 0-16,3-14 0 15,1-12 0-15,3-17-324 16,-3-15-1039-16</inkml:trace>
  <inkml:trace contextRef="#ctx0" brushRef="#br0" timeOffset="193225.9">21160 9535 383 0,'0'0'639'16,"0"0"386"-16,0 0-1025 16,0 0 0-16,0 0 0 15,0 0 0-15,6-6 0 16,-6 5 0-16,0-1 0 15,0 2 0-15,0-1 0 16,0 1 0-16,0 0 0 16,0 0 0-16,0 3 0 0,0 12 0 15,-3 0-1582-15</inkml:trace>
  <inkml:trace contextRef="#ctx0" brushRef="#br0" timeOffset="201551.68">21825 9456 68 0,'0'0'51'16,"0"0"2"-16,0 0 2 16,0 0 19-16,0 0-13 15,0 0 6-15,0 0 31 16,-19 0 41-16,19 0 10 15,0 0 8-15,0 0-24 16,0 0-4-16,0 0 0 16,0 0-18-16,16 0-35 0,10 0-4 15,12 0 24-15,1-3-22 16,2-1-28-16,-7-1-46 16,-6 1 0-16,-4 0-120 15,-5 3-330-15,-7 1-88 16,-7 0 203-16,-5 4 164 15,0 12 77-15,-11 3 4 16</inkml:trace>
  <inkml:trace contextRef="#ctx0" brushRef="#br0" timeOffset="201842.44">21879 9666 63 0,'0'0'76'0,"0"0"2"16,0 0 25-16,0 0-8 16,0 0 22-16,0 0 37 15,-4 1-37-15,18-1-24 16,16 0 37-16,7 0 78 16,4-1-53-16,0-4-32 15,-6 1-41-15,-9 2-26 16,-6 0-28-16,-10 0-28 15,-7 2 6-15,-3 0-23 16,0 0-17-16,0 0-178 0,-11 0-129 16,-4 9-45-1,-5 0 50-15,4-6 131 0</inkml:trace>
  <inkml:trace contextRef="#ctx0" brushRef="#br0" timeOffset="203290.62">22589 9093 9 0,'0'0'58'0,"0"0"-18"16,0 0 3-16,-79 10 6 15,61-7-4-15,8-2 7 16,2 0-5-16,5-1 2 16,1 0 5-16,2 0-10 15,0 0-5-15,0 0-7 0,23 0-20 16,26 0-7-1,22 0 7-15,13 0-7 0,1 0-3 16,-5 0 2-16,-3 0-4 16,-10 0-4-16,-7-1-35 15,-14 0 5-15,-17 0-7 16,-15 1-4-16,-11-2-24 16,-3 2 31-16,-12 0-12 15,-19 0-10-15,-10 0-4 16,-4 7 20-16,2 0-6 15,2-2 0-15</inkml:trace>
  <inkml:trace contextRef="#ctx0" brushRef="#br0" timeOffset="203652.21">22786 9138 9 0,'0'0'46'0,"0"0"-15"16,0 0 16-16,0 0 0 16,0 0 21-16,0 0 18 15,-30-16 34-15,30 15 61 16,0-1 182-16,0 2 107 15,0 0-112-15,0 0-137 16,0 0-221-16,0 18 0 16,0 9 0-16,0 9 0 15,0 11 0-15,9 3 0 16,3 6 0-16,0 1 0 0,0-3 0 16,1 0 0-1,-2-2 0-15,-4-5 0 16,2-4 0-16,-3-8 0 0,-1-5 0 15,-1-8 0-15,-1-7 0 16,0-7 0-16,-1-5 0 16,-2-3 0-16,0 0 0 15,0 0 0-15,0 0 0 16,0 0 0-16,0-11 0 16,0-8 0-16,0 1 0 15,0-3-157-15,0-2-1168 16,5 2 927-16</inkml:trace>
  <inkml:trace contextRef="#ctx0" brushRef="#br0" timeOffset="204287.86">23060 9144 127 0,'0'0'79'16,"0"0"64"-16,0 0 88 16,0 0 265-16,0 0 27 15,0 0-209-15,0-26-180 16,0 39-134-16,0 10 0 16,0 8 0-16,0 9 0 15,0 10 0-15,3 9 0 16,4 5 0-16,0 2 0 15,2-4 0-15,-3-4 0 0,1-5 0 16,1-7 0-16,0-8 0 16,0-10 0-16,0-11 0 15,-2-5 0-15,-3-8 0 16,-2-3 0-16,-1-1 0 16,0 0 0-16,0 0 0 15,0-13 0-15,0-8 0 16,0-7 0-16,0-3 0 15,0-4 0-15,6-1 0 16,6 4 0-16,6 2 0 0,1 4 0 16,7 1 0-1,0 6 0-15,3 4 0 0,-1 7 0 16,-3 7 0-16,0 1 0 16,-3 1 0-16,-4 14 0 15,-3 7 0-15,-5 3 0 16,0 5 0-16,-4 4 0 15,-1 5 0-15,-3-1 0 16,-2-2 0-16,0-7 0 16,0-6 0-16,0-6 0 15,0-7 0-15,0-5 0 16,0-5 0-16,0 0 0 16,0 0 0-16,0 0 0 0,0-8 0 15,0-5 0 1,0-3-1083-16,0-1 402 0,0-1 409 15</inkml:trace>
  <inkml:trace contextRef="#ctx0" brushRef="#br0" timeOffset="204718.73">23523 9547 110 0,'0'0'80'16,"0"0"5"-16,0 0 51 0,0 0 6 15,0 0 96-15,105-8 81 16,-77 24-19-16,-4 1-9 16,-4 5-102-16,-3 2-45 15,-4 2-131-15,-2 1-13 16,-5-1 0-16,-3-2 0 15,-3-6 0-15,0-4 0 16,0-7 0-16,0-4 0 16,0-3 0-16,0 0 0 15,0-7 0-15,0-11 0 16,0-8 0-16,0-3 0 16,0-5 0-16,6-2 0 15,6 3 0-15,-2 0 0 16,2 4 0-16,0 1 0 15,0 7 0-15,4 7 0 0,1 4 0 16,5 9 0-16,2 1-897 16,-2 0 212-16,-5 14 426 15,-8 3 97-15</inkml:trace>
  <inkml:trace contextRef="#ctx0" brushRef="#br0" timeOffset="205142.67">23985 9653 98 0,'0'0'63'15,"0"0"11"-15,0 0 3 16,0 0-9-16,0 0 10 0,0 0-17 16,87 40-15-16,-67-40-14 15,-1 0-15-15,-1-7 0 16,-3-8-4-16,-3 0 5 15,-2-4 19-15,-1 1 43 16,-4-1 33-16,-1-1 13 16,-4 0-16-16,0 0-9 15,0 1 18-15,-6 2-25 16,-5 1-13-16,0 6-10 0,2 3 8 16,-2 5-17-16,-4 2 12 15,0 0-39-15,-4 12-24 16,1 8-5-16,0 7-6 15,2 2 6-15,4 4-6 16,4 3 0-16,4-1-6 16,4-1 17-16,0-4-22 15,15-5 11-15,12-5-98 16,6-5-137-16,4-5-238 16,3-4-2-16,0-4 238 15,2-2 77-15,3 0 23 16</inkml:trace>
  <inkml:trace contextRef="#ctx0" brushRef="#br0" timeOffset="205511.69">24547 9532 48 0,'0'0'50'16,"0"0"18"-16,0 0-3 15,0 0-5-15,0 0-28 16,0 0-27-16,-82-21 4 15,65 38-3-15,2 0-3 16,3 3 3-16,6-1 5 16,5-2 36-16,1-1 18 15,0-1 10-15,10-1 37 16,8 1 29-16,3 2 47 16,1-5-1-16,1 4-28 15,-4-3 43-15,-1 1-18 16,-4 0 12-16,-4-1-68 15,-6 0-128-15,-4-3 0 0,0 1 0 16,0 1 0-16,-16-1 0 16,-8-3 0-16,-6-2 0 15,0-3 0-15,3-3 0 16,5 0 0-16,9-6-53 16,5-7-1062-16,8-2 575 15,0-5 324-15</inkml:trace>
  <inkml:trace contextRef="#ctx0" brushRef="#br0" timeOffset="206087.14">24705 9269 66 0,'0'0'93'0,"0"0"42"16,0 0 61-16,0 0 297 15,0 0 230-15,0 0-382 16,-5-70-341-16,5 71 0 16,0 19 0-16,0 11 0 15,0 11 0-15,8 10 0 16,2 3 0-16,-1 5 0 16,0-2 0-16,-1-2 0 0,-3 1 0 15,0-4 0 1,-2-4 0-16,1-3 0 0,-1-11 0 15,-1-9 0-15,-1-10 0 16,1-7 0-16,-1-8 0 16,-1-1 0-16,0 0 0 15,0-8 0-15,0-11 0 16,0-6 0-16,0-3 0 16,3-6 0-16,12-1 0 15,6-3 0-15,5 1 0 16,3 3 0-16,3 6 0 15,-2 8 0-15,-1 7 0 16,0 6 0-16,-1 7 0 16,-1 0 0-16,0 7 0 0,-4 10 0 15,-3 3 0-15,-5 6 0 16,-6 1 0-16,-5 2 0 16,-4 0 0-16,0-2 0 15,0-2 0-15,0-5 0 16,0-4 0-16,-1-6 0 15,1-6 0-15,0-2 0 16,0-2 0-16,3 0 0 16,18 0-699-16,7-6-221 15,6-8 618-15</inkml:trace>
  <inkml:trace contextRef="#ctx0" brushRef="#br0" timeOffset="206440.2">25467 9590 119 0,'0'0'39'16,"0"0"60"-16,0 0 22 16,0 0 25-16,0 0 88 15,0 0 10-15,-60-54-68 16,37 62-42-16,1 9 1 16,3 6-76-16,3 5-26 15,7 3-11-15,4 4 11 16,5-5-33-16,0-3 11 15,12-7-5-15,9-6 27 16,4-10-4-16,1-4 21 0,-2 0 25 16,0-17-6-1,-5-1 0-15,-5-3 18 0,-6-1-63 16,-5 3-24-16,-3-2 0 16,0-1 0-16,-8 2 0 15,-8 1 0-15,-3 0 0 16,4 7 0-16,3 5 0 15,5 7-386-15,5 0-493 16,2 4 427-16,0 7 256 16</inkml:trace>
  <inkml:trace contextRef="#ctx0" brushRef="#br0" timeOffset="207200.17">25701 9815 46 0,'0'0'123'16,"0"0"-83"-16,0 0 48 16,0 0 8-16,0 0 3 0,0 0 16 15,75 6 26 1,-53-6 7-16,-1-10 15 0,3-6-49 15,-3-3 45-15,-3-5 32 16,0-3-70 0,-5-5-53-16,0-4-17 0,-2-3-39 15,-6-7 5-15,-5-4-11 16,0-4-1-16,0-2 13 16,-11-3-13-16,-7 3 13 15,-1 7-1-15,-2 8-17 16,4 11 0-16,3 11 0 15,1 10 17-15,3 9 53 16,-2 0-24-16,-4 22-40 0,-2 14-6 16,-1 14 0-1,0 10 5-15,3 8 37 0,1 2-42 16,2-6 0 0,8-5 0-16,5-9 0 0,2-8 0 15,20-5 0-15,8-8 0 16,6-5 0-16,6-4 0 15,2-5 0-15,3-3-267 16,0-4-519-16,0-4 163 16,-1-4 379-16</inkml:trace>
  <inkml:trace contextRef="#ctx0" brushRef="#br0" timeOffset="207700.89">26352 9642 181 0,'0'0'74'16,"0"0"84"-16,0 0 167 16,0 0 171-16,0 0-169 15,-84-38-232-15,62 42-5 16,-2 9-33-16,4 3 24 16,0 0-35-16,2 2-5 15,1 0-30-15,7-1-5 16,1-4 0-16,8 0-6 15,1-3-12-15,0-3 1 16,17-3 11-16,9-4 11 16,2 0 18-16,3-10 7 0,-1-9-36 15,-2-6 0 1,-2-7 0-16,-2-3 0 0,-3-4 0 16,-6-7 0-16,-2-5 0 15,-7-3 0-15,-4-6 0 16,-2 0 0-16,0 7 0 15,-7 8 0-15,-4 11 0 16,0 10 0-16,4 10 0 16,1 9 0-16,-5 5 0 15,4 4 0-15,-4 20 0 16,-2 12 0-16,4 13 0 16,3 8 0-16,3 5 0 15,3 1 0-15,0-4 0 16,0-4 0-16,6-4 0 15,13-7 0-15,10-5 0 16,14-12 0-16,11-11-789 16,8-10-146-16,5-6 612 0</inkml:trace>
  <inkml:trace contextRef="#ctx0" brushRef="#br0" timeOffset="208345.99">27286 9395 116 0,'0'0'89'16,"0"0"62"-16,0 0 115 16,0 0 346-16,0 0 113 15,0 0-637-15,0 0-88 16,-3-45 0-16,3 45 0 16,12 18 0-16,10 12 0 15,8 5 0-15,0 1 0 16,-4 0 0-16,-6-5 0 15,-2-6 0-15,-8-8 0 16,-1-5 0-16,-4-5 0 16,-4-6 0-16,1-1 0 15,-2 0 0-15,0-4 0 16,1-15 0-16,1-7 0 0,-1-10 0 16,4-3 0-16,-2-3 0 15,1-3 0-15,2 3 0 16,-3 7 0-16,1 8 0 15,1 9 0-15,-2 11 0 16,2 7 0-16,5 0 0 16,6 16-652-16,8 13-200 15,3 7 556-15,-6 0 141 16</inkml:trace>
  <inkml:trace contextRef="#ctx0" brushRef="#br0" timeOffset="208825.17">27884 9412 141 0,'0'0'78'0,"0"0"55"15,0 0 33-15,0 0 98 16,0 0 132-16,0 0-89 16,-31-68-148-16,16 68-51 15,-5 0-57-15,2 10-33 16,-2 7-13-16,-3 4-5 15,5 5 0-15,0 3 0 16,6-1 23-16,4 1-23 0,6-4 0 16,2-4 0-1,0-6 0-15,15-5 0 0,6-4 0 16,1-6 12-16,4 0 17 16,-4 0-24-16,-1-11 19 15,-5-6-19-15,-1-3 1 16,-3-1-6-16,-3-2 6 15,-4 1 11-15,-2-1 12 16,-3 1-17-16,0 5 41 16,0 2-53-16,0 7 0 15,0 4 0-15,0 2 0 16,0 2 0-16,-2 0 0 16,-2 16 0-16,-2 8 0 15,-1 7 0-15,6 0 0 0,1 2 0 16,0-2 0-16,0-5 0 15,0-1-128-15,12-6-448 16,6-3-174-16,2-9 469 16,5-7 119-16</inkml:trace>
  <inkml:trace contextRef="#ctx0" brushRef="#br0" timeOffset="209299.4">28143 9633 59 0,'0'0'49'0,"0"0"18"16,0 0-12-16,85-1-4 0,-62-10 17 16,-1-5 3-16,-1-4 10 15,-3-5 82-15,0-6 82 16,-4-4 19-16,-3-8-48 15,-2-6-17-15,-6-9-64 16,-3-3-83-16,0-1-12 16,0 2-23-16,-4 4 6 15,-11 0-11-15,0 6-12 16,-1 4 5-16,-1 8 1 16,-1 8 6-16,3 11-7 0,-5 6 1 15,-7 9 0 1,-8 4-6-16,-3 2-17 0,-3 21-1 15,1 10-5-15,6 6 23 16,5 7-28-16,11 2 28 16,11 2 5-16,7 2-5 15,4 0 0-15,22 5 0 16,12 2 18-16,7-5 5 16,3-3-23-16,-2-9-6 15,0-7-211-15,-4-6-249 16,-1-8-54-16,-1-8 265 15,-6-5 79-15,-4-8 51 16</inkml:trace>
  <inkml:trace contextRef="#ctx0" brushRef="#br0" timeOffset="210084.35">28627 9306 71 0,'0'0'80'0,"0"0"23"15,0 0 61-15,-7-82 87 16,2 73 353-16,1 4-45 16,2 5-344-16,-3 0-215 15,1 3 0-15,-3 17 0 16,2 8 0-16,2 4 0 16,3 4 0-16,0 0 0 0,0-1 0 15,8-5 0-15,3-4 0 16,5-7 0-16,1-6 0 15,2-6 0-15,1-6 0 16,1-1 0-16,-1-2 0 16,0-14 0-16,-2-2 0 15,-4-3 0-15,-1-2 0 16,-4-3 0-16,-3 1 0 16,-3 0 0-16,-3 1 0 15,0 1 0-15,0 6 0 16,0 5 0-16,0 3 0 15,0 7 0-15,0 2 0 16,0 0 0-16,0 0 0 16,-3 0 0-16,-1 15 0 15,-1 5 0-15,2 2 0 16,1-1 0-16,2 1 0 0,0-1 0 16,0 3 0-16,5 0 0 15,4 3 0-15,2-1 0 16,2 0 0-16,4-3 0 15,3-5 0-15,6-4 0 16,5-6 0-16,2-2 0 16,3-6 0-16,-1 0 0 15,-2-5 0-15,-4-7 0 16,-9-5 0-16,-3-1 0 16,-4-5 0-16,-4-3 0 0,-3 0 0 15,-2-7 0 1,-4 1 0-16,0-2 0 0,0 0 0 15,0 7 0-15,-2 5 0 16,-6 6 0-16,-1 8 0 16,-1 5 0-16,-5 3 0 15,-4 3 0-15,-1 21 0 16,1 7 0-16,4 7 0 16,5 0 0-16,5-1 0 15,5-3 0-15,0-2 0 16,24-4 0-16,10-5 0 15,7-2 0-15,5-6 0 16,4-2-699-16,0-1-76 0,5-5 507 16,0-2 113-1,-4-5 6-15</inkml:trace>
  <inkml:trace contextRef="#ctx0" brushRef="#br0" timeOffset="210684.03">30140 9193 167 0,'0'0'90'16,"0"0"83"-16,0 0 107 15,0 0 183-15,0 0-8 16,0 0-164-16,-32-27-163 16,18 47-128-16,-3 7 0 0,2 5 0 15,3 5 0 1,2 0 0-16,9 0 0 0,1-4 0 16,0-3 0-16,22-5 0 15,5-6 0-15,5-10 0 16,0-5 0-16,-5-4 0 15,-4 0 0-15,-6-9 0 16,-4-9 0-16,-2-3 0 16,-7-4 0-16,-4-2 0 15,0-4 0-15,-10-3 0 0,-13-2 0 16,-2-1 0 0,4 4 0-16,2 4 0 0,7 7 0 15,3 10 0-15,7 4 0 16,2 8 0-16,0 0-209 15,15 13-1074-15,8 8 979 16,1 6 127-16</inkml:trace>
  <inkml:trace contextRef="#ctx0" brushRef="#br0" timeOffset="211051.11">30471 9574 131 0,'0'0'78'0,"0"0"40"15,0 0 41-15,0 0 100 0,0 0 76 16,0 0-5 0,22-23-79-16,-22 7 12 0,0-7-140 15,0-5-123-15,-6-7 0 16,-6-8 0-16,-1-6 0 15,1-9 0-15,2-4 0 16,1-3 0-16,4 0 0 16,5 3 0-16,0 4 0 15,0 9 0-15,5 12 0 16,8 11 0-16,1 11 0 16,3 8 0-16,3 7 0 15,-1 0 0-15,-1 8-209 0,-6 15-812 16,-9 7 571-16,-3 3 255 15,-18 4 37-15</inkml:trace>
  <inkml:trace contextRef="#ctx0" brushRef="#br0" timeOffset="211184.33">30293 9314 144 0,'0'0'78'16,"113"0"40"-16,-39 0-72 15,4 0-46-15,-4 0-25 16,-16 0-159-16</inkml:trace>
  <inkml:trace contextRef="#ctx0" brushRef="#br0" timeOffset="212440.89">24427 10381 75 0,'0'0'60'0,"0"0"9"0,0 0 31 16,-1-79 37-16,-4 69 132 15,1 3 235-15,2 3 0 16,2 3-175-16,0 1-329 16,0 0 0-16,0 0 0 15,0 0 0-15,0 14 0 16,0 11 0-16,0 12 0 16,0 10 0-16,3 3 0 15,9 4 0-15,4-3 0 16,7-2 0-16,1-5 0 15,3-8 0-15,-2-3 0 16,-3-5 0-16,-5-7 0 16,-1-7 0-16,-4-6 0 15,6-8 0-15,0 0 0 16,6-13 0-16,0-10 0 0,-2-2 0 16,-2-5 0-16,-4-1 0 15,-4 0 0-15,-5 4 0 16,-1 5 0-16,-3 5 0 15,-1 7 0-15,-2 4 0 16,1 3 0-16,-1 3 0 16,0 0 0-16,0 3 0 15,0 16 0-15,0 7 0 16,2 7 0-16,4 0 0 16,1-1 0-16,5-1 0 0,0-6 0 15,3-4 0 1,1-4 0-16,5-7 0 0,3-6 0 15,0-3 0 1,3-1 0-16,0-1 0 0,-2-13 0 16,-1-3 0-16,-6-2 0 15,-2-2 0-15,-5-2 0 16,-2 1 0-16,-4-1 0 16,-3 1 0-16,-2 1 0 15,0 6 0-15,0 2 0 16,0 7 0-16,0 2 0 15,0 3 0-15,0 1 0 16,-2 0 0-16,-3 0 0 0,0 15 0 16,1 5 0-16,-1 6 0 15,5 2 0-15,0 0 0 16,0 3 0-16,3-3 0 16,8-1 0-16,0-6 0 15,2-8 0-15,-2-6 0 16,3-7 0-16,-1 0-99 15,2-13-625-15,-4-10-17 16,-7-4 485-16,-4-10 53 16</inkml:trace>
  <inkml:trace contextRef="#ctx0" brushRef="#br0" timeOffset="212660.05">25055 10388 103 0,'0'0'134'16,"0"0"78"-16,0 0 419 16,0 0 196-16,0 0-687 15,0 0-140-15,2-15 0 16,-1 13 0-16,-1 2 0 16,3 0 0-16,3 0 0 15,3 10-749-15,7 14-93 16,3 8 629-16,1 5 69 15</inkml:trace>
  <inkml:trace contextRef="#ctx0" brushRef="#br0" timeOffset="213303.01">25559 10671 135 0,'0'0'40'0,"0"0"53"15,0 0 33-15,0 0 47 16,0 0 159-16,0 0 52 16,-10-43-95-16,-8 39-149 15,-1 4-54-15,-1 0 58 16,1 0-39-16,2 13-105 16,0 2 0-16,2 5 0 0,0 2 0 15,6 5 0-15,0 0 0 16,9-1 0-16,0-7 0 15,0-4 0 1,15-4 0-16,9-7 0 0,4-4 0 16,3 0 0-16,-1-6 0 15,-2-12 0-15,-6-3 0 16,-3-6 0-16,-6-3 0 16,-2-4 0-16,-4-5 0 15,-4-5 0-15,-3-7 0 16,0-3 0-16,0-3 0 15,-4 2 0-15,-5 5 0 16,-2 7 0-16,7 7 0 0,-1 7 0 16,4 3 0-16,-1 5 0 15,1 7 0-15,-1 6 0 16,1 5 0-16,1 3 0 16,-2 0 0-16,-2 7 0 15,1 11 0-15,0 6 0 16,0 3 0-16,3 7 0 15,0 4 0-15,0 8 0 16,0 10 0-16,3 2 0 16,6 2 0-16,0 0 0 15,1-6 0-15,5-4 0 16,-1-8 0-16,3-6 0 16,-1-10 0-16,3-3 0 15,-3-10 0-15,5-5 0 0,3-6 0 16,1-2 0-16,1 0-744 15,-5 0-214-15,-5-9 689 16</inkml:trace>
  <inkml:trace contextRef="#ctx0" brushRef="#br0" timeOffset="213915.81">26156 10714 116 0,'0'0'85'0,"0"0"7"16,0 0 80 0,0 0 96-16,0 0 113 0,0 0 55 15,-6-76-165 1,-10 73-69-16,-5 3-178 0,-6 0-24 16,0 0 0-16,1 7 0 15,-1 8 0-15,6 3 0 16,0 4 0-16,3 7 0 15,8 0 0-15,3-1 0 16,7-4 0-16,0-7 0 16,4-7 0-16,16-8 0 15,6-2 0-15,1-3 0 16,1-16 0-16,-1-4 0 16,0-5 0-16,-5-1 0 0,-4-4 0 15,-2-1 0-15,-5-5 0 16,1-8 0-16,-6-3 0 15,-3-5 0 1,-3-3 0-16,0 1 0 0,0 7 0 16,-5 7 0-16,-5 6 0 15,-1 5 0-15,2 6 0 16,2 4 0-16,-3 7 0 16,5 5 0-16,0 7 0 15,-1 3 0-15,0 0 0 16,-4 14 0-16,1 11 0 15,3 3 0-15,3 8 0 16,3 2 0-16,0 9 0 0,0 8 0 16,8 8 0-16,4 4 0 15,1-1 0-15,4 0 0 16,2-5 0-16,3-3 0 16,4-5 0-16,1-9 0 15,2-10 0-15,7-13 0 16,4-12-128-16,2-9-1109 15,-1 0 774-15</inkml:trace>
  <inkml:trace contextRef="#ctx0" brushRef="#br0" timeOffset="214336.53">26505 10710 158 0,'0'0'67'0,"0"0"20"0,0 0 38 16,0 0-22-16,0 0-19 16,0 0 50-16,15 1 142 15,8-1-81-15,2 0-50 16,2-11-88-16,-5 0-14 16,-1-4-32-16,-6-1 10 15,-3-1-15-15,-6-3 16 16,-4-1-11-16,-2-3 5 15,0 1-11-15,0 2 23 16,-10 2-17-16,-3 9 6 16,-3 3 28-16,-4 7-6 15,1 0-5-15,-4 4-28 0,1 14 0 16,0 7-1-16,2 7 7 16,6 4 17-16,5 4-24 15,9 1 1-15,0-5 0 16,4-1 5-16,15-6-11 15,3-5 0-15,4-7-28 16,6-7-159-16,2-7-185 16,4-3-245-16,-3 0 272 15,-7-9 161-15</inkml:trace>
  <inkml:trace contextRef="#ctx0" brushRef="#br0" timeOffset="-214694.25">26796 10618 119 0,'0'0'49'0,"0"0"63"16,-3-77 34-16,3 55 88 16,9 4 266-16,6 6-10 15,2 4-93-15,2 8-397 16,5 0 0-16,1 11 0 16,-1 10 0-16,2 7 0 15,-6 4 0-15,-6 2 0 16,-2 0 0-16,-8 0 0 15,-4-3 0-15,0-1 0 16,0-4 0-16,-6-3 0 0,-4-8 0 16,5-8 0-1,1-7 0-15,2 0 0 0,1-5 0 16,1-15 0-16,0-4 0 16,7-8 0-16,13-7 0 15,2-1 0-15,2 0 0 16,1 8 0-16,-1 8 0 15,1 6 0-15,-2 9 0 16,2 6 0-16,1 3 0 16,-1 0 0-16,-1 14 0 15,-5 6 0-15,-2 3 0 16,-5 2 0-16,-1 0 0 16,-5 2 0-16,-1-2 0 15,-5-2 0-15,0-3 0 0,0-6 0 16,0-4 0-16,-9-3-335 15,-6-6-812-15,2-1 781 16</inkml:trace>
  <inkml:trace contextRef="#ctx0" brushRef="#br0" timeOffset="-214094.85">28330 10144 24 0,'0'0'118'15,"0"0"-34"-15,-3-73 46 16,-3 49 87-16,-1 0 342 16,-1 4 101-16,2 3-405 15,0 6-255-15,2 4 0 16,2 6 0-16,0 1 0 16,2 0 0-16,-2 2 0 15,2 21 0-15,0 11 0 16,0 13 0-16,4 6 0 15,5 6 0-15,-1 3 0 16,-1 1 0-16,0 1 0 0,-1-3 0 16,4-7 0-16,7-10 0 15,8-11 0-15,10-12 0 16,8-9 0-16,4-8 0 16,2-4 0-16,-2 0-431 15,-6 0-516-15,-5-7 603 16,-8-6 166-16</inkml:trace>
  <inkml:trace contextRef="#ctx0" brushRef="#br0" timeOffset="-212833.2">28800 10308 73 0,'0'0'56'16,"0"0"18"-16,-3-80 8 15,-6 58 41-15,0 4 78 0,2 4 158 16,-1 4 212-16,2 4-87 15,-1 5-460-15,-2 1-24 16,-3 0 0-16,-4 14 0 16,0 7 0-16,-1 9 0 15,3 5 0-15,1 6 0 16,5 4 0-16,7-1 0 16,1-5 0-16,0-7 0 15,8-9 0-15,12-8 0 16,4-10 0-16,3-5 0 15,0 0 0-15,-3-12 0 16,0-11 0-16,-4-4 0 16,-1-2 0-16,-5-3 0 15,-5 1 0-15,-3 1 0 16,-3 0 0-16,-3 1 0 0,0 6 0 16,0 0 0-16,0 4 0 15,-6 4 0-15,2 5 0 16,-1 3 0-16,4 4 0 15,-1 2 0-15,2 1 0 16,-1 0 0-16,1 1 0 16,-3 16 0-16,1 6 0 15,1 4 0-15,1 4 0 16,0 3 0-16,0 2 0 16,0 1 0-16,7-2 0 0,7-5 0 15,4-8 0-15,2-5 0 16,4-6 0-16,2-9 0 15,1-2 0-15,-4 0 0 16,1-13 0-16,-6-8 0 16,1-2 0-16,-2-7 0 15,-4 1 0-15,-2-2 0 16,-5 0 0-16,-3 0 0 16,-3 0 0-16,0 2 0 15,0 1 0-15,0 7 0 16,-1 8 0-16,-1 4 0 15,0 6 0-15,2 3 0 16,-1 0 0-16,-1 0 0 0,-2 9 0 16,-1 13 0-1,1 8 0-15,1 3 0 0,3 1 0 16,0 3 0-16,1-2 0 16,13 1 0-16,4-8 0 15,1-5 0-15,2-7 0 16,1-9 0-16,0-7 0 15,-2 0 0-15,1-11 0 16,-3-10 0-16,-2-4 0 16,-4 1 0-16,0-5 0 15,-4 0 0-15,-4-1 0 16,-4 1 0-16,0 2 0 16,0 4 0-16,0 3 0 15,0 2 0-15,-1 4 0 0,-2 4 0 16,1 5 0-16,1 3 0 15,1 2 0-15,0 0 0 16,-2 0 0-16,1 5 0 16,1 9 0-16,0 6 0 15,0 4 0-15,0 4 0 16,3 4 0-16,6 7 0 16,-2 8 0-16,2 7 0 15,-3 3 0-15,0 3 0 16,-3-1 0-16,-3 0 0 15,0-4 0-15,0 0 0 16,-6-4 0-16,-10-4 0 16,-4-7 0-16,-2-6 0 15,-2-8 0-15,-1-7 0 0,-2-7 0 16,-7-10 0-16,-2-2 0 16,0-2 0-16,3-18 0 15,8-5 0-15,11-6 0 16,10-7 0-16,4-3 0 15,7-2 0-15,20 4 0 16,9 9 0-16,7 10 0 16,3 11 0-16,-1 7 0 15,0 2 0-15,-5 0 0 16,-2 11 0-16,-9 3 0 16,-8 2 0-16,-7-3 0 0,-6 0 0 15,-3-2-134-15,0-4-856 16,1-6 472-16,3-1 271 15</inkml:trace>
  <inkml:trace contextRef="#ctx0" brushRef="#br0" timeOffset="-212345.72">29659 10403 52 0,'0'0'97'16,"0"0"-54"-16,0 0 29 16,0 0-7-16,0 0 6 15,0 0 34-15,24 62 21 0,-6-57 60 16,6-3 40-16,1-2-40 16,-1 0 1-16,0-14-69 15,-3-4-47-15,-3-3 2 16,-3-1-50-16,-3-2 16 15,-6-2-39-15,-6 0 29 16,0-3-12-16,0 4-11 16,-11 0 0-16,-5 4-6 15,-2 5 0-15,0 4-12 16,-1 7 12-16,-2 3-29 16,0 2 1-16,-1 3 28 15,-1 16-6-15,4 10 6 16,-1 9 6-16,5 11 11 0,2 7-17 15,7 0 29-15,6-3 17 16,0-6 5-16,16-8-39 16,12-9 34-16,5-4 0 15,6-8-40-15,0-5 12 16,2-6-18-16,-1-4-254 16,-8-3-204-16,-5 0-214 15,-5-1 369-15,-5-12 141 16,-3-3 13-16</inkml:trace>
  <inkml:trace contextRef="#ctx0" brushRef="#br0" timeOffset="-211708.86">29920 10222 125 0,'0'0'80'15,"0"0"36"-15,0 0 24 16,0 0 63-16,0 0 167 16,94-33 75-16,-59 33-29 15,1 0-264-15,-1 16-152 16,0 4 0-16,-1 5 0 16,-6 6 0-16,-1 7 0 0,-6 6 0 15,-6 5 0-15,-5-1 0 16,-7-1 0-16,-3-5 0 15,0-6 0-15,0-4 0 16,0-7 0-16,-7-6 0 16,1-8 0-16,0-7 0 15,2-4 0-15,-3 0 0 16,-1 0 0-16,-3-9 0 16,-1-11 0-16,0-8 0 15,3-4 0-15,0-9 0 16,5-11 0-16,0-3 0 15,4-4 0-15,0 4 0 16,14 8 0-16,9 8 0 0,2 8 0 16,9 8 0-1,-1 9 0-15,3 7 0 0,0 7 0 16,-3 0 0-16,-5 15 0 16,-3 12 0-16,-6 6 0 15,-8 1 0-15,-8 1 0 16,-3-4 0-16,0-4 0 15,-6-9 0-15,-6-8 0 16,2-4 0-16,-1-6 0 16,-2 0 0-16,-1-3 0 15,1-8 0-15,4-4 0 16,3 2 0-16,2-2 0 16,1 1 0-16,0 3 0 15,2 0 0-15,-1 2 0 16,-1-1-346-16,-3 0-903 15,-5-4 905-15</inkml:trace>
  <inkml:trace contextRef="#ctx0" brushRef="#br0" timeOffset="-198400.96">8059 8213 9 0,'0'0'67'16,"0"0"-33"-16,0 0 12 16,0 0 6-16,0 0 27 15,0 0 21-15,0 0 29 16,0 0 106-16,-82-55 119 0,82 54 58 16,0 1-80-16,0 0-134 15,0 0-198-15,0 0 0 16,0 0 0-16,0 0 0 15,0 0 0-15,0 9 0 16,6 5 0-16,6 2 0 16,0 1 0-16,3-1 0 15,7 2 0-15,5 2 0 16,9 0 0-16,1 0 0 16,8 1 0-16,-3-3 0 15,2 2 0-15,1-1 0 16,-2-1 0-16,-1 1 0 0,0 1 0 15,1-1 0 1,-1 3 0-16,0-1 0 0,1 2 0 16,2 0 0-16,2-1 0 15,-2 2 0-15,-3 0 0 16,0 1 0-16,-5 1 0 16,-1-1 0-16,1 1 0 15,0-3 0-15,4-1 0 16,-1-1 0-16,3-2 0 15,1-1 0-15,-1 0 0 16,-1 2 0-16,-2-2 0 16,0 2 0-16,-1-2 0 15,-5 1 0-15,-1-1 0 16,0 2 0-16,0-3 0 16,1 1 0-16,2 0 0 15,3-1 0-15,-2-1 0 16,-1-1 0-16,0 1 0 0,-2-2 0 15,-1 0 0-15,-2-1 0 16,2 0 0-16,-3 0 0 16,4-2 0-16,0-1 0 15,-1-1 0-15,-2 0 0 16,-1-1 0-16,-3 2 0 16,-3 0 0-16,0-2 0 15,0 1 0-15,0 0 0 16,-3 1 0-16,4-2 0 15,0 2 0-15,1-1 0 16,-3 0 0-16,-3-1 0 16,-1 2 0-16,-2-3 0 0,1 0 0 15,-2 1 0-15,-1-2 0 16,3 0 0-16,-2 1 0 16,2-2 0-16,-3 0 0 15,1 1 0-15,-2-1 0 16,-1-1 0-16,-1 1 0 15,-1-1 0-15,-1 0 0 16,-1 0 0-16,0-1 0 16,1 2 0-16,1 0 0 15,0 0 0-15,-1-1 0 16,-1 2 0-16,-3-4 0 0,-2 1 0 16,1 0 0-1,-2 0 0-15,1-2 0 0,-1 2 0 16,2-3 0-16,-1 2 0 15,1 0 0-15,-1 0 0 16,-2-1 0-16,-1-1 0 16,-1 0 0-16,0 0-71 15,-6 0-1287-15,-19 0 840 16</inkml:trace>
  <inkml:trace contextRef="#ctx0" brushRef="#br0" timeOffset="-197505.72">10462 9192 110 0,'0'0'53'15,"0"0"39"-15,0 0 53 16,0 0 115-16,0 0 217 16,0 0 98-16,-23-45-240 15,20 45-335-15,3 0 0 16,0 0 0-16,-2 0 0 15,2 0 0-15,0 0 0 16,0 0 0-16,0 0 0 16,0 0 0-16,0 0 0 0,0 0 0 15,0 10 0 1,14 5 0-16,5 5 0 0,8-1 0 16,1 5 0-16,5 4 0 15,1-2 0-15,2-1 0 16,-3 0 0-16,-5-4 0 15,-5-3 0-15,-4-3 0 16,-6 0 0-16,-2-5 0 16,-3-3 0-16,-3-2 0 15,0-3 0-15,-5 1 0 16,0-3 0-16,0 0 0 0,0 0 0 16,0 1 0-1,0-1 0-15,0 4 0 16,-2 1 0-16,-5 5 0 15,-3 0 0-15,-6 4 0 0,0 1 0 16,-3-1 0-16,-1 0 0 16,-2-1 0-16,0-3 0 15,-8 1 0-15,-1-2 0 16,-5 4 0-16,-5-3 0 16,2 2 0-16,1 0 0 15,12-2 0-15,4-1 0 16,9-5 0-16,7-2 0 15,4-2 0-15,2 0 0 16,0 0 0-16,0 0 0 0,0 0 0 16,0 0 0-16,0 0 0 15,0 0 0-15,8 0 0 16,11-9-1465-16,8 0 1029 16</inkml:trace>
  <inkml:trace contextRef="#ctx0" brushRef="#br0" timeOffset="-170737.01">7040 12158 114 0,'0'0'63'15,"0"0"31"-15,0 0-7 16,0 0 13-16,0 0 37 16,0 0 19-16,-90-24 38 15,59 24 7-15,0 7-39 16,-4 9 36-16,0 5-20 15,4 4 5-15,1 6-68 0,4 6-50 16,4 8-65 0,4 7 0-16,3 3 0 0,12 4 0 15,3 0 0-15,0 1 0 16,15-5 0-16,19-3 0 16,11-8 0-1,6-9 0-15,1-8 0 0,-3-9 0 16,-10-8 0-16,-2-8 0 15,-5-2 0-15,-4-6 0 16,0-18 0-16,-2-8 0 16,-3-11 0-16,-3-3 0 15,-5-5 0-15,-3 2 0 16,-8 2 0-16,-2 2 0 16,-2-1 0-16,0 3 0 15,-12 0 0-15,-4 6 0 0,-1 2 0 16,2 7 0-16,-1 2 0 15,-2 3 0-15,1 4 0 16,1 3 0-16,2 4 0 16,3 4 0-16,3 4 0 15,4 3 0-15,2-1 0 16,2 2 0-16,0 0 0 16,0 2-541-16,15 11-582 15,9 7 884-15</inkml:trace>
  <inkml:trace contextRef="#ctx0" brushRef="#br0" timeOffset="-169617.65">7618 12858 38 0,'0'0'51'0,"0"0"5"16,0 0 5-1,0 0 3-15,0 0 13 0,0 0 26 16,-26-79 54-16,17 69 98 16,2 2 6-16,1 0 63 15,-2 1-59-15,4 4-47 16,1 2-101-16,-2 1-117 16,-5 0 0-16,-6 9 0 15,-3 11 0-15,-4 5 0 16,2 3 0-16,7 3 0 15,1 1 0-15,4 1 0 16,6-2 0-16,3-3 0 16,0-3 0-16,0-3 0 15,8-5 0-15,6-6 0 0,3-6 0 16,2-3 0-16,3-2 0 16,-2-2 0-16,1-14 0 15,-2-7 0-15,-4-2 0 16,-3-5 0-16,-2-1 0 15,-5 1 0-15,1-1 0 16,-6 3 0-16,0 2 0 16,0 5 0-16,0 6 0 15,0 5 0-15,0 4 0 16,0 5 0-16,0 1 0 16,0 0 0-16,0 0 0 15,0 14 0-15,0 7 0 16,0 6 0-16,-3 2 0 15,3-2 0-15,0 0 0 16,0 0 0-16,0-3 0 0,8-3 0 16,2-1 0-16,-1-4 0 15,1-2 0-15,5-1 0 16,0-1 0-16,6 1-915 16,3-4 177-16,-3-3 474 15</inkml:trace>
  <inkml:trace contextRef="#ctx0" brushRef="#br0" timeOffset="-167707.18">7917 12937 75 0,'0'0'43'0,"0"0"16"16,0 0-3-16,0 0 21 16,0 0 2-16,0 0-11 15,-26 0 22-15,24 0 40 16,2 0 8-16,0 0-34 15,0 0-14-15,0 0-48 0,0 0-13 16,3 0-29 0,16 0-46-16,8 0 46 0,3 0 9 15,1-2-1-15,-4-1 9 16,-3-2-13-16,-3 1 0 16,-6 1-4-16,-8 3 0 15,-1-2 0-15,-3 2 8 16,-3 0-8-16,0 0 0 15,0 0 13-15,0 0-5 16,0 0 6-16,0 0-1 16,0 2-8-16,0 11 22 15,0 7 33-15,0 6 59 16,0 5 17-16,5 3-54 16,-2 1 58-16,-3 1-38 15,3-4-21-15,-3-1 17 0,0-2-33 16,0-4-65-16,0-3 0 15,0-2 0-15,-6-3 0 16,-2-3 0-16,2-4 0 16,0-4 0-16,-1-2 0 15,-2-4 0-15,-3 0 0 16,-6 0 0-16,-4-3 0 16,-1-8 0-16,-4-5 0 15,1 1-134-15,2-1-811 16,6-2 416-16,3-3 308 15,9-7 46-15</inkml:trace>
  <inkml:trace contextRef="#ctx0" brushRef="#br0" timeOffset="-167240.89">8037 12604 153 0,'0'0'58'15,"0"0"49"-15,0 0 32 16,0 0-25-16,0 0-3 16,0 0 33-16,0-3 6 0,0 3 38 15,0 0 27 1,0 0-11-16,-2 0 39 0,1 0-22 15,1 0-221-15,0 0 0 16,-2 0 0-16,1 0 0 16,-4-4 0-16,5-2 0 15,0 2 0-15,0 2 0 16,0 2 0-16,0 0 0 16,0 0 0-16,0 0 0 15,0 0 0-15,0 2 0 16,0 4 0-16,0-2 0 15,0-1 0-15,0-2 0 16,0-1 0-16,0 0 0 16,0 0 0-16,0 0 0 0,0 0 0 15,0 0 0-15,0 0 0 16,0 0 0-16,0 0-1372 16,0 0 843-16</inkml:trace>
  <inkml:trace contextRef="#ctx0" brushRef="#br0" timeOffset="-148728.89">8866 12353 78 0,'0'0'95'16,"0"0"14"-16,0 0 36 15,0 0 99-15,0 0 190 0,0 0-33 16,0 0-12-16,0 0-237 15,0 0-152-15,0 0 0 16,-1 0 0-16,1 0 0 16,-2 0 0-16,2 0 0 15,0 0 0-15,0 1 0 16,0-1 0-16,0 0 0 16,0 0 0-16,0 0 0 15,0 0 0-15,0 0 0 16,0 0 0-16,5 0 0 0,11 0 0 15,10 0 0 1,3 0 0-16,1 0 0 16,-3 0 0-16,-2-1 0 15,-2-2 0-15,-5 1 0 0,-2 1 0 16,-7 1-278-16,2 0-331 16,-4 0 7-16,-4 6 354 15,-3 6 111-15,0 5 35 16</inkml:trace>
  <inkml:trace contextRef="#ctx0" brushRef="#br0" timeOffset="-148390.48">8948 12539 80 0,'0'0'63'0,"0"0"27"16,0 0 18-1,0 0 8-15,0 0 37 0,0 0-5 16,0 0-57-16,0 0-6 16,0 0-36-16,0 0-19 15,15 0-5-15,7 0 17 16,10 0 122-16,1 0-55 16,-2 0-20-16,2 0-30 15,-8-2-5-15,-7 1-15 16,-5 1 0-16,-5-1-33 15,-8 1 11-15,0 0-6 0,0 0 11 16,0 0 29-16,0 0-51 16,-6 0-39-16,-7 0-231 15,-2 2-532-15,-3 4 434 16</inkml:trace>
  <inkml:trace contextRef="#ctx0" brushRef="#br0" timeOffset="-143832.89">10296 12178 26 0,'0'0'70'0,"0"0"-21"0,0 0 19 16,0 0 9-16,0 0 15 15,0 0 10-15,0 0 60 16,0-9 91-16,0 9-20 16,0 0-2-16,1 0-55 15,-1 0-54-15,2 0-26 16,-1 0-55-16,-1 0-24 16,6 0-17-16,3 0-46 15,3 0 40-15,6 2 6 16,2 6 0-16,0 4 6 15,2 3 0-15,2 3-6 16,-3 4 0-16,2-1 0 16,-4 4 0-16,-3 0 5 0,-1-1 1 15,-4 1-12 1,-4 1 6-16,-1-2 0 0,-2 0 18 16,-2 0-13-16,-2-1 7 15,0 1-6 1,-2 0 5-16,-9-2 12 0,-1-3-17 15,-3-2-6-15,1-6 17 16,1-3-11 0,-5-3 0-16,2-1 17 0,-1-3 0 15,-2 0-11-15,2-1 11 16,-2 0-23-16,1 0 17 16,-1-7 0-16,1-6 12 15,1-6-16-15,1-3-13 16,4 1 0-16,0-1 0 15,6-3 0-15,2 2 0 0,1-4 0 16,3-1 0-16,0 1 0 16,0 0 0-16,0 4 0 15,0 0 0-15,0 3 0 16,1 2 0-16,5 1 0 16,-3 0 0-16,3 1 0 15,0 2 0-15,-3 0 0 16,5 3 0-16,-4 2 0 15,2 2 0-15,0 1 0 16,-2 3 0-16,2-1 0 16,0-1 0-16,2 2 0 15,8 0 0-15,3 1 0 16,6-1 0-16,9 0 0 16,9-1 0-16,5-1 0 0,7 1 0 15,5 0 0-15,-2-2 0 16,-5 2 0-16,-6 0 0 15,-4 1 0-15,-9 0 0 16,-5 2-24-16,-11-2 6 16,-5 1 7-16,-10 1 5 15,0 1 6-15,-3 0 0 16,0 0 12-16,0 0 5 16,0 0-17-16,-8 0-58 15,-9 0-103-15,-4 3-131 0,0 7-369 16,3-3 253-1,4-3 144-15</inkml:trace>
  <inkml:trace contextRef="#ctx0" brushRef="#br0" timeOffset="-142856.11">11631 11883 58 0,'0'0'35'15,"0"0"2"-15,0 0 5 16,0 0 8-16,0 0-6 16,0 0 17-16,0 0 2 15,1-40-6-15,-1 40 12 0,-7 11-32 16,-7 11 17-16,-3 9 69 15,-3 5-33-15,4 10 16 16,-1 7 52-16,-1 9-69 16,6 3-48-16,2 6-2 15,9 1-19-15,1-2 5 16,0-5-15-16,13-3 19 16,5-5-8-16,4-6-10 15,2-4-1-15,0-7 6 16,0-9 5-16,0-10 5 15,-5-6 27-15,-5-7 7 16,-4-4 46-16,-7-2-38 16,-2-2 1-16,-1 0-12 15,0 0 24-15,2 0-12 0,-2 0-40 16,3 0-29-16,3 0-52 16,3-9-896-16,9-8 267 15,1-3 417-15</inkml:trace>
  <inkml:trace contextRef="#ctx0" brushRef="#br0" timeOffset="-142017.06">12198 12221 63 0,'0'0'49'16,"0"0"7"0,0 0 23-16,0 0-1 0,0 0 34 15,0 0 20-15,-52-67 96 16,38 61 85-16,3 0-28 15,-2 4 60-15,6 2-38 16,-2 0-307-16,-2 0 0 16,1 0 0-16,-5 2 0 15,-3 13 0-15,3 5 0 16,0 3 0-16,-1 7 0 16,10 2 0-16,0 6 0 15,6 2 0-15,0-2 0 0,7-4 0 16,16-5 0-1,2-8 0-15,0-8 0 0,-2-6 0 16,1-4 0 0,-2-3 0-16,0 0 0 0,-2-11 0 15,2-8 0-15,0-3 0 16,-3-3 0-16,-5-4 0 16,-3 1 0-16,-7 3 0 15,-2-1 0-15,-2 4 0 16,0 2 0-16,0 3 0 15,0 4 0-15,-3 5 0 16,0 4 0-16,0 2 0 16,1 2 0-16,1 0 0 15,-1 0 0-15,1 0 0 16,-4 12 0-16,1 6 0 0,0 5 0 16,4 2 0-16,0 2 0 15,0 2 0-15,1 1 0 16,12 1 0-16,-1-4 0 15,5-3 0-15,-4-4 0 16,2-6 0-16,0-3 0 16,4-2 0-16,5-8 0 15,3-1-699-15,6 0-139 16,0 0 530-16</inkml:trace>
  <inkml:trace contextRef="#ctx0" brushRef="#br0" timeOffset="-141367.28">12696 12255 150 0,'0'0'28'0,"0"0"26"15,0 0 9-15,0 0-38 16,0 0-1-16,0 0 1 15,0 0 3-15,0 0 24 0,0 0 31 16,0 0 23 0,2-1 17-16,-1-6 125 0,2-2-38 15,0-1-176-15,-2 5 1 16,1-1-15 0,-2 5 15-16,0-1 11 0,0 2 44 15,0 0-74-15,0 0-16 16,0 0-21-16,1 0-53 15,1 7 48-15,2 5 26 16,-1-2 21-16,-1 0-21 16,1-2 0-16,-2-3 5 15,-1-2 0-15,2 0-5 16,-2-3 0-16,0 0 0 16,0 0 26-16,0 0 44 15,0 0 1-15,0-6 24 0,0-6-5 16,0-2-78-16,0-2-12 15,0 2 6-15,0 0-1 16,0 4-5-16,-3 3 12 16,-2 1 5-16,1 4-11 15,-1-2 28-15,1 3 1 16,-2 1-12-16,-1 0-23 16,-4 0-29-16,-2 0 18 15,-2 9-18-15,-3 6 23 16,3 6-11-16,-1 2 17 15,5 4 0-15,2 1 6 16,3 0-12-16,6 1 0 16,0-4 6-16,6-3 0 15,14-3 0-15,9 2-11 0,6-6-7 16,5-1-27-16,5-5-521 16,-1-3-136-16,-2-6 435 15</inkml:trace>
  <inkml:trace contextRef="#ctx0" brushRef="#br0" timeOffset="-140689.03">13071 11825 72 0,'0'0'63'0,"0"0"13"15,0 0 24-15,0 0 36 16,0 0 66-16,0 0 196 16,0 0 72-16,-12-70-11 15,12 70-388-15,0 0-71 16,0 0 0-16,-2 0 0 16,-1 9 0-16,1 9 0 15,-1 12 0-15,2 9 0 0,-1 7 0 16,2 7 0-1,0 6 0-15,0-1 0 0,11 3 0 16,1-3 0-16,3-6 0 16,-2-5 0-16,2-7 0 15,-1-10 0-15,0-8 0 16,-3-8 0-16,0-5 0 16,-1-7 0-16,0-2 0 15,8 0 0-15,-1 0 0 16,3-2 0-16,-1-9-678 15,-2 0-64-15,-6-3 398 16,-5-2 151-16</inkml:trace>
  <inkml:trace contextRef="#ctx0" brushRef="#br0" timeOffset="-140218.16">12863 12224 82 0,'0'0'59'16,"0"0"6"-16,0 0-8 15,0 0-23-15,0 0-34 16,88-25 2-16,-34 19-2 16,9 0 2-16,1 1 0 15,-3-2-2-15,-1 1 0 16,-11-1 0-16,-12 2-1 0,-12 0 0 15,-11 0 2 1,-4 2 3-16,-7 0 8 0,-1 2 45 16,-2-1 25-16,0 1 30 15,0-1 44-15,0 2 21 16,0-1 31-16,0 1 30 16,0 0-25-16,0 0-5 15,0 0-47-15,0 0-62 16,0 0-81-16,0 8-18 15,1 10 0-15,2 7 0 0,3 4 0 16,2 3 0 0,2 0 0-16,1-3 0 0,-1-1 0 15,0-6 0 1,-1-6 0-16,-1-4 0 16,2-8 0-16,-1-4 0 0,5 0 0 15,2-7-668-15,-1-15-206 16,-3-5 538-16</inkml:trace>
  <inkml:trace contextRef="#ctx0" brushRef="#br0" timeOffset="-139908.98">13472 11935 167 0,'0'0'96'16,"0"0"128"-16,0 0 98 15,0 0-34-15,0 0-117 16,0 0-50-16,-3-5-74 16,1 7 105-16,1 1 155 15,1-3-155-15,0 0-152 16,0 0 0-16,0 0 0 16,-2-3 0-16,1-10 0 15,-2-3 0-15,0-1 0 16,3 4 0-16,-2 4 0 15,2 9 0-15,0 0 0 16,3 9 0-16,15 21-557 16,6 9-338-16,3 4 530 15,-2-4 180-15</inkml:trace>
  <inkml:trace contextRef="#ctx0" brushRef="#br0" timeOffset="-139501.53">13711 12144 102 0,'0'0'57'0,"0"0"73"15,0 0 82-15,0 0 203 16,0 0 143-16,0 0-50 16,1-51-443-16,4 55-65 15,5 13 0-15,5 7 0 16,6 9 0-16,2 0 0 15,2 3 0-15,-3-4 0 16,-1-4 0-16,-8-9 0 0,0-6 0 16,-5-6 0-16,-3-6 0 15,-1-1 0-15,5 0 0 16,0-18 0-16,4-8 0 16,2-5 0-16,-3-4 0 15,-3-2 0-15,-3 1 0 16,-3 3 0-16,-2 5 0 15,1 4 0-15,-2 7 0 16,0 6 0-16,0 5 0 16,0 4 0-16,0 2 0 15,8 6 0-15,4 17-329 16,4 1-854-16,-4 1 780 16</inkml:trace>
  <inkml:trace contextRef="#ctx0" brushRef="#br0" timeOffset="-139079.1">14194 12277 164 0,'0'0'38'16,"0"0"-7"-16,0 0 60 16,0 0 8-16,0 0 15 15,0 0 41-15,88 32 22 0,-70-32 18 16,1 0-40-16,0-7 0 15,0-10-55-15,0-2-57 16,-4-1 6-16,-2-3-21 16,-4 0-17-16,-6 0 12 15,-1 0 5-15,-2 1-6 16,0 0 1-16,-6 1-6 16,-9 4-6-16,0 3 17 15,-1 4-10-15,2 4-13 16,2 5-5-16,-1 1 35 15,1 0-35-15,-3 8-35 16,0 12 35-16,0 5 12 16,3 8-6-16,4 5 17 15,4 3 23-15,4 2 11 0,0-2-5 16,0-4 19-16,9-4-71 16,6-7 0-16,3-1 0 15,3-7 0-15,3-4 0 16,7-6-318-16,5-6-641 15,-4-2 442-15</inkml:trace>
  <inkml:trace contextRef="#ctx0" brushRef="#br0" timeOffset="-137820.04">14840 12467 38 0,'0'0'101'0,"0"0"-40"15,0 0 44-15,0 0-7 16,0 0-15-16,0 0-4 15,-2-3-24-15,4 0-29 16,15 1-26-16,8-3 0 0,5-2 5 16,1 0-3-16,-9 2-2 15,-8-1 7-15,-7 3 15 16,-4 0 31-16,-2 2 74 16,-1 1-51-16,0 0 8 15,0 0-30-15,0 0-46 16,0 0-8-16,0 0-46 15,0 0 6-15,0 1 14 16,0 8 26-16,0-1 19 16,0 2-16-16,0 2 1 0,0 4 4 15,0 0 16-15,0 6 5 16,3 1 13-16,1-1 12 16,-1 2 10-16,0-1-15 15,0-1-9-15,0 1 15 16,-2-2-23-16,1 1 20 15,-2-6 24-15,0 0 0 16,0-2 26-16,0-3-17 16,-3 1 1-16,-5-5 13 15,-3 0-23-15,-2-3-76 16,0 0 0-16,-2-1 0 16,1-2 0-16,2-1 0 15,1 0 0-15,0-4 0 0,3-12-346 16,4-12-594-16,3-12 466 15,-1-13 211-15</inkml:trace>
  <inkml:trace contextRef="#ctx0" brushRef="#br0" timeOffset="-137503.15">14961 12227 246 0,'0'0'81'0,"0"0"21"16,0 0 151-16,0 0-80 15,0 0 52-15,0 0 207 0,-15 17-83 16,13-15-163-16,-1-2-186 16,3 0 0-16,-1 0 0 15,1 0 0-15,-2 0 0 16,-2 0 0-16,-1 0 0 15,-1-6 0-15,1 2 0 16,3 1 0-16,2 2 0 16,0 1 0-16,0 0 0 15,2 0 0-15,18 0 0 16,10 0-1348-16,3 5 916 16,-2-5 189-16</inkml:trace>
  <inkml:trace contextRef="#ctx0" brushRef="#br0" timeOffset="-135139.4">9518 10833 112 0,'0'0'29'16,"0"0"48"-16,0 0 8 15,0 0 23-15,0 0 61 16,0 0 68-16,-31-16 92 15,29 15-39-15,2 1-31 16,0 0-35-16,0 0-96 16,0 0-128-16,0 0 0 0,0 0 0 15,0 0 0-15,0 0 0 16,2 0 0-16,7 4 0 16,9 7 0-16,2 2 0 15,5 0 0-15,6-1 0 16,10 0 0-16,6-4 0 15,2-1 0-15,8 2 0 16,-5-2 0-16,2 1 0 16,-1 3 0-16,2 2 0 15,-2 0 0-15,7 1 0 16,1-1 0-16,0 0 0 16,2-2 0-16,-5 0 0 15,-2-1 0-15,-1-2 0 0,-1 1 0 16,2-1 0-1,2 2 0-15,1-3 0 0,1 2 0 16,1-1 0-16,-1 2 0 16,3-1 0-16,2 1 0 15,1 1 0-15,4 0 0 16,-3 2 0-16,3-1 0 16,2 3 0-16,-1-1 0 15,1 1 0-15,-3-1 0 16,-5 0 0-16,3 2 0 15,-6-2 0-15,-1 0 0 16,1 0 0-16,-1 1 0 16,-5-3 0-16,-3 2 0 15,-7-1 0-15,-1-2 0 0,0 1 0 16,0-3 0-16,1 2 0 16,0-2 0-16,-3 0 0 15,-2 3 0-15,3 0 0 16,-1 2 0-16,2 0 0 15,-1 1 0-15,-6 2 0 16,0-1 0-16,-5-1 0 16,-2-3 0-16,-4-1 0 15,1-1 0-15,0-3 0 16,-3 1 0-16,-5-1 0 16,-1-3 0-16,-7 1 0 15,-2-2 0-15,-5-3 0 16,-3 1 0-16,-1-1 0 15,0 0 0-15,0 0 0 16,0 0 0-16,0 0 0 0,0 0 0 16,0 0 0-16,-14 0-82 15,-3 0-849-15,-5 0 205 16,1-4 462-16</inkml:trace>
  <inkml:trace contextRef="#ctx0" brushRef="#br0" timeOffset="-134503.58">12623 11252 149 0,'0'0'57'0,"0"0"53"16,0 0 26-16,0 0 160 15,0 0 268-15,-52-72 66 16,49 71-525-16,1 1-105 16,2 0 0-16,0 0 0 15,0 0 0-15,0 1 0 0,0 16 0 16,9 7 0-16,12 4 0 15,6 2 0-15,7 2 0 16,4 3 0-16,-1 2 0 16,0 1 0-16,-4-1 0 15,-6-3 0-15,-9-7 0 16,-4-10 0-16,-8-7 0 16,-4-7 0-16,1-1 0 15,-3-2 0-15,0 0 0 16,0 0 0-16,0 0 0 15,0 0 0-15,0 3 0 16,-6 7 0-16,-13 2 0 16,-11 6 0-16,-9 4 0 15,-7-2 0-15,3-1 0 0,-5 0 0 16,6-2 0-16,3-3 0 16,8-2 0-16,6 0 0 15,5-5 0-15,7-1 0 16,1-2 0-16,3-2 0 15,3 0 0-15,1-1 0 16,4 1 0-16,-1-2 0 16,2 0 0-16,0 0 0 15,0 0 0-15,0 0 0 16,0 0 0-16,0-5-1221 16,0-2 572-16</inkml:trace>
  <inkml:trace contextRef="#ctx0" brushRef="#br0" timeOffset="-131292.85">9053 12540 16 0,'0'0'9'0,"0"0"11"15,0 0-5-15,0 0-7 16,0 0-2-16,0 0 8 15,-15-10 3-15,15 10-3 16,-3 0-1-16,0 0-3 0,0 0-3 16,-3 0 7-1,1 2-1-15,2-1 2 0,0-1-2 16,2 2 3 0,-5-2 2-16,0 1 3 0,-3 2-3 15,-2 1-10-15,0 0-4 16,0 0 2-16,2-1 0 15,2-1 1-15,2-2 1 16,2 0 1-16,3 0 8 16,-1 0 16-16,1 0 4 15,0 0 2-15,-3 0 7 16,0 0-4-16,-2 0-22 16,2 0-1-16,3 0-13 0,0 0 11 15,0 0-4 1,0 0-9-16,0 0 7 0,0 0-11 15,6 0-5-15,23 0-16 16,8 0 21-16,11 0 0 16,1 0 4-16,-10 0-2 15,-9 0 1-15,-8 0-1 16,-8 0 0-16,-6 0-4 16,-5 0 4-16,-3 0-2 15,0 0 11-15,0 0-3 16,0 0-1-16,0 0-3 15,0 0-4-15,0 0-13 0,-6 0-53 16,-2 0-73 0,-3 4-34-16,5-2 16 0</inkml:trace>
  <inkml:trace contextRef="#ctx0" brushRef="#br0" timeOffset="-118222.02">15604 12127 36 0,'0'0'48'16,"0"0"17"-16,0 0 0 15,0 0 20-15,0 0 13 16,0 0 42-16,-37-65 135 15,31 59 95-15,4 2-2 16,1 3 6-16,1 1-251 16,0 0-123-16,0 0 0 15,0 0 0-15,0 0 0 16,0 0 0-16,0 5 0 16,0 5 0-16,3 6 0 15,16 3 0-15,8 5 0 16,4 0 0-16,5 2 0 15,1-4 0-15,-1-1 0 16,-3-3 0-16,-5-6 0 0,-7-2 0 16,-6-3 0-16,-3-3 0 15,-8-1 0-15,-1-2 0 16,-3 1 0-16,0-2 0 16,0 0 0-16,0 0-419 15,0 0-424-15,0-6 383 16,-1-10 241-16</inkml:trace>
  <inkml:trace contextRef="#ctx0" brushRef="#br0" timeOffset="-117896.89">15877 12029 117 0,'0'0'72'0,"0"0"26"16,0 0 34-16,0 0 76 15,0 0 84-15,0 0 3 16,0-25-146-16,-15 33-86 16,-4 12 61-16,-4 6 44 15,-1-1-14-15,0 3 3 16,1-1-139-16,3 0-18 16,-1 1 0-16,1-1 0 15,0-1 0-15,1-6 0 0,5-3 0 16,4-4 0-16,7-7 0 15,1-5 0-15,2 1 0 16,0-2 0-16,0 0 0 16,0 0-386-16,2 0-502 15,8 0 405-15,-3-9 282 16</inkml:trace>
  <inkml:trace contextRef="#ctx0" brushRef="#br0" timeOffset="-117561.62">15734 11972 107 0,'0'0'78'16,"0"0"29"-16,0 0 59 15,0 0 34-15,0 0 28 16,0 0-67-16,0 11-58 15,0 9 308-15,0 5-82 16,0 5-172-16,3 5-157 16,3 4 0-16,1 1 0 15,5 2 0-15,-2-1 0 16,1-3 0-16,1-2 0 16,-5-6 0-16,-1-7 0 15,1-5 0-15,-4-9 0 16,-1-6 0-16,-2 0 0 0,0-3 0 15,0 0-883-15,-10 0 179 16,-20-7 401-16</inkml:trace>
  <inkml:trace contextRef="#ctx0" brushRef="#br0" timeOffset="-117387.09">15504 12260 78 0,'0'0'119'16,"0"0"-39"-16,103-20 51 0,-51 14-53 16,6 4-43-1,-1-2-35-15,-7 4-26 0,-8 0-174 16,-13 0 45-16</inkml:trace>
  <inkml:trace contextRef="#ctx0" brushRef="#br0" timeOffset="-115820.27">16405 11921 139 0,'0'0'86'0,"0"0"51"16,0 0 108-16,0 0 245 16,0 0 165-16,0 0-360 15,0-39-295-15,0 39 0 16,0 14 0-16,0 9 0 16,0 13 0-16,0 7 0 15,0 7 0-15,3 2 0 16,7 0 0-16,5-3 0 15,2-2 0-15,3-5 0 16,-3-5 0-16,-1-3 0 0,-4-4 0 16,-3-2 0-1,-4-4 0-15,-2-5 0 0,-3-6 0 16,0-4 0-16,0-6 0 16,0-3 0-16,0 0 0 15,0-2 0-15,0-12 0 16,0-4 0-16,0-2-481 15,0-1-696-15,0 2 883 16</inkml:trace>
  <inkml:trace contextRef="#ctx0" brushRef="#br0" timeOffset="-115411.53">16748 12058 118 0,'0'0'67'0,"0"0"12"16,0 0-18-16,0 0-43 15,0 0 1-15,0 0 20 16,-85 77 10-16,48-48 22 16,-2-4 5-16,0-3 9 15,6-5 3-15,11-4-23 16,6-3 9-16,6-3-26 15,6-1 21-15,1 1-27 16,3 2-26-16,0 1 1 16,21 3 10-16,22 0 27 15,10-2-2-15,8 1-23 16,3-3 1-16,-4 2-25 0,-4-2 9 16,-8 1-14-16,-14-3 15 15,-10 0-5-15,-13-5-10 16,-7-2 6-16,-4 0-6 15,0 0 0-15,0 0 41 16,0 0-41-16,0 0-160 16,-9 0-465-16,3 0 293 15,3 2 103-15</inkml:trace>
  <inkml:trace contextRef="#ctx0" brushRef="#br0" timeOffset="-115027.48">17149 12441 66 0,'0'0'186'16,"0"0"38"-16,0 0 364 15,0 0 186-15,0 0-565 16,0 0-209-16,0-47 0 15,0 47 0-15,0 8 0 16,0 9 0-16,0 5 0 0,0 4 0 16,0 1 0-16,0 0 0 15,5 3 0-15,2 2 0 16,0 0 0-16,0 3 0 16,-3-8 0-16,-1-1 0 15,0-11 0-15,0-6 0 16,-3-7 0-16,2-2 0 15,-2 0 0-15,1 0 0 16,1-14 0-16,-1-10 0 16,6-8 0-16,-1-4 0 15,2-2-1307-15,-2 1 702 16</inkml:trace>
  <inkml:trace contextRef="#ctx0" brushRef="#br0" timeOffset="-114441.9">17306 11592 138 0,'0'0'69'16,"0"0"3"-16,0 0-26 16,0 0 5-16,96 63 87 0,-28-19 83 15,8 11 149 1,-6 12 48-16,-10 9-92 0,-11 10-128 15,-15 4-198-15,-15 3 0 16,-13-1 0-16,-6-4 0 16,0-6 0-16,-14-9 0 15,-2-8 0-15,2-10 0 16,1-12 0-16,-1-11 0 16,7-14 0-16,1-9 0 15,3-4 0-15,-4-4 0 16,-2 2 0-16,-4 1-146 15,-6 1-1025-15,-3-2 718 16,-5-3 216-16</inkml:trace>
  <inkml:trace contextRef="#ctx0" brushRef="#br0" timeOffset="-112078.83">20472 12072 91 0,'0'0'41'16,"0"0"24"-16,0 0 14 15,0 0 22-15,0 0 48 16,0 0 104-16,-16-68 82 16,14 65 36-16,2 1 5 15,0 2-190-15,-1 0-186 16,1 0 0-16,0 13 0 16,0 16 0-16,0 10 0 15,0 9 0-15,4 6 0 16,8 1 0-16,-3 1 0 15,5-2 0-15,0-3 0 16,0-5 0-16,2-5 0 0,-4-5 0 16,-2-6 0-16,-2-1 0 15,-5-8 0-15,0-6 0 16,-3-8 0-16,1-5 0 16,1-2 0-16,-1 0 0 15,1 0 0-15,3-9 0 16,5-9-616-16,0-7-425 15,8-7 784-15</inkml:trace>
  <inkml:trace contextRef="#ctx0" brushRef="#br0" timeOffset="-111702.47">20837 12187 53 0,'0'0'130'0,"0"0"-81"15,0 0 36-15,0 0-30 16,0 0-38-16,0 0 2 16,-76 66 9-16,39-32 15 15,-2 1 13-15,1-3 14 16,3-4 29-16,9-9 26 16,7-5-9-16,8-7-2 15,6-4 41-15,5-2-21 16,0 2-82-16,2 4-42 15,28 3 22-15,17 4-32 16,13 0 59-16,2 0-32 16,-3-1-27-16,-10-5 0 15,-7-1-5-15,-11-2-1 16,-11-3 6-16,-10-2-5 0,-6 0-1 16,-4 0-15-16,0 0 10 15,0 4-6-15,0-1-82 16,0 3-453-16,0-1 99 15,0 2 198-15</inkml:trace>
  <inkml:trace contextRef="#ctx0" brushRef="#br0" timeOffset="-111379.89">21324 12559 232 0,'0'0'101'0,"0"0"241"15,0 0 212-15,0 0-161 16,0 0-177-16,0 0-147 16,0 37 12-16,4 3-22 15,2 7-59-15,2 2 0 16,-2 1 0-16,-2-5 0 15,-1-3 0-15,1-4 0 16,-1-7 0-16,2-7 0 0,-3-8 0 16,1-10 0-1,-3-3 0-15,1-3 0 0,1 0 0 16,-2-14-42-16,0-12-1573 16</inkml:trace>
  <inkml:trace contextRef="#ctx0" brushRef="#br0" timeOffset="-111097.64">22079 12280 30 0,'0'0'231'0,"0"0"-202"16,0 0 134-16,0 0 81 15,0 0-115-15,0 0-76 16,37 0-46-16,-13 0-7 16,3 0-24-16,-6 2-287 15,-9 10 42-15,-12 6 30 16</inkml:trace>
  <inkml:trace contextRef="#ctx0" brushRef="#br0" timeOffset="-110962.02">22095 12504 63 0,'0'0'269'0,"0"0"-58"16,0 0 693-16,0 0-386 16,0 0-436-16,0 0-82 15,103-33 0-15,-66 30-221 16,4 2-805-16,0-4 418 15</inkml:trace>
  <inkml:trace contextRef="#ctx0" brushRef="#br0" timeOffset="-109800.31">23338 12280 19 0,'0'0'75'0,"0"0"-14"16,0 0 6-16,0 0 25 15,0 0 17-15,0 0 27 16,-24-47 56-16,5 47-44 16,-5 0-9-16,-2 7-45 15,-2 8 3-15,3 8-33 16,0 4 17-16,1 5-50 16,7 2 16-16,8 0-14 0,3-2-28 15,6-2-5-15,0-6 5 16,9-1-5-16,6-7-10 15,3-5 4-15,0-4 6 16,3-7 27-16,3 0 1 16,1-9-7-16,2-9-21 15,-5-5 22-15,-1-3-16 16,-4 0-1-16,-4-1 40 16,-5 0-11-16,-4 0 5 15,-2 2-5-15,-2 4 35 16,0 4 12-16,0 5-23 15,0 7-6-15,0 3-5 16,0 2-47-16,0 0 0 0,0 0 0 16,-2 11 0-16,-2 11-30 15,-1 5 24-15,3 1 12 16,2 2-35-16,0 1 35 16,2-2-6-16,13 0 0 15,6-5-6-15,6-5-17 16,1-2-23-16,0-6-189 15,1-2-196-15,-3-3-49 16,-1-5 140-16,-2-1 133 16,-6 0 56-16</inkml:trace>
  <inkml:trace contextRef="#ctx0" brushRef="#br0" timeOffset="-109433.27">23565 12282 87 0,'0'0'53'0,"0"0"16"16,0 0 30-16,0 0-20 15,0 0-22-15,0 0-18 16,101-44 10-16,-68 63 37 16,-7 2 21-16,-3 3-12 15,0 1 23-15,-8 2-26 16,-5 1-17-16,-6-2-7 15,-4-2-27-15,0-6-2 16,0-6-14-16,0-6 34 16,-3-4 35-16,0-2 125 15,-2-2 178-15,-1-13-397 16,1-8 0-16,4-5 0 0,1-6 0 16,0-1 0-16,10 2 0 15,6 0 0-15,-2 10 0 16,2 5 0-16,-1 6 0 15,2 10-146-15,2 2-821 16,-1 2 445-16,-2 12 287 16</inkml:trace>
  <inkml:trace contextRef="#ctx0" brushRef="#br0" timeOffset="-108532.73">24163 11921 127 0,'0'0'63'0,"0"0"39"16,0 0 31-16,0 0 80 15,0 0-28-15,0 0-119 16,0 2-53-16,0 37 19 16,0 10 60-16,3 7 92 15,6 5 22-15,2 2-17 16,0 1 9-16,-2-4-100 15,-3-6-34-15,-1-8-58 16,-4-10 11-16,-1-10-11 16,2-12-6-16,-2-8 0 15,0-6 11-15,1 0 31 16,4-3-42-16,-1-14 0 0,2-6 0 16,0-3 0-16,3-2 0 15,1-1 0-15,4 2 0 16,4 3 0-16,4 7 0 15,4 6-146-15,4 5 31 16,1 6 41-16,0 0 18 16,-2 1 28-16,-4 14 28 15,-7 0-40-15,-8 5 18 16,-5 2 22-16,-5 1 0 16,0 0 17-16,-15 2-1 0,-14-1 91 15,-7-1 19-15,-5-6-39 16,4-4-6-16,4-6-81 15,6-5 34-15,6-2-34 16,6 0-40-16,6 0-253 16,6-4-230-16,3-6-153 15,0-1 358-15</inkml:trace>
  <inkml:trace contextRef="#ctx0" brushRef="#br0" timeOffset="-108181.02">24735 12355 65 0,'0'0'140'15,"0"0"-33"-15,0 0 71 16,0 0 201-16,0 0 178 15,0 0-64-15,0-48-365 16,0 48-128-16,0 0 0 16,-2 0 0-16,-1 13 0 15,0 7 0-15,1 5 0 16,2 2 0-16,0 0 0 16,0 0 0-16,2-3 0 15,9-4 0-15,2-3 0 0,-1-8 0 16,3-2 0-16,-2-3 0 15,2-4-579-15,1 0-262 16,-5-2 460-16,-2-12 148 16</inkml:trace>
  <inkml:trace contextRef="#ctx0" brushRef="#br0" timeOffset="-107943.64">24770 12107 66 0,'0'0'174'0,"0"0"-61"16,0 0 167-16,0 0 247 0,0 0-110 15,0 0-122 1,-13-16-120-16,11 16-175 0,2 0 0 16,0 0 0-16,0 0 0 15,0 0 0-15,0 0-71 16,0 0-568-16,0 9-91 15,0 1 393-15,0-3 156 16</inkml:trace>
  <inkml:trace contextRef="#ctx0" brushRef="#br0" timeOffset="-107002.4">25194 12032 130 0,'0'0'70'0,"0"0"31"16,-8-100 50-16,1 72 124 16,-2 6 162-16,5 4 94 15,-1 8-179-15,2 7-352 16,0 3 0-16,-1 8 0 16,-5 20 0-16,1 13 0 0,-1 14 0 15,6 6 0-15,3 9 0 16,0 1 0-1,3-2 0-15,12-7 0 0,9-7 0 16,0-10 0-16,3-10 0 16,-2-8 0-16,-2-7 0 15,-1-9 0-15,-1-5-221 16,-6-6-893-16,-9 0 658 16,-6-11 242-16</inkml:trace>
  <inkml:trace contextRef="#ctx0" brushRef="#br0" timeOffset="-106849.95">24990 12312 144 0,'0'0'53'16,"0"0"-30"-16,113-25 14 16,-44 25-30-16,7 0-7 15,-6 0-80-15,-12 0-45 16</inkml:trace>
  <inkml:trace contextRef="#ctx0" brushRef="#br0" timeOffset="-106543.4">25439 12272 141 0,'0'0'92'0,"0"0"38"15,0 0 114-15,0 0-12 0,0 0-137 16,80 14-7-1,-52 12 4-15,-3-1 62 0,-3 0-17 16,-7-1-36-16,-6-4-57 16,-8-3-11-16,-1-7 0 15,0-4-10-15,0-5 22 16,0-1 80-16,0-5 113 16,0-18-238-16,0-7 0 15,0-2 0-15,0-2 0 16,14 3 0-16,5 6 0 15,2 9 0-15,3 9 0 16,4 7 0-16,4 10-937 16,-1 16 216-16,-4 3 483 0</inkml:trace>
  <inkml:trace contextRef="#ctx0" brushRef="#br0" timeOffset="-106202.08">25968 12353 9 0,'0'0'183'15,"0"0"-74"-15,0 0 95 16,0 0 203-16,-3-76 171 16,-3 74-196-16,-3 2-207 15,-4 2-175-15,-2 15 0 16,-3 9 0-16,5 4 0 16,4-1 0-16,6-5 0 0,3-6 0 15,0-7 0-15,0-7-30 16,9-4 1-16,4 0 29 15,5-4 59-15,0-9-59 16,-2-1 0-16,-2-2 0 16,-1 2 0-16,-4 3 0 15,-1 2 0-15,-4 5 0 16,1 4 0-16,3 0 0 16,5 2 0-16,1 9 0 15,3 3-146-15,-1-1-482 16,1-1-59-16,0-3 380 15,-1-4 130-15</inkml:trace>
  <inkml:trace contextRef="#ctx0" brushRef="#br0" timeOffset="-105417.55">26306 12257 209 0,'0'0'54'15,"0"0"79"-15,0 0 98 16,9-91 180-16,-4 77 57 15,0 4-3-15,-2 8-389 16,7 2-76-16,11 2 0 16,4 20 0-1,7 5 0-15,-5 6 0 0,-9 0 0 16,-7-3 0-16,-5-1 0 16,-4-9 0-16,-2-6 0 15,0-9 0-15,0-5 0 16,3 0 0-16,0 0 0 15,3-12 0-15,7-6 0 16,4-2-329-16,7 2-707 16,1 4 624-16,2 2 252 15</inkml:trace>
  <inkml:trace contextRef="#ctx0" brushRef="#br0" timeOffset="-105019.56">26699 12179 32 0,'0'0'52'0,"0"0"7"16,0 0 29-16,0 0 32 15,27-72 87-15,-25 63 269 16,-1 7 242-16,-1 2-423 16,0 0-295-16,0 9 0 15,2 14 0-15,4 7 0 16,1 2 0-16,6-2 0 16,3-3 0-16,-2-5 0 15,3-8 0-15,-1-5 0 0,2-9 0 16,3 0 0-16,1-7 0 15,4-16 0-15,-5-2 0 16,-2-2 0-16,-4 2 0 16,-2 2 0-16,-7 5 0 15,-1 8 0-15,-4 6 0 16,-1 4 0-16,0 0 0 16,3 8 0-16,2 16 0 15,1 8 0-15,0 8 0 16,-5 3 0-16,-1 0 0 15,0-1 0-15,-19-2 0 16,-12-5 0-16,-13-5 0 16,-5-6 0-16,0-6 0 0,3-5-492 15,7-8-545 1,7-5 678-16</inkml:trace>
  <inkml:trace contextRef="#ctx0" brushRef="#br0" timeOffset="-104182.87">28435 12035 142 0,'0'0'27'15,"0"0"46"-15,0 0 11 0,0 0-11 16,0 0 29-16,0 0-17 16,0 24 11-16,0-22-8 15,0-2-19-15,0 0-6 16,0 0 14-16,0 0 8 15,0 0 80-15,0 0-36 16,-2-9-19-16,1 1-104 16,-1-1-1-16,1 2 17 15,-1 4-22-15,2 2 0 16,0 1-11-16,0 0 0 0,0 0-47 16,0 0-60-1,0 10 29-15,0 0 85 16,0 0 4-16,0-3 9 0,0-3-4 15,0-3-5-15,0-1 5 16,0 0 5-16,0 0 19 16,0 0 108-16,0 0 35 15,0-1 72-15,0-9-18 16,0-3-226-16,0-1 0 16,0 1 0-16,0 1 0 15,0 2 0-15,0 2 0 16,0 3 0-16,0 4 0 0,-1 1 0 15,-12 0 0 1,-6 0 0-16,-8 17 0 16,-4 6 0-16,3 6 0 0,2 3 0 15,8 0 0 1,11-2 0-16,7-5 0 0,0-2 0 16,13-1 0-16,13-1-163 15,5-1-295-15,0-4-34 16,1-2 146-16,2-7 160 15,2-5 57-15,1-2 24 16,2-3 32-16,-2-14-18 16</inkml:trace>
  <inkml:trace contextRef="#ctx0" brushRef="#br0" timeOffset="-103872.15">28712 12098 26 0,'0'0'51'0,"0"0"11"15,0 0 16-15,0 0 41 16,0 0 18-16,0 0 110 15,-12-66-88-15,-9 75-100 16,0 14-6-16,0 2-42 16,7 4 0-16,6 1-6 15,4-3-5-15,4-1 4 16,0-3 0-16,9-1-4 16,7-8 0-16,-1-7 4 15,3-5 0-15,0-2 21 16,1-4 21-16,0-13 41 15,-1-4 64-15,-3-3 40 0,-6-1-52 16,-3 1-3 0,-3 0-101-16,-3 3 16 15,0 3-51-15,0 9-57 0,-3 5-296 16,-3 4-402-16,3 1 310 16,3 11 247-16</inkml:trace>
  <inkml:trace contextRef="#ctx0" brushRef="#br0" timeOffset="-102973.02">28866 12082 86 0,'0'0'68'0,"0"0"65"16,0 0 60-16,0 0 209 15,0 0 111-15,0 0-207 0,24-40-215 16,-15 54-80-1,5 9 122-15,3 3-22 0,-1 4-111 16,-2 0 0-16,-3-1 0 16,-1 0 0-16,-4-5 0 15,0-6 0-15,-5-4 0 16,2-6 0-16,-2-5 0 16,1-3 0-16,-1 0 0 15,1 0 0-15,1 0 0 16,1-5 0-16,2-11 0 15,6-5 0-15,-1-3 0 16,1-3 0-16,1-1 0 16,-2-1 0-16,-2-2 0 0,1 2 0 15,-4 5 0 1,-2 3 0-16,-1 5 0 0,-1 7 0 16,-1 3 0-1,-1 3 0-15,0 3 0 0,0 0 0 16,0 0 0-16,0 4 0 15,2 13 0-15,1 7 0 16,3 3 0-16,0 1 0 16,0-1 0-16,3 0 0 15,1-3 0-15,1-4 0 16,-1-3 0-16,3-6 0 16,1-2 0-16,2-5 0 0,2-3 0 15,3-1 0 1,0 0 0-16,0-7 0 0,-2-6 0 15,0-2 0-15,0-2 0 16,-5-6 0-16,-2-2 0 16,-1-4 0-16,-4 0 0 15,-1 0 0-15,-3 1 0 16,-3 5 0-16,0 3 0 16,0 2 0-16,0 3 0 15,0 6 0-15,0 1 0 16,0 7 0-16,-1 1 0 15,-5 0 0-15,-1 14 0 16,-4 9 0-16,0 4 0 16,4 1 0-16,6-1 0 0,1-2 0 15,0-4 0-15,16-1 0 16,9-3 0-16,6 1 0 16,2-1 0-16,-3 0 0 15,-2 0 0-15,-2-2 0 16,-4 3 0-16,-1-5 0 15,-3 4 0-15,-4-3 0 16,-5-1 0-16,-6 0 0 16,-3-2 0-16,0 1 0 15,-19-1 0-15,-18-1 0 16,-20-5 0-16,-5-1 0 0,2-4 0 16,8 0 0-1,13 0-595-15,11 0-488 16,13-6 735-16</inkml:trace>
  <inkml:trace contextRef="#ctx0" brushRef="#br0" timeOffset="-102468.37">29970 11746 69 0,'0'0'61'15,"0"0"18"-15,-24-77 32 16,18 54 26-16,1 2 167 16,2 4 267-16,0 7 131 15,2 5-689-15,-1 5-13 16,1 0 0-16,-4 9 0 16,1 19 0-16,1 14 0 0,3 14 0 15,0 7 0-15,2 5 0 16,14 3 0-16,-2-2 0 15,3-1 0-15,0-5 0 16,-1-10 0-16,-4-8 0 16,0-9 0-16,-5-14 0 15,-1-8 0-15,-3-8 0 16,-1-5 0-16,-2-1 0 16,0 0 0-16,0-7 0 15,0-11-519-15,-15-4-624 16,-7-4 827-16</inkml:trace>
  <inkml:trace contextRef="#ctx0" brushRef="#br0" timeOffset="-102287.86">29707 12080 119 0,'0'0'62'0,"0"0"30"15,0 0-7-15,79-25-55 16,-41 24-21-16,-1 1-4 15,-12 0-5-15,-5 0-1 16,-10 1-40-16,-6 5-47 16,-2-1 12-16,-2-2-26 15</inkml:trace>
  <inkml:trace contextRef="#ctx0" brushRef="#br0" timeOffset="-101441.12">30478 12032 135 0,'0'0'71'16,"0"0"43"-16,0 0 45 16,0 0 126-16,0 0 165 15,0 0-98-15,-27-62-97 16,14 62-71-16,-3 6-142 15,-7 12-42-15,1 4 0 16,2 6 0-16,0 6 0 16,5-1 0-16,3 0 0 15,7-5 0-15,5-6 0 0,0-7 0 16,2-7 0-16,17-7 0 16,5-1 0-16,5 0 0 15,-1-15 0-15,-4-3 0 16,-4-3 0-16,-6-1 0 15,-2 2 0-15,-6 2 0 16,-2 5 0-16,-2 7 0 16,-2 3 0-16,0 3 0 15,0 0 0-15,0 0 0 16,0 18 0-16,0 4 0 16,6 5 0-16,0 1 0 15,4-5 0-15,1-3 0 16,-1-3-13-16,2-6-564 15,-1-2-142-15,-1-6 329 0,0-3 192 16</inkml:trace>
  <inkml:trace contextRef="#ctx0" brushRef="#br0" timeOffset="-100971.24">30668 12046 106 0,'0'0'68'16,"0"0"45"-16,0 0 71 15,0 0 127-15,0 0-4 16,0 0-241-16,20-21-48 16,-10 38-18-16,2 6 105 0,4 2 22 15,-2-4 29 1,-4 0-67-16,0-6-83 0,-4-5 11 16,-3-5-12-16,0-3-5 15,-1-2 28-15,1 0 35 16,4 0 87-16,1-10-22 15,4-7-128-15,4-2 0 16,-1-5 0-16,1-1 0 16,-2 0 0-16,-1-1 0 15,-5 5 0-15,1 6 0 16,-5 2 0-16,-2 8 0 16,-1 0 0-16,-1 5 0 0,0 0 0 15,0 0 0-15,2 0 0 16,-2 13 0-16,4 6 0 15,0 6 0-15,3 3 0 16,-1 0 0-16,1-2 0 16,2 0 0-16,0-3 0 15,0-4 0-15,0-3 0 16,1-5 0-16,1 0 0 16,0-4-169-16,5-4-730 15,3-3 369-15,2 0 321 16,3-8 60-16</inkml:trace>
  <inkml:trace contextRef="#ctx0" brushRef="#br0" timeOffset="-100620.54">31241 11649 80 0,'0'0'83'15,"0"0"63"-15,10-90 118 16,-7 72 382-16,-3 7 83 15,0 5-630-15,0 6-99 16,0 0 0-16,0 0 0 16,0 15 0-16,0 13 0 15,0 11 0-15,3 10 0 16,2 8 0-16,2 4 0 16,0 5 0-16,-2 5 0 15,1 1 0-15,-4-3 0 16,-1-6 0-16,1-11 0 15,-1-8 0-15,4-13 0 0,1-11 0 16,-1-9 0-16,0-6 0 16,-4-5 0-16,-1 0 0 15,0 0 0-15,0-6 0 16,-3-12-272-16,-20-9-1028 16,-10-3 977-16</inkml:trace>
  <inkml:trace contextRef="#ctx0" brushRef="#br0" timeOffset="-100505.84">31075 12036 95 0,'0'0'71'0,"0"0"8"16,121-8 2-16,-48 8-24 15,18 0-27-15,12 4-30 16,0-4-181-16</inkml:trace>
  <inkml:trace contextRef="#ctx0" brushRef="#br0" timeOffset="-95187.49">14522 1442 120 0,'0'0'83'15,"0"0"24"-15,0 0 0 16,0 0 5-16,0 0 17 16,0 0-20-16,0 0-50 15,-3-14-40-15,15 16-12 16,3 7 37-16,6 5 24 15,3 3 6-15,1 4 11 16,1 2-3-16,-1 4-29 16,-3-1-28-16,-3 6-25 15,-8 0 70-15,-5 3-49 16,-6 2 10-16,0-2 0 16,0-2-25-16,-4-6 20 15,-10-4 1-15,-2-4-16 16,-5-7 55-16,3-4-39 15,-1-3 35-15,-2-5-11 0,3 0 29 16,-2 0 23-16,2-13 7 16,1-4-68-16,0-4-42 15,2-4 0-15,2-4 0 16,1-1 0-16,1-1 0 16,1 1 0-16,1 2 0 15,2 4 0-15,2 4 0 16,2 3 0-16,1 1 0 15,2 3 0-15,0 3 0 16,0 1 0-16,0 2 0 16,0 2 0-16,0 0 0 15,0 2 0-15,0 3 0 0,0-2 0 16,0 0 0-16,0 2 0 16,0 0 0-16,0-1 0 15,2-1 0-15,12-2 0 16,8 1 0-16,14 0 0 15,16 0 0-15,10-1 0 16,9 3 0-16,-1-3 0 16,-2 1 0-16,-8 1 0 15,-12 0 0-15,-12 2 0 16,-14-1 0-16,-13 1 0 16,-7 0 0-16,-2 0 0 0,0 0 0 15,-3 0 0 1,-16 0 0-16,-7 2 0 0,-4 6-169 15,3-1-637 1,8 1 180-16,8-6 359 0</inkml:trace>
  <inkml:trace contextRef="#ctx0" brushRef="#br0" timeOffset="-94823.35">15225 1315 199 0,'0'0'148'0,"0"0"281"16,0 0 285-16,0 0-187 16,0 0-497-16,0 0-30 15,0 8 0-15,-12 29 0 16,-6 12 0-16,1 9 0 15,3 3 0-15,5 1 0 16,9-1 0-16,0-5 0 16,10-4 0-16,14-5 0 15,3-8 0-15,-2-6 0 16,-1-9 0-16,-3-6 0 16,0-7 0-16,-2-8 0 15,2-3 0-15,5 0 0 16,2-7-684-16,-1-7-103 15,-5-3 464-15,-8-1 138 0</inkml:trace>
  <inkml:trace contextRef="#ctx0" brushRef="#br0" timeOffset="-94316.24">15459 1553 137 0,'0'0'106'15,"0"0"93"-15,0 0 224 16,0 0-25-16,0 0-67 16,0 0-145-16,60 6 81 15,-37 11-267-15,0 4 0 0,-4 2 0 16,-5 1 0 0,-2 2 0-16,-11 4 0 0,-1 1 0 15,0-3 0-15,-10-4 0 16,-2-8 0-16,6-9 0 15,6-7 0-15,0 0 0 16,0-5 0-16,0-15 0 16,6-6 0-16,10-2 0 15,4-3 0-15,-1 1 0 16,0 1 0-16,-5 5 0 16,-2 2 0-16,-2 6 0 15,-4-1 0-15,0 4 0 16,-1 3 0-16,-4 5 0 0,-1 2 0 15,0 3 0-15,0 0 0 16,0 0 0-16,0 5 0 16,-3 16 0-16,-3 7 0 15,2 5 0-15,4 2 0 16,0 1 0-16,0-1 0 16,4-6 0-16,8-3 0 15,6-9 0-15,1-4 0 16,1-6 0-16,7-6-448 15,4-1-544-15,3-1 633 16,-4-19 160-16</inkml:trace>
  <inkml:trace contextRef="#ctx0" brushRef="#br0" timeOffset="-94011.83">15934 1284 275 0,'0'0'228'16,"0"0"222"-16,0 0-164 15,0 0-151-15,0 0 363 16,74 104-323-16,-43-54-175 16,-1 2 0-16,-5 2 0 15,-3-1 0-15,-8 3 0 16,-8 0 0-16,-6-2 0 15,0-4 0-15,-12-9 0 0,-4-10 0 16,2-9 0-16,4-12 0 16,1-6 0-16,3-4 0 15,3 0-519-15,2-1-536 16,1-14 712-16</inkml:trace>
  <inkml:trace contextRef="#ctx0" brushRef="#br0" timeOffset="-93752.72">16541 1576 277 0,'0'0'187'0,"0"0"309"15,0 0-72-15,0 0-203 16,0 0-159-16,82-19-62 16,-54 19-39-16,-5 0-153 15,-4 7-318-15,-8 9 87 16,-7 0 188-16,-4 3 109 16,-6 3-1-16</inkml:trace>
  <inkml:trace contextRef="#ctx0" brushRef="#br0" timeOffset="-93607.07">16572 1738 126 0,'0'0'74'16,"0"0"64"-16,0 0 56 15,0 0 143-15,0 0-92 16,83-7-167-16,-60 4-78 16,-2 0-141-16,1-2-468 15,-1-1 300-15</inkml:trace>
  <inkml:trace contextRef="#ctx0" brushRef="#br0" timeOffset="-92857.99">18264 701 139 0,'0'0'94'0,"0"0"69"16,0 0 133-16,0 0 334 16,0 0-16-16,0 0-503 15,-3-54-111-15,1 54 0 16,2 0 0-16,0 0 0 15,-1 0 0-15,1 0 0 16,-2 0 0-16,2 0 0 16,0 13 0-16,0 10 0 15,0 13 0-15,0 11 0 16,0 5 0-16,0 3 0 16,0-4 0-16,0-5 0 15,2-3 0-15,4-5 0 16,0-4 0-16,-1-4 0 0,0-4 0 15,0-4 0 1,-2-7 0-16,-2-4 0 0,1-6 0 16,-1-4 0-16,1-1 0 15,-2 0 0-15,0 0 0 16,0 0 0-16,0-1 0 16,0 1 0-16,-12 0-1549 15,-9 1 1119-15</inkml:trace>
  <inkml:trace contextRef="#ctx0" brushRef="#br0" timeOffset="-92418.61">17311 1692 46 0,'0'0'94'0,"0"0"-22"16,0 0 9-16,0 0-14 16,0 0 16-16,0 0 6 15,-32-2 10-15,32 2 10 16,0 0 3-16,18 0-38 15,28-3-66-15,41-1-8 0,46-2 8 16,31-2 3-16,21 1-4 16,6-3 1-16,1-3 26 15,9-3-34-15,7-8-11 16,2 0-1-16,-15-2-33 16,-27 5-14-16,-38 5 59 15,-41 1 11-15,-31 5-5 16,-31 3-12-16,-15 5 2 15,-12 1-19-15,0 1-66 16,-9 0-154-16,-19 0 57 0,-13 7 14 16,-14 3 8-1</inkml:trace>
  <inkml:trace contextRef="#ctx0" brushRef="#br0" timeOffset="-91789.09">17734 2142 43 0,'0'0'165'0,"0"0"8"15,0 0 266-15,0 0 442 16,0 0-535-16,0 0-346 16,0-71 0-16,0 69 0 15,0 2 0-15,0 0 0 16,0 0 0-16,0 0 0 15,0 1 0-15,0 17 0 16,0 10 0-16,0 9 0 16,0 1 0-16,0 2 0 15,0-4 0-15,0-3 0 16,5-3 0-16,1-4 0 16,0 1 0-16,1 0 0 15,-4-2 0-15,-3-1 0 16,0-5 0-16,0-7 0 15,0-3 0-15,0-8 0 0,0-1 0 16,0 0 0-16,9-2 0 16,7-20-519-16,2-5-733 15</inkml:trace>
  <inkml:trace contextRef="#ctx0" brushRef="#br0" timeOffset="-91443.99">18094 2123 205 0,'0'0'203'0,"0"0"440"16,0 0 265 0,0 0-820-16,0 0-88 0,0 0 0 15,3-13 0-15,0 22 0 16,1 14 0-16,5 6 0 15,-1 9 0-15,0 2 0 16,-1 4 0-16,-3 0 0 16,-2-3 0-16,-1 1 0 15,-1-7 0-15,0-7 0 16,2-6 0-16,-2-8 0 16,3-6 0-16,0-4 0 0,-2-3 0 15,1-1 0 1,-2 0 0-16,0 0 0 0,0 0 0 15,0-11-1221-15,0-8 585 16</inkml:trace>
  <inkml:trace contextRef="#ctx0" brushRef="#br0" timeOffset="-91225.34">17915 2348 131 0,'0'0'75'0,"0"0"-44"16,0 0 37-16,134-5-1 0,-62 0 5 15,2-2-40-15,-13 0-25 16,-16 0-7-16,-13 3-54 16,-12 1-39-16,-4 1-4 15,-5-2 14-15,-3-2-53 16</inkml:trace>
  <inkml:trace contextRef="#ctx0" brushRef="#br0" timeOffset="-90701.06">18595 2404 75 0,'0'0'72'16,"0"0"10"-16,0 0 39 16,0 0-7-16,0 0 40 15,0 0 73-15,54 33 4 16,-27-31 10-16,4-2-13 16,1 0-78-16,-3 0-65 15,-2-7 42-15,-2-5-63 16,-2-2 12-16,-5-5-76 15,-2-1 0-15,-2-1 0 16,-4 1 0-16,-3 0 0 16,-1 0 0-16,-6-2 0 0,0 3 0 15,0 1 0 1,-1 3 0-16,-11 5 0 16,-6 3 0-16,-6 3 0 0,-5 4 0 15,-3 0 0-15,-2 0 0 16,-1 13 0-16,4 8 0 15,1 7 0-15,5 7 0 16,4 5 0-16,6 2 0 16,11 4 0-16,4-2 0 15,0-1 0-15,9-3 0 16,10-6 0-16,5-8 0 16,5-3 0-16,7-6 0 15,8-9 0-15,8-6 0 16,0-2-152-16,1 0-851 0,-6-16 446 15,-7-7 332-15</inkml:trace>
  <inkml:trace contextRef="#ctx0" brushRef="#br0" timeOffset="-90423.03">18916 2015 142 0,'0'0'85'0,"0"0"35"16,0 0 34-16,0 0 57 15,0 0 15-15,0 0-96 16,33-3-52-16,5 3-23 15,9 0-22-15,3 0-33 16,-6 0-322-16,-7 0-157 16,-13 0 228-16</inkml:trace>
  <inkml:trace contextRef="#ctx0" brushRef="#br0" timeOffset="-89745.46">19271 1870 176 0,'0'0'143'16,"0"0"218"-16,0 0 354 16,0 0-63-16,0 0-652 15,0 0 0-15,24-16 0 16,-11 16 0-16,6 14 0 15,3 7 0-15,-2 6 0 16,0 3 0-16,-10 4 0 16,-4-1 0-16,-6 0 0 15,0-3 0-15,-1-7 0 0,-8-6 0 16,3-8 0 0,0-6 0-16,6-3 0 0,0 0 0 15,0 0 0-15,0 0 0 16,0-10 0-16,3-7 0 15,12-4 0-15,5-5 0 16,5-3 0-16,3-4 0 16,0 1 0-16,-4 3 0 15,-5 3 0-15,-7 4 0 16,-4 4 0-16,-2 4 0 16,-2 4 0-16,-4 3 0 0,0 6 0 15,0-1 0 1,0 2 0-16,0 0 0 0,0 0 0 15,-8 14 0-15,-6 9 0 16,-2 7 0-16,2 3 0 16,6 3 0-16,7-4 0 15,1-4 0-15,0-3 0 16,17-6 0-16,5-2 0 16,2-4 0-16,0-5 0 15,-2-1 0-15,-1-4 0 16,-6-1 0-16,-2-2 0 15,-5 0 0-15,-5 0 0 16,-2 0 0-16,-1 0 0 16,0 0 0-16,0 0 0 0,0 0 0 15,-3 0 0-15,-10 0 0 16,-10 5 0-16,-3 0-1312 16,-6-4 719-1</inkml:trace>
  <inkml:trace contextRef="#ctx0" brushRef="#br0" timeOffset="-88345.04">9072 15022 96 0,'0'0'56'15,"0"0"16"-15,0 0 14 16,0 0-2-16,0 0 12 0,0 0 19 16,0 0-3-1,9-3-109-15,12 0-3 16,3 3-10-16,4 0-6 16,-4 0-9-16,0 5-123 0,-12 11-48 15,-12 4 32-15,0 2 7 16</inkml:trace>
  <inkml:trace contextRef="#ctx0" brushRef="#br0" timeOffset="-88143.51">8982 15320 67 0,'0'0'67'15,"0"0"2"-15,0 0 11 0,0 0 4 16,0 0 6-16,0 0 20 15,60-11 17-15,-27 2-36 16,1 2-27-16,-2 2-44 16,-7 1-20-16,-8 3-152 15,-3 1-104-15,-6 0 53 16,-2 0 61-16</inkml:trace>
  <inkml:trace contextRef="#ctx0" brushRef="#br0" timeOffset="-86875.29">12773 14054 116 0,'0'0'90'0,"0"0"31"16,0 0 91-1,0 0 217-15,0 0 109 0,0 0-10 16,0-28-515-16,0 28-13 16,0 0 0-16,0 0 0 15,0 11 0-15,0 15 0 16,-1 12 0-16,-1 9 0 16,1 7 0-16,-2 5 0 15,-1-2 0-15,1-6 0 16,3-6 0-16,0-11 0 15,0-10 0-15,0-10 0 16,1-4 0-16,5-4 0 0,-2-2 0 16,-1-1 0-1,-3-2 0-15,0 1 0 0,0-2 0 16,0 0-749-16,0 0-187 16,0 0 637-16</inkml:trace>
  <inkml:trace contextRef="#ctx0" brushRef="#br0" timeOffset="-85811.49">10225 15309 21 0,'0'0'39'0,"0"0"-8"0,0 0 2 15,0 0-5 1,0 0 11-16,-88 0-8 0,81 0 10 15,1 0-3-15,1 0-2 16,1 0-7-16,4 0-4 16,-1 0 2-16,1 0-2 15,0 0 5-15,0 0-9 16,0 0 9-16,0 0 2 16,0 0-2-16,0 0 13 15,10 0-21-15,18-1-20 16,22-2 7-16,22-3 0 15,21 0 4-15,16-1-5 16,18-1-3-16,8 0 10 0,3 0-15 16,2 0-2-16,0-3-6 15,13 0 8-15,13-2 0 16,27-2 0-16,20-2 0 16,27 0 15-16,20-1-15 15,3 2-10-15,4 0 10 16,-9 2 0-16,-11-1 3 15,-3 3-3-15,-11-1-3 16,5 2 3-16,-3-3 3 16,-1 0-1-16,-6-2-2 15,-10-4-5-15,-14 0 2 16,-7 0 6-16,-11-2 7 0,-2 1 0 16,1 0-10-1,-2 0-10-15,0 3 10 0,-9 4 0 16,-11 2 5-16,-17-1 0 15,-24 2-2-15,-20-1 0 16,-19 0-3-16,-17 1 0 16,-12 2 2-16,-14 2-2 15,-12 3 5-15,-13 1-5 16,-10 2 3-16,-5 1 5 16,0 0-8-16,0 0-8 15,0 0-5-15,0 0-18 16,-8 0-41-16,-19 0-37 15,-16 7 10-15,-16 3-82 16,-15 0 44-16</inkml:trace>
  <inkml:trace contextRef="#ctx0" brushRef="#br0" timeOffset="-84584.06">10968 16078 79 0,'0'0'108'16,"0"0"6"-16,0 0 95 15,0 0 253-15,0 0 78 16,0 0-116-16,0-33-313 16,0 44-111-16,0 15 0 15,0 11 0-15,0 8 0 16,0 4 0-16,5 4 0 15,2 3 0-15,-1-1 0 16,0 1 0-16,0-2 0 16,0-7 0-16,-3-8 0 15,1-11 0-15,-2-11 0 0,-1-8 0 16,-1-8 0-16,0-1 0 16,2 0 0-16,1-5 0 15,6-12 0-15,7-6 0 16,7-5-1472-16,10-3 995 15</inkml:trace>
  <inkml:trace contextRef="#ctx0" brushRef="#br0" timeOffset="-84276.88">11461 16167 113 0,'0'0'143'15,"0"0"79"-15,0 0 338 16,0 0 171-16,0 0-453 16,0 0-278-16,1-38 0 15,-1 63 0-15,3 13 0 16,0 6 0-16,0 4 0 16,1 1 0-16,1-3 0 15,1-6 0-15,0-4 0 16,0-8 0-16,0-4 0 15,-3-6 0-15,-2-5 0 16,-1-4 0-16,0-4 0 16,0-1 0-16,-1 2-278 15,-11-3-913-15,-5-3 790 16</inkml:trace>
  <inkml:trace contextRef="#ctx0" brushRef="#br0" timeOffset="-84090.38">11231 16408 126 0,'0'0'95'0,"0"0"-48"16,85-17 16-16,-20 16-27 15,15 1-16-15,8 0-20 16,1 0-69-16,1 0-85 0</inkml:trace>
  <inkml:trace contextRef="#ctx0" brushRef="#br0" timeOffset="-83530.87">12384 16443 31 0,'0'0'69'0,"0"0"-13"0,0 0 23 16,0 0 4-16,0 0-6 16,0 0 3-16,69 48 18 15,-42-40 11-15,-2-5-15 16,-1-1-47-16,0-2 5 15,-2 0-25-15,1-5-10 16,0-14 6-16,-3-4-5 16,-2-3-2-16,-5-4 2 15,-1-1-14-15,-6-2 20 16,-4 1 1-16,-2 1-17 16,0 6 30-16,-8 1 33 15,-8 5 14-15,-1 5 71 0,-4 6-38 16,-1 5-42-16,-2 3-47 15,-3 0-24-15,-1 19-5 16,1 8 6-16,3 13-6 16,5 12 28-16,2 8 23 15,7 4 23-15,7-2 1 16,3-5-6-16,3-11-17 16,24-7-17-16,10-9-11 15,11-7-24-15,10-7 0 16,2-7 0-16,-1-5 0 15,-8-4 0-15,-9 0 0 16,-15 0 0-16,-12 0 0 16,-10-2 0-16,-5 0-1029 0,0-3 340 15,0-8 367 1</inkml:trace>
  <inkml:trace contextRef="#ctx0" brushRef="#br0" timeOffset="-82771.16">13136 15833 122 0,'0'0'60'0,"0"0"16"15,0 0-7-15,0 0 6 0,0 0 13 16,-82 0 15-16,76 1 24 15,0-1 55-15,6 0 30 16,0 0-33-16,0 0 13 16,0 0 18-16,12 0-27 15,28 0-85-15,16-4-98 16,14-4 18-16,4 0-7 16,-10 1-11-16,-14 4-23 15,-12 0 23-15,-17 2 12 16,-10 1 23-16,-8 0-30 15,-3 0-5-15,0 0 13 16,0 0-13-16,0 0 0 0,-6 0 0 16,-5 0-180-1,-1 4-235-15,-1 0-470 16,6 1 531-16</inkml:trace>
  <inkml:trace contextRef="#ctx0" brushRef="#br0" timeOffset="-82058.85">13945 15628 0 0,'0'0'67'16,"0"0"-20"-16,0 0 10 15,0 0 11-15,0 0 13 16,0 0 37-16,-8-62 62 15,6 57 155-15,2 3 101 16,-2 2 65-16,2 0-344 16,-3 0-157-16,3 0 0 15,0 0 0-15,0 0 0 16,0 7 0-16,0 7 0 16,0 8 0-16,0 7 0 15,0 5 0-15,9 1 0 0,-2 1 0 16,1 3 0-16,1-4 0 15,-1-1 0-15,0-2 0 16,0-4 0-16,-2-3 0 16,1-5 0-16,-1-6 0 15,-5-4 0-15,1-3 0 16,-1-5 0-16,-1-2 0 16,0 0 0-16,0 0 0 15,0 0 0-15,0 0 0 16,0-2 0-16,0-8 0 15,2-4 0-15,5-5-1131 16,5-2 466-16,5-2 414 16</inkml:trace>
  <inkml:trace contextRef="#ctx0" brushRef="#br0" timeOffset="-81665.98">14239 15609 32 0,'0'0'96'0,"0"0"-2"16,0 0-4-16,0 0-21 15,0 0-40-15,0 0-21 16,-41 34 41-16,13-9 14 16,-5 1-13-16,-4 2 1 15,2-1 0-15,4-6-18 16,7-4 8-16,10-7-21 0,6-3 21 15,7-4 7-15,1 0-7 16,0 2 17-16,4 4-43 16,27 0 8-16,12-1 34 15,10-1-23-15,1-1 5 16,-7-1-34-16,-11 1-5 16,-3-1 4-16,-14-2 1 15,-8 0-1-15,-8-2-4 16,-3 1-9-16,0-2 5 15,0 1 4-15,0 2-5 16,0 0-185-16,3 2-234 16,6-2 160-16,4 0 97 15</inkml:trace>
  <inkml:trace contextRef="#ctx0" brushRef="#br0" timeOffset="-81331.87">14603 15807 134 0,'0'0'136'15,"0"0"72"-15,0 0 297 16,0 0 57-16,0 0-60 16,0 0-502-16,0-32 0 15,0 33 0-15,0 11 0 0,0 7 0 16,0 5 0-16,0 4 0 15,7 3 0-15,2 5 0 16,0-4 0-16,-1-1 0 16,-4-3 0-16,2-8 0 15,-5-7 0-15,1-8 0 16,-2-5 0-16,0 0 0 16,0 0 0-16,0 0 0 15,0 0 0-15,0 0 0 16,0-4 0-16,0-10-486 0,0-11-813 15</inkml:trace>
  <inkml:trace contextRef="#ctx0" brushRef="#br0" timeOffset="-80929.43">15161 15670 106 0,'0'0'104'0,"0"0"36"0,0 0 111 15,0 0 267-15,0 0-60 16,0 0-122-16,-12-34-202 16,12 34-134-16,7 13 0 15,15 7 0-15,5 5 0 16,3 3 0-16,1 1 0 16,1-1 0-16,-4-3 0 15,-4-4 0-15,-4-3 0 16,-6-6 0-16,-6 0 0 15,-4-6-497-15,-1-2-534 16,-3-4 712-16,0 0 125 0</inkml:trace>
  <inkml:trace contextRef="#ctx0" brushRef="#br0" timeOffset="-80648.98">15451 15618 88 0,'0'0'91'0,"0"0"19"16,0 0 65-16,0 0 58 16,0 0-18-16,0 0-80 15,-8 5-68-15,-10 20 92 16,-6 4 53-16,-3 6 32 16,-4 2-60-16,-2 1-50 15,0 2-134-15,2-6 0 0,5-5 0 16,8-6 0-16,7-9 0 15,5-4 0-15,3-8 0 16,3 0 0-16,0-2-329 16,0 0-270-16,0 0-4 15,17-10 361-15,6-15 82 16</inkml:trace>
  <inkml:trace contextRef="#ctx0" brushRef="#br0" timeOffset="-80393.21">15346 15587 111 0,'0'0'76'0,"0"0"28"15,0 0 3-15,0 0-60 16,0 0 88-16,0 0 73 16,0 97 150-16,0-55-3 15,4 1 11-15,9-1-186 16,0-2-180-16,-2-5 0 15,0-5 0-15,-2-7 0 16,-3-6 0-16,0-5 0 16,-5-5-261-16,-1-4-531 15,0-2 252-15,0-1 332 16,-13 0 93-16</inkml:trace>
  <inkml:trace contextRef="#ctx0" brushRef="#br0" timeOffset="-80216.12">15103 15845 44 0,'0'0'82'0,"0"0"-19"16,98-17 13-16,-46 12 0 16,8 0-42-16,4 0-34 15,0-3-3-15,2 2-107 16,-12-3-14-16</inkml:trace>
  <inkml:trace contextRef="#ctx0" brushRef="#br0" timeOffset="-78445.05">15972 15572 54 0,'0'0'100'0,"0"0"-4"15,0 0 22-15,0 0 48 16,0 0 56-16,0 0 52 16,0 0-46-16,-16-50-123 15,5 55-79-15,-2 11-15 16,-2 5-11-16,2 4 5 16,1 4 6-16,4 1-11 15,4-1 0-15,4-4 0 16,0-2 0-16,0-6-32 15,0-8 17-15,7-4 4 16,2-5-4-16,4 0 15 0,4-1 41 16,5-13-15-16,2-3-10 15,-1-3-6-15,-2 0 6 16,-4-1 6-16,-5 1-11 16,-1 3 5-16,-4 3 11 15,-4 3 0-15,-3 4 23 16,2 2 51-16,-2 4-9 15,0 1 17-15,0 0-28 16,0 0-58-16,0 0-23 16,0 13-104-16,1 6 75 15,4 7 29-15,-1 3 0 16,2-2 6-16,3-1 0 16,-2-2-6-16,1-6 0 15,0-7-6-15,0-4-23 0,6-4-281 16,7-3-275-16,5 0 98 15,7-11 231-15,2-8 77 16</inkml:trace>
  <inkml:trace contextRef="#ctx0" brushRef="#br0" timeOffset="-77866.99">16509 15550 76 0,'0'0'49'16,"0"0"13"-16,0 0 0 16,0 0-6-16,0 0-2 15,0 0-16-15,2 16-5 0,-2-16-3 16,0 0 13-16,0 0 38 16,0 0 65-16,0-2 40 15,0-6-157-15,0 2-21 16,0 0-1-16,0 4 9 15,0 2 51-15,0 0 0 16,0 0-49-16,0 0-18 16,0 0-64-16,0 10 2 15,0 4 62-15,0 0 0 16,0-3 0-16,0-1 7 16,0-4-3-16,0-4-4 0,0-2 0 15,0 0 13 1,0 0 12-16,0 0 74 0,0 0 29 15,0-8-11-15,0-5-112 16,0-1 0-16,0 0 16 16,0-2-11-16,0 1-4 15,0 2-6-15,0 4 10 16,0 2 17-16,-3 2 11 16,0 4-5-16,0 1-11 15,-5 0-22-15,-2 4-33 16,-4 13 6-16,-2 7 10 15,3 3 12-15,0 6 0 0,3-3-1 16,6-2 1-16,4-2-17 16,0-4 6-16,9-3-72 15,13-5-46-15,10-3-168 16,3-3-37-16,4-2 144 16,0-1 36-16,-5-5 24 15</inkml:trace>
  <inkml:trace contextRef="#ctx0" brushRef="#br0" timeOffset="-77491.49">16844 15213 89 0,'0'0'79'0,"0"0"36"15,0 0 65-15,0 0 136 16,0 0 134-16,0 0-80 16,0-63-189-16,-4 63-83 15,0 11-81-15,-2 11 41 16,0 11 36-16,2 3-94 16,1 7 0-16,0 1 0 15,1 5 0-15,2 1 0 16,0 1 0-16,0 2 0 0,8-6 0 15,2-3 0 1,4-5 0-16,2-11 0 16,2-6 0-16,1-10 0 15,1 0 0-15,-1-6 0 0,0-2 0 16,-2-3-436-16,-1-1-526 16,-5 0 569-16,-2-6 210 15</inkml:trace>
  <inkml:trace contextRef="#ctx0" brushRef="#br0" timeOffset="-77049.69">16694 15540 98 0,'0'0'25'0,"0"0"9"16,97-8 1-16,-43 7-13 15,4 1-15-15,0-2-5 16,-3 0-2-16,-7-2 1 16,-7 0-2-16,-8-2-2 15,-10 2 1-15,-8-1 2 16,-7 1 0-16,-4-1 2 16,-2 3 8-16,-1-3 27 15,-1 4 24-15,0-2 9 16,0 3 16-16,0 0 48 15,0 0 65-15,0 0 85 0,0 0-68 16,0 0-27-16,0 9-79 16,0 9-59-16,0 4 282 15,0 4-286-15,0-2-47 16,0-2 0-16,2-4 0 16,6-2 0-16,2-3 0 15,0-2 0-15,-1-2 0 16,3-2 0-16,-2-2 0 15,1-2-318-15,-1-3-666 16,-1 0 573-16,0 0 236 16,-2-14 47-16</inkml:trace>
  <inkml:trace contextRef="#ctx0" brushRef="#br0" timeOffset="-76780.27">17267 15319 166 0,'0'0'142'16,"0"0"89"-16,0 0 314 16,0 0 21-16,0 0-169 15,0 0-397-15,-15-4 0 16,14 4 0-16,1 0 0 16,-3 0 0-16,0-5 0 15,1 0 0-15,-1-1 0 16,2 3 0-16,-1 2 0 0,2 1 0 15,0 0 0-15,0 1 0 16,0 19 0-16,12 8-215 16,11 9-946-1,3-2 737-15,4 0 240 16</inkml:trace>
  <inkml:trace contextRef="#ctx0" brushRef="#br0" timeOffset="-76417.14">17479 15526 62 0,'0'0'136'15,"0"0"22"-15,0 0 146 16,0 0 304-16,0 0-158 16,0 0-197-16,11-37-253 0,1 57 0 15,5 5 0-15,2 4 40 16,0 1-40-16,0-4 12 15,-5-5-18-15,0-6 12 16,-6-7-6-16,-1-8 6 16,1 0 12-16,1-1-18 15,1-13 0-15,1-8 0 16,0-3 0-16,-3-4 0 16,1-6 0-16,-3 0 0 15,0 3 0-15,-3 6 0 16,-2 8 0-16,-1 10 0 15,0 3 0-15,2 5 0 0,1 0 0 16,4 9-508 0,7 9-562-16,-1 0 752 0</inkml:trace>
  <inkml:trace contextRef="#ctx0" brushRef="#br0" timeOffset="-76007.13">17864 15574 63 0,'0'0'63'16,"0"0"0"-16,0 0 12 15,0 0 10-15,0 0-3 16,0 0-10-16,73 10-8 16,-58-10 7-16,0-8-25 15,3-5-5-15,-3-4 7 0,3-3-27 16,-2-1 17-1,-4-1-11-15,-3-1 16 0,-3 1 57 16,-3 3-1-16,-3 1 29 16,0 4-14-16,-10 4-47 15,-4 7-41-15,-5 3-15 16,-5 0-11-16,1 5-11 16,-2 13 11-16,0 5-10 15,1 7 10-15,6 4 21 16,2 2 17-16,10 3-6 0,6-5 6 15,0-5 6 1,10-5-27-16,12-5 6 16,5-4-1-16,6-1-22 15,1-3-17-15,7-1-364 0,3 1-285 16,7-3 335 0,12 0 137-16</inkml:trace>
  <inkml:trace contextRef="#ctx0" brushRef="#br0" timeOffset="-75331.89">18366 15673 65 0,'0'0'60'0,"0"0"-15"16,0 0 7-16,0 0-28 15,0 0-21-15,0 0 9 16,98-18 2-16,-63 11 12 16,-2-1-6-16,-3-1 0 15,-9 1-4-15,-6 0 18 16,-7 2 11-16,-4 4 6 15,-4-1 54-15,0 3 43 16,0-2 4-16,0 2-50 16,0 0-53-16,0 0-16 15,0 0-16-15,0 0 4 16,0 7-16-16,0 7 54 0,0 3 85 16,0 5 29-1,0 0-7-15,0 2-35 0,0 2 1 16,0-3-22-1,0 1-97-15,0-1-13 0,-1 1 0 16,-4-1 0-16,-2-4 0 16,0 0 0-16,-1-7 0 15,2-3 0-15,3-5 0 16,0-4 0-16,0 0 0 16,-5 0 0-16,-5 0 0 15,-5-4 0-15,-6-2 0 16,-1-4-552-16,1-3-512 0,3-7 776 15</inkml:trace>
  <inkml:trace contextRef="#ctx0" brushRef="#br0" timeOffset="-75031.7">18491 15445 42 0,'0'0'153'16,"0"0"-58"-16,0 0 90 16,0 0 85-16,0 0 190 15,0 0 75-15,0 39-228 16,0-26-307-16,0-6 0 16,0-4 0-16,0-1 0 0,0-2 0 15,0 0 0-15,0 0 0 16,-5 0 0-16,-1-4 0 15,-1-6 0-15,1 2 0 16,0 2 0-16,6 0 0 16,0-1 0-16,0-6-1474 15,0-8 973-15</inkml:trace>
  <inkml:trace contextRef="#ctx0" brushRef="#br0" timeOffset="-73589.55">17301 14774 55 0,'0'0'30'16,"0"0"-2"-16,0 0-5 0,0 0 4 15,0 0 1-15,0 0 3 16,-37-26 14-16,29 24 2 15,0 0 9-15,-1 1-19 16,-3-1-3-16,3 2 3 16,-2 0-7-16,3 0 1 15,0 0 10-15,2 0 19 16,3 0 20-16,0 0-24 16,2 0 17-16,-2 0 8 15,3 2-5-15,0-1-27 16,0 1 1-16,0-1 5 15,0 2-37-15,7 1-4 0,20-2 33 16,12 0 26 0,13-2 10-16,9 0-47 0,6 0 18 15,5 0-44-15,9 0-4 16,8 0-1-16,7-2 1 16,5 0 10-16,8 2 6 15,0 0-11-15,-3 0-6 16,-11 0 1-16,-15 0-6 15,-16 0-11-15,-9 0 11 16,-11-6 5-16,-8-1-5 16,-9 0 50-16,-7 0 40 15,-4 0 82-15,-4 1-50 16,0 1-88-16,-6 3-21 16,-2-1-13-16,-2 3 0 15,-2-2 0-15,0 2 0 0,0 0 0 16,0-1 0-16,0 1 0 15,0-3 0-15,0 3 0 16,0 0 0-16,0 0 0 16,0 0 0-16,1 0 0 15,1 0 0-15,-2 0 0 16,3 0 0-16,-2 0 0 16,2 0 0-16,0 0 0 15,-3 0 0-15,0 0 0 16,0 0 0-16,0 0 0 0,4-1 0 15,1-1 0-15,3-1 0 16,2 2 0-16,3-1 0 16,-1 2 0-16,2 0 0 15,-1 0 0-15,-2 0 0 16,2 0 0-16,-2 0 0 16,-1 0 0-16,2-1 0 15,0 1 0-15,3-1 0 16,-5 0 0-16,1 1 0 15,-4 0 0-15,-4 0 0 16,-1 0 0-16,-2 0 0 16,0 0 0-16,0 0 0 15,0 0 0-15,0 0 0 16,0 0 0-16,0 0 0 16,0 0 0-16,-2 0 0 0,-13 1 0 15,-1 13-307-15,-7 1-890 16,0 0 797-16</inkml:trace>
  <inkml:trace contextRef="#ctx0" brushRef="#br0" timeOffset="-71530.46">12757 14000 66 0,'0'0'47'16,"0"0"-7"-16,0 0 9 15,0 0-18-15,0 0-4 16,0 0-4-16,0 0-5 15,0 9-1-15,0-9 11 16,0 2-7-16,0-2 6 16,0 0 2-16,0 0-2 15,0 0-4-15,0 1 5 16,0-1-3-16,0 2-3 16,0-1-14-16,0-1-1 0,0 1-3 15,0-1-4-15,0 0 0 16,0 0 2-16,0 0 7 15,0 0 1-15,0 0 11 16,0 2 34-16,-4-1 29 16,-5 1 7-16,-8 2 64 15,-1 0-39-15,-4 1-25 16,-2 0 16-16,-1 1-72 16,4-1 17-16,0-1 10 15,3 1-18-15,8-4 21 16,2 0-20-16,4 1 5 15,2-2-38-15,2 0-7 16,0 0-5-16,0 3-17 16,0 4-346-16,9 0-421 0,13 6 534 15,7-4 87-15</inkml:trace>
  <inkml:trace contextRef="#ctx0" brushRef="#br0" timeOffset="-70652.8">12574 14563 22 0,'0'0'49'0,"0"0"-16"15,0 0 5-15,0 0 0 16,0 0 5-16,0 0 0 16,-5 0 6-16,5 0-4 15,-1 0 13-15,1 0-9 16,0 0 0-16,0 0-14 16,0 0-6-16,0 0-2 15,0 0-12-15,0 0 25 0,0 0 2 16,3 0-8-16,19 0-29 15,17 0 22-15,13 0 0 16,5 0-24-16,-1-2-3 16,-8-6 15-16,-7 2-7 15,-10-1-8-15,-12 0 29 16,-7 3-26-16,-6 1 11 16,-6 3 26-16,0 0 57 15,0 0-23-15,0 0-35 16,0 0-21-16,-3 0-14 15,-12 0-4-15,-1 0-4 16,-5 0 4-16,-3 4 0 16,-4 2-5-16,-4-2 14 0,0 1 28 15,2 1 34 1,1 0-37-16,6-2-9 16,6 0 20-16,4-1 12 15,4-2-25-15,4 1 11 0,2-2 27 16,2 0-20-16,1 0-27 15,0 0 10-15,0 0-21 16,0 0 16-16,0 0-23 16,0 0-10-16,4 0-217 15,15 0-699-15,3 0 592 16</inkml:trace>
  <inkml:trace contextRef="#ctx0" brushRef="#br0" timeOffset="-61351.28">7373 14965 89 0,'0'0'80'16,"0"0"32"-16,0 0 20 0,0 0 56 15,0 0 60-15,0 0 35 16,0 0-72-16,-94-61-31 15,73 61 9-15,-6 9-52 16,0 9-33-16,-3 2-10 16,2 8-94-16,-2 7 0 15,3 5 0-15,4 5 0 16,3 4 0-16,8 0 0 16,6 1 0-16,6-2 0 15,0-5 0-15,18-2 0 16,13-5 0-16,4-6 0 15,2-3 0-15,2-8 0 16,-1-5-53-16,0-7 18 0,-4-7-40 16,-1 0 40-16,-2-10 1 15,2-12 34-15,0-7 11 16,-3-3-11-16,0-3 18 16,-8-2-18-16,-4 0 0 15,-6-1 28-15,-8 0 24 16,-4 3-17-16,0-2-18 15,0 2 54-15,-12-1-71 16,-4 2 0-16,1 1 0 16,-1 6 0-16,-2 3 0 15,6 6 0-15,0 6 0 16,0 5 0-16,3 3 0 0,3 4 0 16,1 0 0-1,0 1-735-15,2 14-185 0,3 6 640 16</inkml:trace>
  <inkml:trace contextRef="#ctx0" brushRef="#br0" timeOffset="-60369.87">8035 15529 103 0,'0'0'79'0,"0"0"35"15,0 0 13-15,0 0 103 16,0 0 100-16,-58-75 24 0,52 70-2 16,-3 5-122-16,-3 0-102 15,-1 2-128-15,-4 15 0 16,2 4 0-16,-1 5 0 16,5 2 0-16,1 3 0 15,4 2 0-15,3-4 0 16,2-2 0-16,1-4 0 15,0-5 0-15,0-4 0 16,1-4 0-16,7-4 0 16,3-4 0-16,2-2 0 15,4 0 0-15,0-2 0 16,7-13 0-16,-2-4 0 16,-2-5 0-16,-3-2 0 15,-3 2 0-15,-5 0 0 0,-2 2 0 16,-4 1 0-16,-3 1 0 15,0 6 0-15,0 0 0 16,0 4 0-16,0 3 0 16,0 1 0-16,-3 5 0 15,0 1 0-15,2 0 0 16,-1 0 0-16,2 0 0 16,-1 0 0-16,-4 0 0 15,-2 11 0-15,2 9 0 16,-2 6 0-16,4 6 0 15,0 1 0-15,3 3 0 16,0-4 0-16,0-4 0 16,3-1 0-16,9-5 0 15,7-4 0-15,5-6 0 0,7-3 0 16,5-5 0-16,0-1-803 16,0-3-4-16,-5 0 543 15</inkml:trace>
  <inkml:trace contextRef="#ctx0" brushRef="#br0" timeOffset="-59791.41">8262 15531 11 0,'0'0'153'0,"0"0"-65"16,0 0 20-16,0 0-22 15,0 0-48-15,0 0-38 16,30-11 8-16,-2 9 11 16,5-3 17-16,-3 1 16 15,-2-1 26-15,-4-1-4 16,-7 2 30-16,-4 1-2 15,-6 0 13-15,-4-1-9 16,-1 4 85-16,-2 0 73 0,0 0-48 16,0 0-48-16,0 0-138 15,0 0-30-15,0 0 0 16,0 0 0-16,0 7 0 16,0 9 0-16,3 3 0 15,0 4 0-15,1 2 0 16,1 2 0-16,-4 1 0 15,1 2 0-15,-2-2 0 16,0-1 0-16,0-3 0 16,0-5 0-16,0-3 0 15,0-5 0-15,0-4 0 16,-3-1 0-16,-6-2 0 0,0 0 0 16,-6 1 0-16,-3-2 0 15,-3-2 0-15,2-1 0 16,-1 0 0-16,2 0 0 15,-1-4 0-15,3-12-42 16,1-5-1114-16,0-8 646 16,9-9 284-16</inkml:trace>
  <inkml:trace contextRef="#ctx0" brushRef="#br0" timeOffset="-59489.27">8495 15247 118 0,'0'0'44'15,"0"0"48"1,0 0 41-16,0 0 55 0,0 0 220 16,0 0 25-16,1 21 156 15,-1-21-547-15,-3 0-42 16,2 0 0-16,-1 0 0 15,-1 0 0-15,-1 0 0 16,-1 0 0-16,-1-5 0 16,-1 0 0-16,2 1 0 15,5 4 0-15,0 0 0 0,0 0 0 16,0 0 0 0,11 11-1182-16,1 2 562 0</inkml:trace>
  <inkml:trace contextRef="#ctx0" brushRef="#br0" timeOffset="-52561.61">31089 7740 101 0,'0'0'89'0,"0"0"-3"15,0 0 57-15,0 0 76 16,0 0 59-16,0 0 7 16,0 0-39-16,-6 0-105 15,9 4-51-15,16 9-84 0,9 5 96 16,8 6 60-16,6 3-63 16,1 3-99-16,2 2 0 15,3 6 0-15,0 1 0 16,1 8 0-16,-2 2 0 15,-2 2 0-15,-3-3 0 16,-3-2 0-16,-7-6 0 16,-3-3 0-16,-5-3 0 0,-3-5 0 15,-4-4 0-15,-3-6 0 16,-3-3 0 0,-3-8 0-16,-3-1 0 15,-4-4 0-15,-1-2 0 0,0-1 0 16,0 0 0-16,0 0 0 15,-1-12-946-15,-17-8 244 16,-9-5 442-16</inkml:trace>
  <inkml:trace contextRef="#ctx0" brushRef="#br0" timeOffset="-51679.07">31144 7751 47 0,'0'0'34'0,"0"0"9"16,0 0-11-16,0 0 11 16,0 0-7-16,0 0 10 15,-5-1 10-15,5-1 12 16,0 2 11-16,-1 0 13 16,1 0 18-16,-2 0-5 15,1 0-41-15,-1 0-27 16,-5 0-20-16,-3 6-14 15,-2 7 15-15,-6 2 5 16,4 4-12-16,-2 0 8 16,4 1-19-16,0 1 23 15,0-3 5-15,3-2-19 0,3-5 12 16,1-5-17-16,5-6 17 16,0 0-21-16,0 0 52 15,0 0 110-15,0-2 185 16,0-6 50-16,0-2-397 15,3-5 0-15,5-3 0 16,1-1 0-16,0-1 0 16,1-3 0-16,3-2 0 0,0-3 0 15,-1 1 0 1,-2 1 0-16,0 6 0 0,-2 1 0 16,0 5 0-16,-2 3 0 15,1 3 0-15,-1 0 0 16,-3 4 0-16,1 1 0 15,-2 2 0-15,-1 1 0 16,-1 0 0-16,2 0 0 16,8 0 0-16,7 5 0 15,10 6 0-15,2-1 0 16,4 0 0-16,-4 0 0 16,-7-3 0-16,-6 1 0 15,-2-6 0-15,-4 1 0 16,-1-1 0-16,3-2 0 15,0 1 0-15,-1 1 0 0,0 2 0 16,-2 1-1409 0,-6-2 962-16</inkml:trace>
  <inkml:trace contextRef="#ctx0" brushRef="#br0" timeOffset="9337.2">30859 8122 64 0,'0'0'19'16,"0"0"12"-16,0 0 10 15,0 0-1-15,0 0 5 16,0 0 7-16,0 0 9 16,-70 9 20-16,58-8 6 15,0 2-3-15,0 0 13 16,-1-2 18-16,2 2 13 0,1-2-18 16,1 1-24-1,3 0-8-15,0 1 11 0,1-2 24 16,4 1 43-16,1-2-66 15,0 0 64-15,0 0-39 16,0 1-34-16,0-1-51 16,0 0-30-16,0 0 0 15,0 0 0-15,0 0 0 16,12 0 0-16,18 0 0 16,16-1 0-16,15-3 0 15,10-2 0-15,6 1 0 16,5 0 0-16,6-1 0 0,4 4 0 15,2 1 0-15,0-1 0 16,0 1 0-16,-4 0 0 16,-4-1 0-16,0 2 0 15,-2 0 0-15,3 0 0 16,2-1 0-16,-2-2 0 16,-3 0 0-16,-2 0 0 15,-9-1 0-15,-2 4 0 16,-11-2 0-16,-9 2 0 15,-7-1 0-15,-9 1 0 16,-7-3 0-16,-6-1 0 16,-7 2 0-16,-4-4 0 15,-5 5 0-15,-3 0 0 0,-3 1 0 16,0 0 0-16,0 0 0 16,0 0 0-16,0 0 0 15,0 0 0-15,0 0 0 16,0 0 0-16,0 0 0 15,0 0 0-15,-2 0 0 16,-9 0 0-16,-3 0-562 16,-7 0-375-16,-1 0 611 15</inkml:trace>
  <inkml:trace contextRef="#ctx0" brushRef="#br0" timeOffset="9910.66">32524 7922 132 0,'0'0'63'0,"0"0"57"16,0 0 26-16,0 0 126 16,0 0 263-16,0 0-85 15,-28-21-163-15,28 21-245 16,0 0-42-16,0 0 0 0,0 2 0 16,0 10 0-16,14 2 0 15,8 4 0-15,7 0 0 16,7 1 0-16,1 0 0 15,1-1 0-15,-6-1 0 16,-2-4 0-16,-8-3 0 16,-6-4 0-16,-7-2 0 15,-4-3 0-15,-5-1 0 16,0 0 0-16,0 0 0 16,0 0 0-16,0 0 0 15,0 0 0-15,0 2 0 16,0-1 0-16,0 4 0 0,-4 3 0 15,-9 4 0-15,-8 5 0 16,-7 2 0-16,-2 3 0 16,-2 3 0-16,1-2 0 15,5-3 0-15,3-3 0 16,3-1 0-16,7-1 0 16,0-3 0-16,2-2-105 15,0 0-687-15,-3-7 56 16,-2-1 444-16</inkml:trace>
  <inkml:trace contextRef="#ctx0" brushRef="#br0" timeOffset="10917.07">30951 7942 59 0,'0'0'92'0,"0"0"-44"16,0 0 43-16,0 0 3 16,0 0 46-16,0 0-15 0,0-22-54 15,-12 22-46 1,-7 13-14-16,-6 6 27 0,-5 1 0 15,-1 4 39-15,-5 5 40 16,-3 0 21-16,-1 3-58 16,-1-3 29-16,6-4-78 15,6-5 6-15,9-6-16 16,7-5-11-16,6-2 28 16,4-1-22-16,1-2 23 15,2 0-23-15,0 0 22 16,0 3 2-16,15 2 39 15,17-1 98-15,15 3-25 16,9-1-152-16,4 3 0 16,-4 3 0-16,-5-1 0 15,-6 3 0-15,-8-1 0 0,-5-1 0 16,-7-1 0 0,-8-2 0-16,-4-3 0 0,-3-3 0 15,-6-4 0-15,-2 0 0 16,-1-2 0-16,-1-1 0 15,0 0 0-15,0 0 0 16,0 0 0-16,0 0 0 16,0 0 0-16,0 0 0 15,0 0 0-15,0 0 0 16,0 0 0-16,0 0 0 16,0 0 0-16,0 0 0 15,0 0 0-15,0 0 0 16,0 3-13-16,-3 1-1276 15,-8-1 771-15</inkml:trace>
  <inkml:trace contextRef="#ctx0" brushRef="#br0" timeOffset="14922.11">26662 7906 63 0,'0'0'75'0,"0"0"9"16,0 0 43-16,0 0 21 15,0 0 125-15,0 0 94 16,0 0 8-16,14-32-95 16,-14 32-136-16,0 0-57 15,0 3-63-15,-2 9-24 16,-13 6 0-16,-6 5 0 16,-6 1 0-16,-1 1 0 15,0 0 0-15,-1 3 0 16,5-2 0-16,-3 1 0 15,2 0 0-15,1-3 0 0,1-2 0 16,3-4 0-16,1-4 0 16,1-4 0-16,6-2 0 15,3-2 0-15,4-3 0 16,2 0 0-16,1-2 0 16,2 3 0-16,0 3 0 15,4 6 0-15,15 1 0 16,10 4 0-16,5 1 0 15,5 2 0-15,1 1 0 16,0 2 0-16,1 1 0 16,0-3 0-16,-6-2 0 15,-6-2 0-15,-3-2 0 16,-8-5 0-16,-6-3 0 0,-5-2 0 16,-4-3 0-1,-3-3 0-15,0 0 0 0,0 0-180 16,0 0-414-16,-3-5-234 15,-11-10 533-15</inkml:trace>
  <inkml:trace contextRef="#ctx0" brushRef="#br0" timeOffset="15635.81">26356 8252 29 0,'0'0'77'16,"0"0"-35"-16,0 0 22 15,0 0 0-15,0 0-1 16,0 0 3-16,-19-10 9 16,19 10 6-16,0 0 42 15,0 0 25-15,0 0 38 16,0 0-49-16,0 0-39 0,9-2 2 16,12 0-79-16,9-1 15 15,8 0 44-15,8 0-64 16,10 0 33-16,2 1-43 15,0 0 16-15,-1 1-17 16,0 0 6-16,1-1-11 16,3 1 6-16,3-2 17 15,5-2-23-15,4 2 0 16,1-5-6-16,7 2-11 16,1-3 17-16,-1 0-6 15,-7 4-10-15,-5-3 16 16,-4 1 0-16,-1 0 11 15,2 2 6-15,1-2-6 16,-2 3 23-16,-1-2-17 16,0 3-6-16,-6 2-6 0,-4-2 1 15,-11 0 5-15,-7 2-11 16,-12-4 17-16,-6 0 35 16,-9 3 86-16,-1-2-4 15,-5 3-134-15,-1-1 0 16,-1 2 0-16,-1 0 0 15,0 0 0-15,0 0 0 16,0 0 0-16,0 0 0 16,0 0 0-16,0-1 0 0,0 1 0 15,0 0 0-15,0 0-278 16,0 0-313-16,-10 0-47 16,-2 0 348-16,-2 0 113 15</inkml:trace>
  <inkml:trace contextRef="#ctx0" brushRef="#br0" timeOffset="16189.33">28108 7892 93 0,'0'0'54'0,"0"0"36"15,0 0 20-15,0 0 64 16,0 0 150-16,0 0 179 16,-65-34-30-16,65 34-247 15,0 0-226-15,0 0 0 16,0 0 0-16,0 0 0 16,0 1 0-16,13 12 0 15,9 4 0-15,8 3 0 16,5 0 0-16,6 3 0 15,-1-3 0-15,2 2 0 16,-9-3 0-16,-4-3 0 16,-3 0 0-16,-8-5 0 15,-3-4 0-15,-8-3 0 0,-2-1 0 16,-4-3 0 0,-1 0 0-16,0 0 0 0,0 1 0 15,0 3 0-15,-6 7 0 16,-13 5 0-16,-9 6 0 15,-4 0 0-15,-2-1 0 16,3 0 0-16,4-1 0 16,6-6 0-16,4-1 0 15,7-5 0-15,4-1 0 16,0-1 0-16,2-3 0 16,-1 1 0-16,2 0 0 15,0-2 0-15,0 1 0 16,-2 0 0-16,-1 1 0 15,-1 0 0-15,1 2 0 16,2-1-1294-16,-1-2 782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33:34.71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5660 910 3 0,'0'0'23'0,"0"0"-11"16,0 0-3-16,0 0-3 15,0 0 4-15,0 0-3 16,0 0-3-1,-8 0-4-15,6 0 0 0,2 0 0 16,0 0 5-16,0 0 18 16,0 0 16-16,0 0 16 15,0 0 13-15,0 0 23 16,0-4 53-16,0-1 118 16,-2 1 32-16,1-1 9 15,1 3 28-15,0 1 3 16,0-1-310-16,0 1-24 15,0 1 0-15,0-2 0 0,0 1 0 16,0 1 0-16,0 0 0 16,0 0 0-16,0 0 0 15,0 0 0-15,0 0 0 16,0 0 0-16,3 11 0 16,5 8 0-16,3 5 0 15,1 4 0-15,3 2 0 16,-3-2 0-16,1-2 0 15,1-1 0-15,-4-5 0 16,-1-6 0-16,0-5 0 16,-4-3 0-16,-1-5 0 15,2-1 0-15,-2 0 0 16,13-4 0-16,11-15 0 16,15-11 0-16,10-7 0 0,0-2 0 15,-1-1 0-15,-7 2 0 16,-6 7 0-16,-9 4 0 15,-6 6 0-15,-11 7 0 16,-4 3 0-16,-6 3 0 16,-3 6 0-16,0 2 0 15,0 0 0-15,0 0 0 16,0 0 0-16,0 0 0 16,-3 2 0-16,-9 13-1148 15,-9 0 540-15</inkml:trace>
  <inkml:trace contextRef="#ctx0" brushRef="#br0" timeOffset="5770.13">8914 3037 112 0,'0'0'96'16,"0"0"24"-16,0 0 140 16,0 0 293-16,0 0 69 15,0 0-338-15,0 0-284 16,7-21 0-16,-7 21 0 16,2 0 0-16,2 0 0 0,5 0 0 15,9 14 0-15,7 6 0 16,5 8 0-16,-4 7 0 15,5 0 0-15,-5 5 0 16,-1-3 0-16,-1-1 0 16,-2-3 0-16,-4-8 0 15,-2-6 0-15,-5-7 0 16,-7-7 0-16,1-3 0 16,-5-2 0-16,6 0 0 15,7-22 0-15,9-10 0 16,11-9 0-16,5 0 0 15,1 4 0-15,-2 2 0 16,-4 7 0-16,-8 6 0 0,-6 4 0 16,-5 7 0-16,-7 5 0 15,-4 4 0-15,-1 1 0 16,-2 1 0-16,0 0 0 16,0 0 0-16,0 0 0 15,0 3 0-15,-17 11-470 16,-26-1-766-16</inkml:trace>
  <inkml:trace contextRef="#ctx0" brushRef="#br0" timeOffset="81080.46">20820 14269 48 0,'0'0'76'0,"0"0"-6"15,0 0 49-15,0 0 58 16,0 0 182-16,0 0 85 0,0-83 43 16,0 74-220-1,0 3-267-15,0 5 0 0,0 1 0 16,0 0 0-16,0 20 0 15,1 14 0-15,4 12 0 16,1 9 0-16,1 4 0 16,-4 1 0-16,1-2 0 15,-2-7 0-15,1-3 0 16,-2-9 0-16,4-9 0 16,-2-6 0-16,3-9 0 15,-5-8 0-15,1-4 0 16,-1-3 0-16,2 0 0 0,2-17 0 15,1-10 0-15,4-9 0 16,5-5 0-16,0-5 0 16,3-1 0-16,-4 0 0 15,0 7 0-15,0 4 0 16,1 7 0-16,-2 8 0 16,2 7 0-16,-3 3 0 15,1 6 0-15,-1 4 0 16,-1 1 0-16,2 0 0 15,5 17 0-15,1 7 0 16,5 10 0-16,-3 4 0 16,-1 3 0-16,-4 1 0 15,-4 1 0-15,-4-4 0 16,-4-3 0-16,-2-8 0 16,-2-5 0-16,0-1 0 0,0-8 0 15,0-4 0-15,0-4 0 16,0-5 0-16,0-1 0 15,0 0 0-15,0 0 0 16,0 0 0-16,1 0 0 16,9 0 0-16,2-4-1433 15,8-13 931-15</inkml:trace>
  <inkml:trace contextRef="#ctx0" brushRef="#br0" timeOffset="81308.38">21688 14475 174 0,'0'0'138'0,"0"0"79"16,0 0 80-16,0 0-114 15,0 0-108-15,85-16-13 16,-57 16-35-16,1 9-27 15,-7 4-114-15,-7 3-384 16,-9 3 209-16,-6 2 146 16</inkml:trace>
  <inkml:trace contextRef="#ctx0" brushRef="#br0" timeOffset="81442.38">21670 14661 55 0,'0'0'38'0,"0"0"36"16,0 0 8-16,0 0 12 15,0 0 12-15,0 0-7 0,85 14-74 16,-46-8-25-16,-2-3-159 16,-1-3-104-16</inkml:trace>
  <inkml:trace contextRef="#ctx0" brushRef="#br0" timeOffset="82531.22">22731 14433 126 0,'0'0'77'16,"0"0"33"-16,0 0 21 15,0 0 105-15,0 0 139 16,1-72 49-16,-1 70-19 0,0 2-242 16,0 0-163-1,2 0 0-15,-2 0 0 0,0 0 0 16,0 0 0-1,0 0 0-15,0 0 0 0,0 0 0 16,0 0 0-16,0 0 0 16,0 0 0-16,0 0 0 15,0 0 0-15,0 0 0 16,0 0 0-16,0 0 0 16,0 0 0-16,0 0 0 15,0 0 0-15,0 0 0 16,0 0 0-16,0 0 0 0,0 0 0 15,0-2 0-15,0-2 0 16,0 3 0-16,0-1 0 16,0-1 0-16,0 0 0 15,0 0 0-15,0 0 0 16,0 1 0-16,0 0 0 16,0 0 0-16,0 1 0 15,0 1 0-15,0 0 0 16,0 0 0-16,0 0 0 15,0 0 0-15,0 0 0 16,0 0 0-16,0 0 0 16,0 0 0-16,0 0 0 15,0 0 0-15,0 0 0 16,0 0 0-16,0 0 0 16,0 0 0-16,0 0 0 0,0 0-53 15,0 0-604-15,0 1-143 16,0 3 490-16,0 0 92 15</inkml:trace>
  <inkml:trace contextRef="#ctx0" brushRef="#br0" timeOffset="83341.5">22726 14328 45 0,'0'0'93'15,"0"0"-21"-15,0 0 46 16,0 0 27-16,0 0 94 16,0 0-21-16,0-23 12 15,0 23-82-15,0 17-61 16,-1 9 73-16,-5 10 169 0,3 10-166 15,-3 10-163-15,3 2 0 16,2 0 0-16,1-8 0 16,0-8 0-16,0-11 0 15,6-15 0-15,2-7 0 16,1-9 0-16,7 0 0 16,9-19 0-16,6-14 0 15,6-4 0-15,-4-5 0 16,-3-5 0-16,-6 2 0 15,-5 4 0-15,-5 3 0 16,-4 8 0-16,-4 9 0 16,-3 8 0-16,0 8 0 15,-3 5 0-15,0 0 0 16,2 8 0-16,1 16 0 16,1 10 0-16,2 4 0 0,1 2 0 15,1 0 0-15,1-2 0 16,1-5 0-16,1-4 0 15,-1-6 0-15,2-5 0 16,-1-6 0-16,3-2 0 16,6-4 0-16,4-5-1029 15,1-1 389-15,-1 0 414 16</inkml:trace>
  <inkml:trace contextRef="#ctx0" brushRef="#br0" timeOffset="83822.73">23316 14458 61 0,'0'0'101'0,"0"0"19"15,0 0 92-15,0 0 203 16,0 0 171-16,0 0-105 16,3-65-410-16,-3 65-71 15,0 17 0-15,0 7 0 16,0 5 0-16,0 3 0 15,3 3 0-15,3-1 0 16,4-3 0-16,2-5 0 16,3-3 0-16,-2-9 0 15,2-4 0-15,-1-6 0 16,3-4 0-16,2 0 0 0,1-6 0 16,-2-10 0-1,0-5 0-15,-2-3 0 0,-2-5 0 16,-5-2 0-16,0-1 0 15,-6 1 0-15,-2 2 0 16,-1 9 0-16,0 5 0 16,0 7 0-16,0 5 0 15,0 3 0-15,0 0 0 16,0 4 0-16,0 16 0 16,0 8 0-16,0 6 0 15,0 5 0-15,8-3 0 16,1-2 0-16,3-3 0 0,1-6 0 15,3-3 0-15,3-4 0 16,4-2-71-16,4-9-1170 16,0-2 742-16</inkml:trace>
  <inkml:trace contextRef="#ctx0" brushRef="#br0" timeOffset="86156.07">23866 14384 90 0,'0'0'62'0,"0"0"30"16,0 0 10-16,0 0 51 15,0 0 91-15,0 0 150 16,0-60-8-16,0 60-186 15,0 0-166-15,3 14-11 0,2 10 18 16,2 8 33 0,5 8 54-16,-3 2-104 0,-1 3-24 15,-3 0 0-15,-2-2 0 16,-3-4 0-16,0-7 0 16,0-11 0-16,0-8 0 15,2-8 0-15,1-5 0 16,1 0 0-16,2-17 0 15,3-10 0-15,5-7 0 16,-2-2 0-16,1-5 0 16,-1 2 0-16,0 1 0 15,1 10 0-15,-2 6 0 16,-1 8 0-16,-2 7 0 16,-1 7 0-16,2 0 0 0,6 8 0 15,3 16 0-15,0 5 0 16,0 4 0-16,-6-2 0 15,-2-4 0-15,-3-4 0 16,-2-9 0-16,-2-6 0 16,-2-6 0-16,2-2 0 15,2 0 0-15,4-7 0 16,4-12 0-16,1-4 0 16,2-2 0-16,1-1 0 15,0 1 0-15,-1 4 0 16,0 5 0-16,-6 7 0 15,1 3 0-15,-2 6 0 16,0 0 0-16,2 9 0 0,0 12 0 16,0 4 0-16,-1 2 0 15,-6 0 0-15,2-1 0 16,-4-1 0-16,-1-5 0 16,1-6 0-16,1-6 0 15,0-1 0-15,4-4-725 16,10-1-105-16,5-2 543 15</inkml:trace>
  <inkml:trace contextRef="#ctx0" brushRef="#br0" timeOffset="86758.16">24718 14073 127 0,'0'0'48'15,"0"0"48"-15,0-91 104 16,0 74 155-16,0 9 167 15,-2 4 2-15,2 4-349 0,-4 1-175 16,1 25 0 0,0 15 0-16,3 18 0 0,0 9 0 15,0 8 0-15,5 0 0 16,2-1 0-16,-4-6 0 16,-2-7 0-16,-1-10 0 15,0-12 0-15,0-15 0 16,2-12 0-16,-1-9 0 15,1-4 0-15,1 0 0 16,3-13 0-16,4-12 0 16,2-6 0-16,5-4 0 15,5-1 0-15,2 6 0 16,4 5 0-16,-1 8 0 0,1 9 0 16,-1 6 0-16,-4 2 0 15,-1 2 0-15,-3 15 0 16,-5 5 0-1,-5 5 0-15,-6-1 0 0,-3 2 0 16,0-2 0-16,-12 0 0 16,-13-3 0-16,-8-6 0 15,-3-5 0-15,-1-4 0 16,4-6 0-16,6-2 0 16,9 0 0-16,11-3-739 15,7-12-161-15,6-8 583 16</inkml:trace>
  <inkml:trace contextRef="#ctx0" brushRef="#br0" timeOffset="87110.88">25152 14516 165 0,'0'0'28'0,"0"0"82"15,0 0 4-15,79 29 16 16,-49-24 25-16,-1-5-31 15,-3 0-41-15,3-3-39 16,-6-11-3-16,0-4 24 16,-2-4-48-16,-5-3 17 15,-5-2-21-15,-4 0 24 16,-5 0-33-16,-2 5-4 16,0 5 0-16,-14 6 9 15,-8 6 10-15,-5 5-19 16,-4 0 0-16,-1 21 13 0,1 10-8 15,1 11 38-15,3 5 31 16,6 6 9-16,7-4 24 16,12-5-79-16,2-8-12 15,27-7 11-15,15-9-27 16,10-8-325-16,3-5-348 16,0-7 293-16</inkml:trace>
  <inkml:trace contextRef="#ctx0" brushRef="#br0" timeOffset="88357.64">25721 14418 74 0,'0'0'74'0,"0"0"3"16,0 0 21-16,0 0 23 0,0 0 62 16,0 0 19-16,14-39-112 15,18 44-83-15,8 12 69 16,4 2 36-16,-6 2-7 15,-8 3-26-15,-10 1-8 16,-4 4 2-16,-9 0-41 16,-4-1-5-16,-3-6 0 15,0-2 6-15,0-12-17 16,0-3 6-16,0-5 57 16,-4 0 156-16,-1-15-101 15,1-8-134-15,2-6 0 16,2-5 0-16,0-1 0 0,8-1 0 15,7 5 0-15,4 4 0 16,-1 5 0-16,-3 5 0 16,-3 6 0-16,1 7 0 15,2 4 0-15,6 0-652 16,3 4-383-16,3 4 748 16</inkml:trace>
  <inkml:trace contextRef="#ctx0" brushRef="#br0" timeOffset="88790.07">27275 14270 121 0,'0'0'110'16,"0"0"54"-16,0 0 148 16,0 0 91-16,0 0-56 15,0 0-199-15,-85-34-64 16,57 60-16-16,4 7-33 16,6 8-12-16,8-1-6 15,8 2-5-15,2-3-24 16,6-9 12-16,17-4 0 15,3-12 17-15,4-9 1 0,2-5 51 16,0-7-11 0,0-15-35-16,-4-6 7 0,-6-3-30 15,-5-3 0-15,-7 0 0 16,-8 2 0-16,-2-1 0 16,-2 6 0-16,-13 6 0 15,2 10 0-15,-2 10 0 16,1 1-203-16,6 14-732 15,8 7 333-15,0 3 347 16</inkml:trace>
  <inkml:trace contextRef="#ctx0" brushRef="#br0" timeOffset="89114.29">27560 14621 88 0,'0'0'107'15,"0"0"-17"-15,90 6 60 16,-61-6 20-16,-2 0 104 16,-2 0-48-16,-3-4-28 15,-6-8-44-15,-5-6 62 16,-4-4 41-16,-5-5-140 16,-2-7-117-16,0-7 0 15,-8-8 0-15,-7-10 0 16,-4-8 0-16,-1-3 0 15,7-1 0-15,5 4 0 0,8 6 0 16,0 8 0-16,5 14 0 16,15 12 0-16,5 15 0 15,2 12-590-15,-4 8-196 16,-7 23 451-16,-11 8 177 16,-5 7 72-16</inkml:trace>
  <inkml:trace contextRef="#ctx0" brushRef="#br0" timeOffset="89239.94">27477 14355 45 0,'0'0'60'16,"0"0"4"-16,0 0 57 15,130 20-40-15,-53-20-55 16,8 0-26-16,-3 0-131 16,-4 0-17-16</inkml:trace>
  <inkml:trace contextRef="#ctx0" brushRef="#br0" timeOffset="89877.75">29089 14098 159 0,'0'0'119'0,"0"0"85"16,0 0 286-16,0 0 93 16,0 0-283-16,0 0-225 15,11-18-75-15,-7 49 0 16,4 10 29-16,2 7 59 0,-1 4-88 16,0 0 0-16,1-3 0 15,-1-5 0-15,1-10 0 16,-3-10 0-16,2-10 0 15,-2-11 0-15,4-3 0 16,4-7 0-16,4-14 0 16,4-5 0-16,-1-9 0 15,-2 0 0-15,0-3 0 16,1 1 0-16,-3 3 0 16,0 4 0-16,-4 10 0 15,-4 7 0-15,-6 8 0 16,-2 5 0-16,-1 8 0 15,2 14 0-15,3 11 0 16,-1 2 0-16,3 0 0 0,2-3 0 16,2-6 0-16,7-5 0 15,5-6 0-15,9-5 0 16,4-5-481-16,5-5-340 16,2 0 405-16,-5 0 246 15,-6-3 23-15</inkml:trace>
  <inkml:trace contextRef="#ctx0" brushRef="#br0" timeOffset="90179.95">29898 14263 72 0,'0'0'43'15,"0"0"12"-15,0 0 17 16,0 0 20-16,0 0-20 16,0 0-35-16,-74-65-17 15,45 82 19-15,7 6-6 0,2 5-10 16,8 0-1-16,5 0-9 15,7-2 4-15,0-5 2 16,7-4-17-16,13-7 22 16,2-6-10-16,0-4 6 15,1 0 11-15,-5-10 2 16,-2-5-4-16,-2-3 38 16,-4-1 86-16,-3 1 41 15,-4 0-37-15,-3 3-9 16,0-2-99-16,0 3-49 15,-4 4-60-15,-6 5-466 16,4 5 12-16,6 0 218 0</inkml:trace>
  <inkml:trace contextRef="#ctx0" brushRef="#br0" timeOffset="90711.52">30402 14308 181 0,'0'0'80'0,"0"0"85"16,0 0 25-16,0 0 80 15,-31-72 36-15,4 65-200 16,-4 6 6-16,-5 1-54 16,-3 0 13-16,-1 11-22 0,0 9-9 15,5 3-29-15,9 2 11 16,6-2-22-16,10-3-5 15,10-5-12-15,0-4 11 16,10-4 6-16,14-4 11 16,8-3 12-16,6 0 28 15,1-17-29-15,0-8-5 16,0-8 1-16,1-8 28 16,-1-7-29-16,-5-6 29 15,-3-9-11-15,-5-3 28 16,-9-3-28-16,-6-3-5 15,-4 3-30-15,-4 1 0 16,-3 11 0-16,0 16 0 0,0 16 0 16,0 17 0-16,0 8 0 15,-9 0 0-15,-7 23 0 16,0 15 0-16,-2 12 0 16,9 7 0-16,4 11 0 15,5 2 0-15,0 5 0 16,0-2 0-16,17-5 0 15,4-7 0-15,4-12 0 16,6-9 0-16,8-8 0 16,7-11 0-16,2-10-910 15,-2-11 138-15,-2 0 525 16</inkml:trace>
  <inkml:trace contextRef="#ctx0" brushRef="#br0" timeOffset="91064.65">30877 14195 183 0,'0'0'16'16,"0"0"38"-16,0 0 34 15,0 0-16-15,0 0-13 16,94 60-15-16,-69-60-9 16,2-3-19-16,0-15 7 15,-5-5-8-15,-1-4 7 16,-7-1-7-16,-7-3 23 15,-4 2-1-15,-3 1 16 0,0 5-17 16,-7 5-3 0,-9 10 40-16,-7 8 24 0,-4 0-26 15,-1 14-10-15,-2 14 86 16,1 9-51-16,3 7 21 16,1 3 38-16,6-2-71 15,12-4-38-15,7-6-46 16,10-5-23-16,25-11-107 15,17-8-353-15,15-8-45 16,9-3 207-16,6-7 169 16,-5-15 15-16</inkml:trace>
  <inkml:trace contextRef="#ctx0" brushRef="#br0" timeOffset="91324.22">31544 14098 43 0,'0'0'70'15,"0"0"13"-15,0 0 22 16,0 0-17-16,-72-73-8 15,38 73-1-15,1 2 2 16,3 17-24-16,8 4-5 16,8 2-14-16,9 1-17 15,5 1 27-15,4-1 60 16,14-1 112-16,7-1 162 16,2 0-88-16,1 0-96 15,-4 0-198-15,-7 0 0 16,-8-2 0-16,-9-1 0 15,0 0 0-15,-23 0 0 16,-20-4 0-16,-14-1-448 0,-14-4-418 16,-14-2 445-16,-9 0 193 15</inkml:trace>
  <inkml:trace contextRef="#ctx0" brushRef="#br0" timeOffset="91996.89">23446 15827 139 0,'0'0'101'16,"0"0"80"-16,0 0 233 16,0 0 193-16,0 0-2 15,0 0-605-15,4-51 0 16,-4 54 0-16,0 15 0 15,0 9 0-15,0 4 0 16,0 4 0-16,0-1 0 16,7-3 0-16,2-7 0 15,0-7 0-15,3-7 0 16,-1-9 0-16,6-1-290 16,-2-3-904-16,-4-23 777 15</inkml:trace>
  <inkml:trace contextRef="#ctx0" brushRef="#br0" timeOffset="92156.6">23547 15566 225 0,'0'0'109'0,"0"0"124"16,0 0 268-16,0 0 30 16,0 0-235-16,0 0-296 15,0-61 0-15,-6 74-443 16,5 11-134-16,1 4 107 15,0-1 242-15</inkml:trace>
  <inkml:trace contextRef="#ctx0" brushRef="#br0" timeOffset="92555.45">23662 15763 170 0,'0'0'82'0,"0"0"127"16,0 0 373-16,0 0 76 15,0 0-312-15,0 0-346 0,22-9 0 16,-16 31 0-16,0 6 0 16,1 1 0-16,-1 0 0 15,2-4 0-15,0-3 0 16,3-7 0-16,1-8 0 16,8-7 0-16,6 0 0 15,6-17 0-15,2-10 0 0,-1-4 0 16,-2-3 0-1,-2 0 0-15,-8 5 0 0,-7 8 0 16,-4 8 0 0,-7 7 0-16,-2 5 0 0,-1 1 0 15,0 4 0 1,0 12 0-16,0 8 0 0,0 4 0 16,0-2 0-16,3 5 0 15,3-5 0-15,0-2 0 16,3-2 0-16,7-5 0 15,5-4 0-15,8-6-769 16,3-4-153-16,1-3 645 16</inkml:trace>
  <inkml:trace contextRef="#ctx0" brushRef="#br0" timeOffset="93087.58">25440 15765 133 0,'0'0'102'0,"0"0"76"16,0 0 229-16,0 0 189 15,0 0 35-15,0 0-631 0,-13-51 0 16,7 59 0-16,1 16 0 16,-2 9 0-16,1 4 0 15,3 4 0-15,3-2 0 16,0-2 0-16,0-5 0 15,6-9 0-15,1-6 0 16,4-10 0-16,2-7 0 16,6 0 0-16,0-8-1049 15,-6-17 327-15</inkml:trace>
  <inkml:trace contextRef="#ctx0" brushRef="#br0" timeOffset="93266.5">25473 15557 20 0,'0'0'215'0,"0"0"-40"16,0 0 357-16,0 0 87 15,0 0-192-15,0 0-368 16,0-50-59-16,0 63-203 16,0 11-288-16,0 5-235 15,2 0 411-15,7 1 137 16</inkml:trace>
  <inkml:trace contextRef="#ctx0" brushRef="#br0" timeOffset="93655.12">25685 15783 108 0,'0'0'92'0,"0"0"68"0,0 0 223 15,0 0 196-15,0 0-212 16,0 0-287-16,22-3-57 15,-16 30 80-15,0 5 25 16,2-1-104-16,5-2-24 16,-1-5 0-16,4-10 0 15,2-6 0-15,5-8 0 16,2 0 0-16,3-11 0 16,-2-12 0-16,-4-4 0 15,-1-2 0-15,-3-2 0 16,-5 2 0-16,-5 7 0 15,-4 5 0-15,1 9 0 16,-5 5 0-16,0 3 0 0,0 0 0 16,0 11 0-16,0 9 0 15,0 8 0-15,0-2 0 16,0 1 0-16,0-3 0 16,4-1 0-16,8-3 0 15,12-6-105-15,9-2-1008 16,3-8 575-16,0-4 311 15</inkml:trace>
  <inkml:trace contextRef="#ctx0" brushRef="#br0" timeOffset="94192.21">26268 15807 15 0,'0'0'194'16,"0"0"-29"-16,25-85 410 15,-17 65 499-15,-3 9-1050 0,-2 6-24 16,-3 5 0-16,0 0 0 15,0 5 0-15,0 18 0 16,0 9 0-16,0 10 0 16,3 8 0-16,4 9 0 15,-1 9 0-15,0 4 0 16,1-2 0-16,1-5 0 16,1-11 0-16,3-8 0 15,2-13 0-15,0-11 0 16,-2-9 0-16,-2-8 0 15,-5-5-169-15,-4-5-335 0,-1-17 102 16,0-9 25-16,-9-7 187 16,-10-7 86-16,-2-8 26 15,3-6 26 1,0-6 27-16,3-1 22 0,4 2 3 16,5 6 4-16,3 10 15 15,3 9 26-15,0 6 18 16,4 13 23-16,9 4 7 15,-1 8-22-15,2 2 12 16,8 6-37-16,5 0-2 16,6 7 35-16,6 14 10 15,1 4 52-15,-6 2 121 0,-4 1-7 16,-12 0-43-16,-6 0-34 16,-11-5-62-16,-1-2-98 15,-7-4-18-15,-20-2 0 16,-10-7 0-16,-3-5 0 15,-1-3 0-15,7 0-117 16,8-10-667-16,13-6 43 16,13-3 450-16</inkml:trace>
  <inkml:trace contextRef="#ctx0" brushRef="#br0" timeOffset="94887.13">26735 15732 177 0,'0'0'97'0,"0"0"161"15,0 0 347-15,0 0 102 16,0 0-504-16,0 0-203 16,9-17 0-16,-7 17 0 15,0 10 0-15,0 9 0 16,1 5 0-16,1 1 0 15,6 0 0-15,-1-2 0 16,5-5 0-16,-2-5 0 16,3-6 0-16,0-6 0 15,3-1 0-15,2 0 0 16,0-13 0-16,1-4 0 0,-6-3 0 16,0-2 0-1,-6 0 0-15,-3-1 0 0,-1 4 0 16,-1 3 0-16,-1 7 0 15,-2 5 0-15,-1 4 0 16,0 0 0-16,0 19 0 16,0 10 0-16,0 8 0 15,0 2 0-15,5-2 0 16,7-7 0-16,9-7 0 16,2-11 0-16,10-9 0 15,0-3 0-15,3-10 0 16,-3-15 0-16,-6-7 0 15,-2-4 0-15,-7-8 0 0,-3-4 0 16,-3-4 0 0,-4-2 0-16,-4 2 0 0,-4 4 0 15,0 5 0-15,0 8 0 16,0 8 0-16,-4 12 0 16,0 10 0-16,0 5 0 15,-2 0 0-15,0 19 0 16,1 10 0-16,1 10 0 15,4 3 0-15,0 8 0 16,0 1 0-16,9 2 0 16,1 0 0-16,2-7 0 15,-1-3 0-15,1-6 0 0,1-1 0 16,1-5 0-16,2-5 0 16,0-2-42-16,-2-6-1281 15,-11-10 857-15</inkml:trace>
  <inkml:trace contextRef="#ctx0" brushRef="#br0" timeOffset="95036.25">26962 15754 196 0,'0'0'46'0,"0"0"32"15,109-15-6-15,-39 15-52 16,24 0-20-16,22 9-65 0,16-2-114 15</inkml:trace>
  <inkml:trace contextRef="#ctx0" brushRef="#br0" timeOffset="95519.24">28455 15350 158 0,'0'0'104'0,"0"0"88"16,0 0 256-16,2-72 205 15,-2 69-161-15,0 3-492 16,0 0 0-16,0 18 0 15,0 18 0-15,1 12 0 0,1 9 0 16,-2 6 0-16,4 1 0 16,3-3 0-16,6-7 0 15,7-11 0-15,6-10 0 16,13-10 0-16,6-10 0 16,5-6-842-16,-3-5 78 15,-11-2 517-15,-11-3 135 16</inkml:trace>
  <inkml:trace contextRef="#ctx0" brushRef="#br0" timeOffset="96419.71">28834 15673 46 0,'0'0'65'0,"46"-79"-4"16,-24 41 9-16,-3 4 18 15,-7 6 15-15,-5 7 15 0,-7 6 89 16,0 8 29-16,-8 6 68 16,-17 1-166-16,-6 5-127 15,-3 17 37-15,-2 5 2 16,8 3 10-16,5 2-21 15,4 2 23-15,8-5-33 16,7-3-1-16,4-5-28 16,0-9 6-16,0-3 5 15,16-9-5-15,10 0 46 16,4-2 23-16,2-14-40 16,-2-3-7-16,-3-2-10 15,-7 0 22-15,-3-2-27 16,-4 1-13-16,-5-1 0 15,-3 4 0-15,-4 3 0 16,-1 6 0-16,0 5 0 0,0 5 0 16,0 0 0-16,0 5-13 15,-4 15-68-15,-2 7 81 16,3 1 12-16,3 0-12 16,0-5 0-16,0-4 0 15,10-4 6-15,7-8-1 16,5-3 19-16,3-4 10 15,4 0-21-15,-3-3-13 16,-1-13 0-16,-3 1 0 16,-3-4 0-16,-5-2 0 15,0-1 0-15,-3-4 0 16,-2-1 0-16,-2 1 0 16,-4 0 0-16,-1 5 0 15,-2 7 0-15,0 7 0 0,0 5 0 16,0 2 0-1,0 0 0-15,-5 10 0 0,-5 12 0 16,3 3 0-16,4 2 0 16,3-3 0-16,0-3 0 15,10-5-82-15,11-8-16 16,3-5 52-16,4-3 34 16,0 0 12-16,0-10 17 15,-2-7 6-15,-2-1 6 0,-5-4-6 16,-5 4 6-1,-2 0-11-15,-6 0-7 0,-3 6 24 16,-3-2-12-16,0 5 7 16,0 3-30-16,0 3 0 15,0 3 0-15,0 0 0 16,0 0-30-16,0 11-138 16,0 10 168-16,0 5 6 15,0 3-6-15,0 5 23 16,1 4-6-16,7 1 7 15,1 4 28-15,1 2 24 16,-5 1-76-16,-4-3 0 16,-1 1 0-16,-1-5 0 15,-17-2 0-15,-3-4 0 0,-5-5 0 16,-5-6 0 0,-3-7 0-16,-3-8 0 0,-2-7 0 15,0 0 0-15,4-22 0 16,9-8 0-16,14-4-284 15,12-5-759-15,9-3 590 16</inkml:trace>
  <inkml:trace contextRef="#ctx0" brushRef="#br0" timeOffset="96852.55">29620 15615 197 0,'0'0'12'0,"0"0"61"0,0 0 26 16,0 0 3-16,85 40-1 15,-63-35-14-15,0-3-41 16,2-2-5-16,-2 0 10 16,2-10-15-16,0-6-2 15,-5-4-17-15,-2-1-1 16,-6-2 29-16,-1-3-11 15,-7 0-3-15,-3 3-6 16,0 3 4-16,0 3 36 16,-15 4 4-16,-3 7-30 0,-8 5-39 15,-2 1-5 1,-2 9 5-16,0 16 0 0,5 8 14 16,5 7 60-16,9 1-17 15,8 0 77-15,3-1 10 16,6-4-42-16,16-2-22 15,8-4-22-15,7-8-41 16,5-6-17-16,1-7-69 16,-2-2-164-16,-1-6-220 15,-6-1-6-15,-1 0 163 16,-5 0 80-16,-3-13 60 16</inkml:trace>
  <inkml:trace contextRef="#ctx0" brushRef="#br0" timeOffset="97255.77">30146 15493 122 0,'0'0'96'15,"0"0"29"-15,0 0-14 16,103-28 40-16,-60 28 113 16,3 8 116-16,0 7 21 15,-4 8-92-15,-6 3-221 16,-8 3-88-16,-7 4 0 15,-12-3 0-15,-9 0 0 16,0-2 0-16,-16-3 0 16,-11-8 0-16,-3-7 0 15,3-8 0-15,2-2 0 0,10-12 0 16,8-12 0 0,7-6 0-16,0-7 0 0,23-4 0 15,9 0 0-15,2 4 0 16,7 7 0-16,-2 9 0 15,3 11 0-15,-4 7 0 16,-8 3 0-16,-10 0 0 16,-11 0 0-16,-7 6 0 15,-2-2 0-15,0 3 0 16,-12-1 0-16,-7 0 0 16,-3 7 0-16,-1-5-459 15,-4-2-806-15</inkml:trace>
  <inkml:trace contextRef="#ctx0" brushRef="#br0" timeOffset="163440.16">7820 16474 86 0,'0'0'64'16,"0"0"24"-16,0 0 37 15,0-86 63-15,-1 73 167 16,-2 3 165-16,1 7-16 0,1 3-387 16,1 0-117-16,0 0 0 15,0 0 0-15,0 17 0 16,0 13 0-16,0 16 0 16,0 10 0-16,0 7 0 15,3 8 0 1,3 8 0-16,3 3 0 0,6 2 0 15,1 0 0-15,5-2 0 16,4-5 0-16,-1-5 0 16,-1-5 0-16,-4-5 0 15,-7-3 0-15,-3-7 0 16,-9-7 0-16,0-11 0 16,0-13 0-16,0-8 0 0,0-10 0 15,0-3 0-15,0 0 0 16,0-2 0-16,0-9 0 15,-2-8 0-15,-11-7 0 16,2-4-186-16,-8-6-1248 16,-3-8 1091-16</inkml:trace>
  <inkml:trace contextRef="#ctx0" brushRef="#br0" timeOffset="164288.22">7872 16524 31 0,'0'0'32'16,"0"0"0"-16,0 0 8 15,0 0 3-15,0 0 16 16,0 0 7-16,0-51-1 0,0 44 25 15,0 3 17-15,-1-1 22 16,-3 5 0-16,2 0 54 16,-5 0-79-16,-10 8-100 15,-10 11 5-15,-9 11 5 16,-2 3 18-16,2 1 4 16,2 2-2-16,2-4-15 15,9-6 16-15,7-9-30 16,6-7 19-16,7-6-14 15,3-4 6-15,0 0 15 16,0 0 102-16,0 0 245 0,10-16-221 16,9-6-157-16,9-6 0 15,5-2 0-15,0-3 0 16,1 1 0-16,0-1 0 16,-7 4 0-16,-2-2 0 15,-5 5 0-15,-8 4 0 16,-2 4 0-16,-4 7 0 15,-3 3 0-15,-3 7 0 16,0 1 0-16,0 0 0 16,6 4 0-16,12 14 0 15,3 5 0-15,9 6 0 16,3 1 0-16,1 2 0 0,6 4 0 16,3-1 0-16,-1-4 0 15,-6-4 0-15,-8-6 0 16,-8-5 0-16,-7-5 0 15,-7-5 0-15,-3-5 0 16,0-1 0-16,-3 0 0 16,0 0 0-16,0 0 0 15,0 0 0-15,0 0 0 16,0 0 0-16,0 0 0 16,0 0 0-16,0 0 0 15,0 0 0-15,0 0 0 16,0 0 0-16,-9 0 0 15,-10 0-833-15,-11-7-305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58:59.776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5226 15204 23 0,'0'0'50'15,"0"0"-1"-15,0 0 2 16,-88 2 16-16,67-1 24 15,6-1 27-15,0 0 143 16,6 0 84-16,3 0 128 16,6 0-42-16,0 0-343 15,0 0-88-15,0 0 0 16,0 0 0-16,6 0 0 16,15 0 0-16,13 0 0 15,13-5 0-15,11-1 0 16,12 2 0-16,12-2 0 15,9 3 0-15,6-1 0 0,-3 1 0 16,-6 3 0-16,-5 0 0 16,-9 0 0-16,-12 0 0 15,-11 0 0-15,-12 5 0 16,-12-2 0-16,-12 0 0 16,-7 0 0-16,-6-3 0 15,-2 0 0-15,0 0 0 16,0 0 0-16,0 2 0 15,0-2 0-15,-3 0 0 16,-7 0 0-16,1 0-1241 16,3-8 666-16</inkml:trace>
  <inkml:trace contextRef="#ctx0" brushRef="#br0" timeOffset="501.22">6130 14793 72 0,'0'0'113'0,"0"0"36"16,0 0 135-16,0 0 221 16,0 0 210-16,0 0-506 0,-18-43-209 15,18 43 0 1,0 0 0-16,0 0 0 0,0 0 0 15,3 8 0-15,12 5 0 16,6 3 0-16,7 1 0 16,6-2 0-16,5 0 0 15,3-2 0-15,3 2 0 16,0-4 0-16,-2 0 0 16,-6-1 0-16,-4 1 0 15,-8-1 0-15,-5 1 0 16,-4 2 0-16,-4 2 0 15,-2 1 0-15,-5 7 0 16,-2 6 0-16,-3 11 0 16,0 8 0-16,-19 3 0 15,-4 2 0-15,-1-1 0 0,2-5 0 16,0-5 0-16,4-6 0 16,1-9 0-16,4-8 0 15,3-7 0-15,4-6 0 16,-2-1 0-16,5-4 0 15,0-1 0-15,3 2 0 16,0 1-492-16,0 1-549 16,0-2 706-16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33:29.215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1942 1559 175 0,'0'0'159'0,"0"0"304"15,0 0 328-15,15-89-332 16,-11 71-459-16,-2 5 0 16,1 6 0-16,-3 3 0 15,0 4 0-15,0 0 0 16,0 0 0-16,0 0 0 16,0 17 0-16,0 8 0 15,-5 10 0-15,-5 6 0 16,-3 2 0-16,-5-2 0 15,3 1 0-15,-6-2 0 16,4-4 0-16,-2-4 0 0,0-10 0 16,10-9 0-16,0-5 0 15,6-5 0-15,3-3 0 16,0 0 0-16,0 0 0 16,0 0 0-16,0 0 0 15,1-1 0-15,16-7 0 16,7-1 0-16,7-4 0 15,5 1 0-15,1 2 0 16,-3 2 0-16,-8 3 0 16,-4 2 0-16,-3-1 0 15,-8 3 0-15,1-2 0 0,-5 2 0 16,-2-3 0-16,-2-3 0 16,1-4 0-16,-2-2 0 15,-1-2 0-15,1-3 0 16,-2 1 0-16,0 2 0 15,0 0 0-15,0 3 0 16,0 5 0-16,0 3 0 16,0 4 0-16,0 0 0 15,0 0 0-15,0 0 0 16,0 3 0-16,0 12 0 16,3 12 0-16,0 13 0 15,1 7 0-15,-4 7 0 16,3-2 0-16,3-2 0 0,-1-10 0 15,1-7 0-15,-3-12 0 16,-2-6 0-16,1-10 0 16,-2-4 0-16,0-1 0 15,0 0 0-15,0 0 0 16,0-1 0-16,0-12 0 16,0-5 0-16,0-5-730 15,0-4-377-15</inkml:trace>
  <inkml:trace contextRef="#ctx0" brushRef="#br0" timeOffset="705.11">2193 1274 49 0,'0'0'66'0,"0"0"2"15,0 0 9-15,0 0 21 16,0 0 23-16,-48-82 80 16,35 68 128-16,-4 0 46 15,-1 0 33-15,-2-1-153 16,-3 4-255-16,-1 4 0 15,-3 2 0-15,-1 5 0 0,-6 0 0 16,-4 0 0-16,-6 14 0 16,-3 5 0-16,1 6 0 15,4 2 0-15,5 7 0 16,4 6 0-16,3 5 0 16,2 4 0-16,7 5 0 15,3 2 0-15,2 0 0 16,2 2 0-16,4 2 0 15,4 5 0-15,6 3 0 16,0 1 0-16,18-4 0 0,6-4 0 16,16-8 0-1,3-6 0-15,5-6 0 16,3-6 0-16,10-4 0 16,0-7 0-16,-1-7 0 0,1-11 0 15,-3-6 0 1,-3-7 0-16,2-19 0 0,-2-7 0 15,-4-4 0 1,1-10 0-16,-7-4 0 0,-5-9 0 16,-4-7 0-16,-6-6 0 15,-9-4 0-15,-5 4 0 16,-8 1 0-16,-8 6 0 16,0 2 0-16,-17 5 0 0,-5 4 0 15,-5 8 0 1,0 11 0-16,-4 6 0 0,-2 9 0 15,-6 5 0-15,-1 5 0 16,-5 7 0-16,3 4 0 16,5 0 0-16,3 0-459 15,4 0-836-15</inkml:trace>
  <inkml:trace contextRef="#ctx0" brushRef="#br0" timeOffset="18375.95">3267 1490 84 0,'0'0'35'16,"0"0"16"-16,0 0 1 15,0 0-17-15,0 0-4 16,0 0 3-16,0 0 0 16,3 0 12-16,-3 0 9 15,0 0 44-15,0 0 55 16,0 0 42-16,0-2 26 15,0-1 60-15,0-1-31 16,0-1-22-16,0-2-177 16,0 3 11-16,0 2-51 15,0 1 18-15,0 1-30 16,0 0 0-16,0 0 0 0,0 0 0 16,0 0 0-16,0 0 0 15,0 0 0-15,0 2-99 16,0 10 35-16,0 0 64 15,0 0-6-15,0-5 12 16,0-2-6-16,0-3 17 16,0-2-5-16,0 0-1 15,0 0 65-15,3 0-29 16,-3-2-47-16,3-12 0 16,-3 0 0-16,0-3 0 0,0-1 0 15,0 0 0 1,0-1 0-16,0 2 0 15,0 2 0-15,0 0 0 0,0 6 0 16,0 3 0-16,-3 3 0 16,0 3 0-16,3 0 0 15,-6 0 0-15,-2 2 0 16,-5 11 0-16,-5 6 0 16,-3 9 0-16,-4 8 0 15,1 7 0-15,0 6 0 16,3 1 0-16,-1 1 0 15,7-4 0-15,5-5 0 16,7-6 0-16,3-1 0 16,0-5 0-16,19-1 0 15,9-1 0-15,8-3 0 0,6-7 0 16,4-2 0 0,2-4-725-16,4-5 15 0,3-6 387 15,-1-1 147-15</inkml:trace>
  <inkml:trace contextRef="#ctx0" brushRef="#br0" timeOffset="18894.11">3673 1769 135 0,'0'0'131'0,"0"0"90"16,0 0 157-1,0 0 136-15,0 0-61 0,0 0-251 16,-36-32-189-16,30 33-13 16,-5 12 0-16,-3 4 0 15,0 6 0-15,2 1 0 16,0 3 0-16,3 1 0 16,2-3 0-16,1-3 0 15,6-2 0-15,0-7 0 16,0-5-71-16,0-6-107 15,9-2 132-15,9 0 46 16,4-9 51-16,3-9-22 16,0-3-12-16,-6-2 12 15,-4 2-17-15,1-2-7 16,-7 1 30-16,0 2-23 0,-5 0 17 16,-2 2 47-16,1 4-76 15,-3 4 0-15,0 3 0 16,0 4 0-16,0 3 0 15,0 0 0-15,0 0 0 16,0 0 0-16,0 10 0 16,0 7 0-16,0 6 0 15,0 2 0-15,3 3 0 16,3-2 0-16,-3-4 0 16,6-3 0-16,0-7 0 0,1-4-111 15,5-4-883 1,6-4 450-16,-3 0 302 15</inkml:trace>
  <inkml:trace contextRef="#ctx0" brushRef="#br0" timeOffset="19316.15">3971 1412 130 0,'0'0'96'16,"0"0"83"-16,0-75 192 16,0 62 310-16,-1 8-91 15,1 1-590-15,0 4 0 0,0 0 0 16,0 0 0-16,0 0 0 16,0 0 0-16,0 12 0 15,0 13 0-15,0 10 0 16,0 12 0-16,0 7 0 15,3 5 0 1,1 1 0-16,2-4 0 0,0-2 0 16,-2-2 0-16,-1-1 0 15,2-6 0-15,-2-5 0 16,3-7 0-16,-6-7 0 16,5-9 0-16,-2-7 0 15,-1-6 0-15,0-4 0 0,-2 0 0 16,1 0 0-16,1 0 0 15,1-3 0-15,4-8 0 16,4-5 0-16,7-3-1412 16,-3-2 883-16</inkml:trace>
  <inkml:trace contextRef="#ctx0" brushRef="#br0" timeOffset="19939.54">4446 1712 104 0,'0'0'155'15,"0"0"72"-15,0 0 149 16,0 0-110-16,0 0-82 0,0 0-54 16,0-3-87-16,0 3-16 15,0 0 22-15,0-2 23 16,1-2 144-16,-1-1-18 15,4-3-198-15,-1 0 0 16,-1-1 0-16,-1 5 0 16,-1 1 0-16,0 3 0 15,2 0 0-15,-2 0 0 16,0 0 0-16,3 11 0 16,3 4 0-16,-3 3 0 0,3-2 0 15,-3-1 0 1,1-5 0-16,-1-3 0 0,-3-3 0 15,2-4 0-15,-2 0 0 16,1 0 0-16,-1 0 0 16,0 0 0-16,3-10 0 15,-1-3 0-15,-1-1 0 16,1-2 0-16,-2-1 0 16,0 0 0-16,0 2 0 15,0 4 0-15,0 4 0 16,0 4 0-16,-2 2 0 15,-1 1 0-15,0 0 0 16,-1 0 0-16,-5 0 0 16,-3 10 0-16,-6 9 0 15,0 9 0-15,-3 5 0 0,3 5 0 16,2 2 0-16,5-1 0 16,3-2 0-16,6-5 0 15,2-5 0-15,0-3 0 16,15-4 0-16,12-4 0 15,12-4 0-15,10-3 0 16,5-8-954-16,-2-1 151 16,-5 0 550-16</inkml:trace>
  <inkml:trace contextRef="#ctx0" brushRef="#br0" timeOffset="20389.31">4783 1734 95 0,'0'0'136'0,"0"0"135"16,0 0 525-16,0 0-47 16,0 0-749-16,0 0 0 15,0-67 0-15,0 67 0 16,0 13 0-16,0 9 0 16,0 6 0-16,3 4 0 15,4 2 0-15,2-2 0 16,0-3 0-16,3-6 0 15,-3-9 0-15,0-7 0 16,3-6 0-16,0-1 0 16,3-1 0-16,4-17 0 15,0-3 0-15,-5-4 0 16,1 0 0-16,-8-2 0 0,-1 0 0 16,-3 4 0-16,-3 5 0 15,0 3 0-15,0 5 0 16,0 4 0-16,0 5 0 15,0 1 0-15,0 0 0 16,0 2 0-16,0 17 0 16,2 9 0-16,4 4 0 15,4 3 0-15,-2-6 0 16,2-5 0-16,3-6 0 16,1-5 0-16,7-7 0 0,4-6-1307 15,5 0 830 1,-6-6 246-16</inkml:trace>
  <inkml:trace contextRef="#ctx0" brushRef="#br0" timeOffset="20815.34">5257 1296 183 0,'0'0'140'15,"0"0"301"-15,0 0 484 16,0 0-567-16,0 0-358 16,0 0 0-16,-13-66 0 0,13 66 0 15,0 0 0-15,0 0 0 16,0 17 0-16,0 17 0 15,0 17 0-15,0 15 0 16,0 12 0-16,6 4 0 16,6-3 0-16,-2-3 0 15,-2-8 0-15,-1-8 0 16,-1-6 0-16,0-12 0 16,0-9 0-16,0-11 0 15,-2-9 0-15,-1-9 0 0,-1-3 0 16,-2-1 0-16,1 0 0 15,2-8 0-15,5-12 0 16,1-8 0-16,7-9-1461 16,-1 0 889-16</inkml:trace>
  <inkml:trace contextRef="#ctx0" brushRef="#br0" timeOffset="21460.02">5778 1683 173 0,'0'0'140'15,"0"0"174"1,0 0 342-16,0 0 32 0,0 0-612 15,0 0-76 1,-24-41 0-16,12 48 0 0,-3 13 0 16,-7 7 0-16,5 4 0 15,-2 1 0-15,7 0 0 16,2-3 0-16,5-5 0 16,5-6 0-16,0-3 0 15,0-9 0-15,0-2 0 16,5-4 0-16,5 0 0 15,5 0 0-15,6-15 0 16,1-6 0-16,1-2 0 0,-7-2 0 16,1 4 0-1,-7 5 0-15,-3 7 0 0,-4 4 0 16,-1 4 0-16,-2 1 0 16,0 0 0-16,0 0 0 15,1 0 0 1,2 14 0-16,2 6 0 0,2 8 0 15,4 1 0-15,-2 1 0 16,-1-4 0-16,0-5 0 16,4-6 0-16,1-7-928 15,7-8 239-15,5 0 441 16</inkml:trace>
  <inkml:trace contextRef="#ctx0" brushRef="#br0" timeOffset="21842.51">6161 1244 156 0,'0'0'105'15,"0"0"222"-15,0 0 624 16,0-82-443-16,0 74-508 15,0 5 0-15,0 3 0 16,0 0 0-16,0 6 0 16,0 19 0-16,0 16 0 15,0 16 0-15,5 12 0 16,1 8 0-16,4 7 0 0,1-3 0 16,3-3 0-16,0-6 0 15,4-7 0-15,-3-6 0 16,-3-10 0-16,0-7 0 15,-6-13 0-15,-3-12 0 16,-2-10 0-16,-1-6 0 16,0-1 0-16,0-3 0 15,0-16-626-15,-9-9-474 16,-13-4 797-16</inkml:trace>
  <inkml:trace contextRef="#ctx0" brushRef="#br0" timeOffset="22209.53">5896 1680 22 0,'0'0'139'0,"0"0"-60"15,0 0 26-15,0 0-74 16,122-28-10-16,-46 21 35 16,2 0 25-16,-2 0-22 15,-12 2 8-15,-6 0 6 16,-19 1 6-16,-6 0 47 15,-11 1 50-15,-11 0 63 16,-5 3 97-16,-2-1-14 0,-3 1-286 16,-1 0-36-1,0 0 0-15,2 0 0 0,1 8 0 16,6 11 0-16,3 6 0 16,0 4 0-16,-2 4 0 15,-2 2 0 1,-1-1 0-16,1-4 0 0,-4-7 0 15,-1-7 0-15,0-7 0 16,-1-8 0-16,-1-1 0 16,2 0 0-16,1-16-295 15,-2-13-944-15,-2-12 876 16</inkml:trace>
  <inkml:trace contextRef="#ctx0" brushRef="#br0" timeOffset="22389.05">6569 1389 217 0,'0'0'177'0,"0"0"792"16,0 0-285-16,0 0-684 15,0 0 0-15,0 0 0 16,0-16 0-16,0 16 0 16,0 11 0-16,4 17 0 15,11 7-1198-15,4 8 582 16</inkml:trace>
  <inkml:trace contextRef="#ctx0" brushRef="#br0" timeOffset="22737.12">6946 1639 225 0,'0'0'159'0,"0"0"512"0,0 0 187 16,0 0-724-16,0 0-134 15,0 0 0-15,-34-49 0 16,19 62 0-16,-4 8 0 16,-3 7 0-16,2 5 0 15,2-1 0-15,10-1 0 16,7-7 0-16,1-4 0 16,0-3 0-16,12-7 0 0,7-4 0 15,-1-6 0 1,-3 0 0-16,1 0 0 15,-5-13 0-15,-2-4 0 16,1-5 0-16,-1-2 0 0,-3 0 0 16,-3-1 0-16,0 5 0 15,0 5 0-15,0 7 0 16,1 6-335-16,4 2-962 16,-2 0 948-16</inkml:trace>
  <inkml:trace contextRef="#ctx0" brushRef="#br0" timeOffset="23124.09">7088 1635 252 0,'0'0'315'0,"0"0"1123"0,0 0-1396 16,0 0-42-16,0 0 0 16,0 0 0-16,27-21 0 15,-15 52 0-15,4 11 0 16,-4 10 0-16,-3 1 0 15,-5-3 0-15,-2-10 0 16,-1-14 0-16,1-14 0 16,1-11 0-16,1-1 0 15,4-8 0-15,7-16 0 16,1-11 0-16,5-9 0 16,3-1 0-16,-2 6 0 15,-5 5 0-15,-3 14 0 0,-6 7 0 16,-2 7 0-16,-3 4 0 15,0 2 0-15,0 0 0 16,3 1 0-16,3 16 0 16,0 6 0-16,0 5 0 15,-5 4 0-15,-1 1 0 16,0-4 0-16,0-8 0 16,5-6 0-16,6-13-1235 15,11-2 606-15</inkml:trace>
  <inkml:trace contextRef="#ctx0" brushRef="#br0" timeOffset="23859.7">8869 1259 156 0,'0'0'119'0,"0"0"192"16,-22-85 598-16,17 68-357 15,4 7-552-15,-1 4 0 16,1 5 0-16,1 1 0 15,0 1 0-15,-3 28 0 16,1 14 0-16,1 20 0 0,1 10 0 16,0 8 0-1,0 1 0-15,0-5 0 0,1-9 0 16,5-11 0-16,-1-13 0 16,-4-14 0-16,1-15 0 15,1-10 0-15,-3-5 0 16,3-9 0-16,1-17 0 15,4-8 0-15,-2-7 0 16,4 0 0-16,3 1 0 16,3 7 0-16,1 9 0 15,0 8 0-15,4 9 0 16,-1 7 0-16,4 0 0 16,-1 9 0-16,1 15 0 15,-5 5 0-15,-7 3 0 16,-7 4 0-16,-5 2 0 0,-5-4 0 15,-17-1 0-15,-8-4 0 16,0-11 0-16,0-7 0 16,-1-10 0-16,7-1 0 15,-2-5 0-15,4-13 0 16,7-7 0-16,11-1-735 16,4-1-327-16</inkml:trace>
  <inkml:trace contextRef="#ctx0" brushRef="#br0" timeOffset="24267.82">9233 1686 105 0,'0'0'49'16,"0"0"16"-16,0 0-1 15,0 0 36-15,94 21 12 16,-72-21-12-16,0 0 72 15,-5-2 29-15,-3-13 32 16,1-3 83-16,-3-5-104 16,-3 1-86-16,-1-5 13 15,-6 2-86-15,-2 2-53 16,0 3 0-16,0 5 0 16,0 3 0-16,-6 5 0 0,-6 4 0 15,-1 3 0-15,-8 0 0 16,-6 17 0-1,-3 10 0-15,-3 11 0 16,8 3 0-16,7 1 0 0,9 1 0 16,9-5 0-16,0-4 0 15,15-6 0-15,16-8 0 16,5-8 0-16,10-9 0 16,5-3-573-16,4-3-116 15,2-15 293-15,-2-7 191 16,-13-1 29-16</inkml:trace>
  <inkml:trace contextRef="#ctx0" brushRef="#br0" timeOffset="24603.77">9703 1227 100 0,'0'0'71'0,"0"0"98"15,-7-77 153-15,5 61 544 16,1 6-347-16,1 6-519 15,0 3 0-15,0 1 0 16,0 0 0-16,0 1 0 16,0 18 0-16,0 12 0 15,0 12 0-15,3 11 0 16,6 9 0-16,-2 5 0 16,2 7 0-16,-5-3 0 15,1-7 0-15,1-6 0 0,-1-11 0 16,-1-7 0-16,2-8 0 15,-2-11 0-15,-1-8 0 16,-1-8 0-16,-1-5 0 16,1-1 0-16,-1 0 0 15,-1-3 0-15,0-11-448 16,-4-7-779-16,-18-4 893 16</inkml:trace>
  <inkml:trace contextRef="#ctx0" brushRef="#br0" timeOffset="24739.91">9503 1580 148 0,'0'0'18'0,"0"0"25"16,136-11-19-16,-53 11-22 16,7 0-2-16,-8 0-92 15</inkml:trace>
  <inkml:trace contextRef="#ctx0" brushRef="#br0" timeOffset="25306">10158 1547 154 0,'0'0'82'0,"0"0"113"16,0 0 365-16,0 0 443 16,-27-76-950-16,27 72-53 0,0 2 0 15,0 2 0-15,0 0 0 16,0 0 0-16,0 8 0 15,0 19 0 1,0 10 0-16,3 6 0 0,5 5 0 16,2-4 0-16,1-4 0 15,-2-8 0-15,2-11 0 16,-6-6 0-16,1-12 0 16,0-3 0-16,2 0 0 15,5-14 0-15,2-7 0 16,4-6 0-16,-4-2 0 15,0 2 0-15,-4-1 0 16,-3 1 0-16,0 7 0 16,-5 3 0-16,-2 8 0 15,1 5 0-15,-2 4 0 0,1 0 0 16,4 9 0-16,-2 14 0 16,7 6 0-16,-1 3 0 15,0-2 0-15,0-7 0 16,-2-4 0-16,1-9 0 15,1-6 0-15,1-4 0 16,4 0 0-16,4-4 0 16,0-12 0-16,-1-7 0 15,-3-4 0-15,-1-1 0 16,-5 0 0-16,-5-1 0 16,-3 4 0-16,0 3 0 15,0 5 0-15,0 1 0 16,-9 3 0-16,0 6 0 15,0 4 0-15,0 3 0 0,3 3-249 16,6 13-1077-16,0-2 965 16</inkml:trace>
  <inkml:trace contextRef="#ctx0" brushRef="#br0" timeOffset="25753.03">10685 1652 37 0,'0'0'106'0,"0"0"-59"16,0 0 26-16,0 0 16 0,0 0-8 16,0 0 20-16,101 7-30 15,-75-8 8-15,-1-12 19 16,-7-2-18-16,-2-5 22 15,-5 0 6-15,1-3-7 16,-5 0 19-16,-5-3 13 16,-2-2 2-16,0 2 5 15,0 3-15-15,-5 4-15 16,-4 6 1-16,-3 6-111 16,2 4 0-16,-6 3 0 0,-3 0 0 15,-1 19 0 1,-4 8 0-16,6 11 0 0,-1 6 0 15,5 4 0 1,5 0 0-16,8-6 0 0,1-5 0 16,4-8 0-16,16-7 0 15,3-3 0-15,4-9 0 16,3-6-65-16,1-4-548 16,4 0-49-16,-1-6 285 15,-3-11 188-15</inkml:trace>
  <inkml:trace contextRef="#ctx0" brushRef="#br0" timeOffset="26163.58">11050 1547 144 0,'0'0'15'0,"0"0"53"15,0 0 4-15,0 0 17 16,0 0 21-16,0 0 45 15,66 61 71-15,-45-59 5 16,0-2-38-16,9 0 27 16,-3-4-54-16,-1-11-92 15,-3-3-5-15,-7-2-6 16,-3-1 7-16,-5-1 12 16,-5-3-82-16,-3 2 0 15,0-1 0-15,0 1 0 16,-12 3 0-16,-3 6 0 0,0 3 0 15,-1 4 0-15,1 6 0 16,-1 1 0-16,-3 1 0 16,-1 20 0-16,-1 13 0 15,1 8 0-15,7 10 0 16,7-1 0-16,6-1 0 16,0-10 0-16,18-4 0 15,6-8 0-15,9-7 0 16,5-6 0-16,6-8-324 15,-1-7-775-15,-3 0 684 16</inkml:trace>
  <inkml:trace contextRef="#ctx0" brushRef="#br0" timeOffset="26598.64">11516 1419 240 0,'0'0'107'16,"0"0"388"-16,0 0 587 15,0 0-959-15,0 0-123 16,0 0 0-16,0-56 0 16,0 74 0-16,3 16 0 15,1 10 0-15,1 5 0 16,4 0 0-16,-3-10 0 16,1-9 0-16,-1-12 0 0,0-9 0 15,1-4 0 1,1-5 0-16,7 0 0 0,4-12 0 15,7-8 0-15,-1-6 0 16,-4-4 0-16,-2-1 0 16,-5-3 0-16,-2 6 0 15,-5 6 0-15,-4 6 0 16,0 9 0-16,-1 6 0 16,-2 1 0-16,0 0 0 15,0 8 0-15,3 13 0 16,5 7 0-16,0 5 0 15,4-3 0-15,3-5 0 16,0-4 0-16,7-3 0 16,2-5 0-16,3 0 0 15,1-2 0-15,-2-1-1208 0,-4-2 642 16,-1-3 321-16</inkml:trace>
  <inkml:trace contextRef="#ctx0" brushRef="#br0" timeOffset="28818.13">30698 7083 48 0,'0'0'88'16,"0"0"2"0,0 0 60-16,0 0 94 0,0 0 204 15,0 0 34-15,0 0-84 16,4-18-299-16,-4 18-99 15,0 0 0-15,0 0 0 16,0 0 0-16,-6 7 0 16,-13 10 0-16,-6 6 0 15,-7 4 0-15,-2 4 0 16,-2 1 0-16,0 1 0 16,-1 0 0-16,4-2 0 0,3-2 0 15,8-5 0-15,6-6 0 16,7-4 0-16,4-5 0 15,5-4 0-15,0-2 0 16,0 0 0-16,0 0 0 16,2-1 0-16,11 2 0 15,6-2 0-15,7 4 0 16,-1 1 0-16,3 3 0 16,0 1 0-16,0 0 0 15,-1 0 0-15,-2-1 0 16,0 0 0-16,-4-1 0 15,-3-2 0-15,0-3-123 16,-5 2-538-16,1-2 40 16,-4-3 313-16,-7-1 125 0</inkml:trace>
  <inkml:trace contextRef="#ctx0" brushRef="#br0" timeOffset="30159.83">30459 7353 71 0,'0'0'55'15,"0"0"0"-15,0 0 5 0,0 0 9 16,0 0-7-16,0 0 11 16,-6-8-10-16,4 8 7 15,1 0 10-15,1 0 47 16,0 0-6-16,0 0-25 16,0 0-34-16,0 0-37 15,0 0 14-15,6 0-3 16,13 0-22-16,6 0-10 15,7 0-4-15,8 0 10 16,-1 0-1-16,6 2 4 0,7 2 12 16,0-2 19-1,6 2-29-15,4 0-5 0,5 0-10 16,12 2 0-16,11-2-5 16,2 1 0-16,1-2-5 15,-11-3 10-15,-11 0 15 16,-5 0-1-16,-5 0 27 15,-1 0 17-15,-3-5 11 16,-1 1-20-16,1 1-11 16,2-1-16-16,6 2-5 15,-6 2-12-15,2 0 1 16,-6 0-6-16,-7 0-11 16,0 0 11-16,-5 0 5 15,0 0 1-15,-5 0 0 16,-7 0-6-16,-7 0 0 0,-7-1 5 15,-7 1 1-15,-1-1 5 16,0 1-5-16,-3 0-6 16,2-2 0-16,-1 2 0 15,-4 0 0-15,0-1 17 16,-3 1-1-16,1-2 52 16,-1 2 76-16,0-1-22 15,3 1-98-15,0-1-24 16,3-1 0-16,-1 1 0 15,0 1 0-15,0 0 0 16,-2 0 0-16,-1-1 0 16,-1 1 0-16,-1 0 0 0,2-1 0 15,-1 1 0-15,2-2 0 16,0 0 0-16,-1 1 0 16,1 0 0-16,-1-1 0 15,-2 2 0-15,0-2 0 16,0 2 0-16,0 0 0 15,0 0 0-15,0 0 0 16,0 0 0-16,0 0 0 16,0-1 0-16,0-3 0 15,0 0 0-15,-2-3 0 16,-6-4 0-16,-1-4 0 16,-4 0 0-16,-4-2 0 15,0-1 0-15,-2-2 0 16,0-1 0-16,2 1 0 15,0 0 0-15,2 2 0 0,1 2 0 16,2 2 0-16,2 3 0 16,6 3 0-16,1 3 0 15,1 2 0-15,2 3 0 16,0 0 0-16,0 0 0 16,0 0 0-16,0 0 0 15,0 0 0-15,12 9 0 16,12 7 0-16,6 6 0 15,6 1 0-15,4 2 0 16,-3 0 0-16,-1 0 0 0,-6-4 0 16,-6-2 0-1,-8-5 0-15,-4-5 0 0,-5-4 0 16,-2-5 0-16,-2 0 0 16,-1 0 0-16,-2 0 0 15,0 0 0-15,0 0 0 16,0 0 0-16,0 0 0 15,0 0 0-15,0 3 0 16,-4 6 0-16,-9 8 0 16,-6 6 0-16,-7 7 0 15,0 0 0-15,-2 3 0 16,5-3 0-16,0-3 0 16,4-4 0-16,7-6 0 15,1-5 0-15,3-2 0 16,5-1 0-16,-2-3 0 0,2-5-1412 15,0-1 955-15</inkml:trace>
  <inkml:trace contextRef="#ctx0" brushRef="#br0" timeOffset="32399.54">12971 983 27 0,'0'0'161'16,"0"0"-45"-16,0 0 88 16,0 0 267-16,-5-82 84 15,2 75-42-15,3 3-513 16,0 3 0-16,0 1 0 15,0 0 0-15,0 0 0 16,0 7 0-16,-3 16 0 16,3 10 0-16,0 12 0 0,0 7 0 15,3 5 0-15,6 0 0 16,3 0 0-16,0 3 0 16,-2-4 0-16,-1-1 0 15,-1-7 0-15,-2-11 0 16,0-9 0-16,-2-11 0 15,2-7 0-15,-3-7 0 16,0-3 0-16,3 0 0 16,3-3 0-16,7-13 0 15,4-7 0-15,5-2 0 16,2-4 0-16,-2-2 0 16,-1 0 0-16,-4 4 0 15,-4 2 0-15,-4 8 0 16,0 4 0-16,-6 2 0 15,-2 6 0-15,-2 4 0 0,-2 1 0 16,0 0 0-16,1 0 0 16,4 14 0-16,1 11 0 15,3 9 0-15,0 3 0 16,0 1 0-16,1-4 0 16,1-5 0-16,1-5 0 15,2-8 0-15,0-3 0 16,5-7 0-16,2-4 0 15,-1-2 0-15,0 0 0 16,0-5 0-16,-5-8 0 0,1-3 0 16,-4-2 0-16,-1-2 0 15,0-2 0-15,-2-1 0 16,-1-1 0-16,-2 1 0 16,0 5 0-16,-5 4 0 15,-1 6 0-15,2 3 0 16,-2 5 0-16,0 0 0 15,0 0 0-15,0 0 0 16,0 9 0-16,0 11 0 16,0 6 0-16,0 4 0 15,0 1 0-15,0-2 0 16,1-2 0-16,7-7 0 16,2-5 0-16,5-4 0 15,3-9-352-15,4-2-321 16,2-1 177-16,-2-14 238 0,-5-5 120 15</inkml:trace>
  <inkml:trace contextRef="#ctx0" brushRef="#br0" timeOffset="32600.56">13664 1131 190 0,'0'0'115'15,"0"0"160"-15,0 0 188 16,0 0-163-16,0 0-300 16,0 0-6-16,-12 3-135 0,12 13-176 15,9 5-133-15,15 2 225 16,9 0 50-16</inkml:trace>
  <inkml:trace contextRef="#ctx0" brushRef="#br0" timeOffset="33188.58">14095 1370 187 0,'0'0'168'0,"0"0"225"16,0 0 259-16,0 0-191 15,0 0-275-15,0 0-186 16,-31-54 0-16,12 54 0 0,-2 14 0 15,-2 9 0-15,1 7 0 16,1-1 0-16,8 0-24 16,5-5 24-16,4-2-58 15,4-5-52-15,0-6 53 16,9-4-57-16,9-4 86 16,6-3 28-16,2 0 11 15,3-15 17-15,-1-8 17 16,-4-5-22-16,-3-7 40 15,-2-11-45-15,-4-2 68 16,-3-5 13-16,-6 2-81 0,-4 5-18 16,-2 0 0-16,0 4 0 15,0 5 0-15,0 5 0 16,-5 5 0-16,0 9 0 16,2 3 0-16,2 9 0 15,-2 4 0-15,2 2 0 16,-1 0 0-16,-1 4 0 15,0 11 0-15,0 13 0 16,-1 5 0-16,1 10 0 16,3 5 0-16,0 6 0 15,0 6 0-15,7 3 0 16,8 1 0-16,-1-1 0 16,1-10 0-16,2-11 0 15,0-8 0-15,-4-12 0 0,-4-7 0 16,0-10 0-16,-2-5 0 15,7 0 0-15,5-1 0 16,8-12 0-16,4-4-1232 16,-2 0 635-16</inkml:trace>
  <inkml:trace contextRef="#ctx0" brushRef="#br0" timeOffset="33782.57">14630 1432 77 0,'0'0'122'16,"0"0"53"-16,0 0 290 0,0 0 148 15,3-75-18-15,-3 67-595 16,-6 4 0-16,-2 1 0 16,-5 3 0-16,-1 0 0 15,-5 0 0-15,-1 13 0 16,-5 10 0-16,-2 7 0 15,-1 6 0-15,6-3 0 16,5-5 0-16,8-6 0 16,9-8 0-16,0-8 0 15,0-1 0-15,17-5 0 16,5 0 0-16,6-3 0 16,3-16 0-16,2-9 0 15,0-4 0-15,-2-10 0 16,-2-10 0-16,-5-5 0 15,-5-3 0-15,-4 0 0 0,-6 5 0 16,-4 6 0-16,-5 3 0 16,0 9 0-16,0 5 0 15,-10 5 0-15,-1 8 0 16,2 5 0-16,1 6 0 16,4 5 0-16,1 3 0 15,-3 0 0-15,1 1 0 16,-2 19 0-16,-2 8 0 15,2 10 0-15,4 7 0 16,3 5 0-16,0 4 0 0,3 8 0 16,11 1 0-1,0 0 0-15,4-2 0 0,2-8 0 16,2-10 0-16,3-8 0 16,0-11 0-16,5-9 0 15,3-4 0-15,3-10-363 16,1-1-635-16,-2-3 574 15,-7-17 177-15</inkml:trace>
  <inkml:trace contextRef="#ctx0" brushRef="#br0" timeOffset="34163.62">15028 1445 19 0,'0'0'74'0,"0"0"-9"15,0 0-15-15,0 0-3 16,0 0-5-16,0 0 2 16,95 6-2-16,-75-22-11 15,-2-4 7-15,-4-6 2 16,-1 0-6-16,-7-4 13 16,-3 2 22-16,-3 3 45 15,0 2 36-15,-3 3-43 16,-11 4 12-16,-2 4-27 15,-2 4-18-15,-3 6-35 16,-1 2-39-16,-3 0-84 16,2 18 41-16,-1 11-30 15,3 8 55-15,8 6 13 0,6 1 5 16,7-2 5-16,0-3-5 16,13-9 0-16,13-3 36 15,9-5-31-15,5-7-5 16,5-7-138-16,0-3-249 15,2-5 87-15,-6 0 116 16</inkml:trace>
  <inkml:trace contextRef="#ctx0" brushRef="#br0" timeOffset="34598.83">15365 1292 73 0,'0'0'77'15,"0"0"18"1,0 0 101-16,17-79 202 15,-13 74 280-15,-1 2-148 0,-2 3-530 16,2 0 0-16,3 4 0 16,5 17 0-16,4 6 0 15,-2 12 0-15,2 7 0 16,-3 4 0-16,-3 4 0 16,-2-5 0-16,-5-5 0 15,-2-10 0-15,0-10 0 16,0-11 0-16,0-9 0 15,0-4 0-15,0 0 0 16,0-8 0-16,0-12 0 0,0-8 0 16,6-9 0-1,6-4 0-15,3-5 0 0,3 1 0 16,1 6 0-16,0 11 0 16,-2 9 0-16,2 11 0 15,-4 8 0-15,6 0 0 16,1 6 0-16,1 15 0 15,-1 6 0-15,-4 5 0 16,-4 1 0-16,-3-3 0 16,-5-1 0-16,-3-2 0 15,-3-3 0-15,0-2-209 16,-11-2-996-16,-4-5 795 0</inkml:trace>
  <inkml:trace contextRef="#ctx0" brushRef="#br0" timeOffset="35314.33">17133 1280 168 0,'0'0'82'0,"0"0"98"16,0 0 97-16,0 0 185 16,0 0 2-16,0 0-149 15,-69-57-216-15,50 57-99 16,-2 13 0-16,-6 13 0 15,0 10 0-15,4 8 0 0,4 5 0 16,6-1 0-16,9-4 0 16,4-10 0-16,0-9 0 15,10-9 0-15,5-10 0 16,2-6 0-16,6 0 0 16,7-13 0-16,2-11 0 15,-3-8 0-15,-3 0 0 16,-7-5 0-16,-4 0 0 15,-4 4 0-15,-3 1 0 16,-3 6 0-16,-2 8 0 0,-2 7 0 16,-1 5 0-16,0 6 0 15,0 0 0-15,0 4 0 16,0 18 0-16,2 11 0 16,2 7 0-16,7 0 0 15,1-3 0-15,3-6 0 16,4-11 0-16,2-5 0 15,3-5-448-15,-6-5-328 16,-1-4 360-16,-7-1 215 16,-7 0 73-16</inkml:trace>
  <inkml:trace contextRef="#ctx0" brushRef="#br0" timeOffset="36264.37">17318 1253 79 0,'0'0'77'0,"0"0"35"15,0 0 69-15,0 0 113 16,0 0 10-16,0 0-205 16,43-12-16-16,-25 36 5 15,2 7 31-15,-1 5 0 16,-4 2-41-16,0 0-44 16,-5-1 11-16,-4-5-28 15,-1-7 6-15,-4-7-23 16,-1-10 0-16,0-8 11 15,0 0 41-15,0-4 121 16,0-15-114-16,0-6-59 16,6-8 0-16,6-5 0 0,0-1 0 15,4 1 0-15,3 4 0 16,-2 10 0-16,2 6 0 16,-2 6 0-16,-1 7 0 15,-1 5 0-15,3 0 0 16,-1 8 0-16,2 15 0 15,-2 5 0-15,-3 4 0 16,0 5-13-16,-2-2-10 16,-2-3-12-16,2-8 18 15,3-9-81-15,2-7-34 0,3-4 25 16,7-4 79 0,2 0-21-16,-3-8-17 15,-2-6 29-15,-6-3 5 0,-2-1 22 16,-3-3-1-16,-3-3 11 15,-1-2 21-15,-5 1-21 16,-2 2 0-16,-2 3 21 16,0 4-16-16,0 3 16 15,-2 4-10-15,-11 7-11 16,0 2-21-16,-5 0-94 16,-3 7 36-16,-3 14-1 15,2 7 35-15,3 6 40 16,5 0-63-16,8-5-53 15,6-3 29-15,0-9 20 16,7-6 45-16,14-5 27 0,1-6 8 16,1 0 41-16,1-4-10 15,0-15 34-15,-1-5 83 16,-1-10 39-16,0-5 10 16,-2-1-23-16,0-5-29 15,-1 0 15-15,-2-4-92 16,-4-4-76-16,-4 0 0 15,-3-1 0-15,-6 3 0 16,0 5 0-16,0 5 0 16,-1 5 0-16,-5 12 0 15,1 10 0-15,1 8 0 16,2 6 0-16,-1 0 0 16,0 5 0-16,-4 18 0 0,3 10 0 15,0 12 0-15,4 9 0 16,0 9 0-16,2 3 0 15,14 7 0-15,4 4 0 16,2 4 0-16,3 2 0 16,-1-6 0-16,-4-14 0 15,-4-18 0-15,-4-19 0 16,-2-12 0-16,-5-12 0 16,1-2 0-16,3 0 0 15,3-2-448-15,0-14-632 16,-8-5 702-16</inkml:trace>
  <inkml:trace contextRef="#ctx0" brushRef="#br0" timeOffset="36885.31">18974 1182 149 0,'0'0'70'15,"0"0"50"-15,0 0 44 16,0 0 112-16,0 0 218 16,0 0-32-16,-17-63-150 15,12 63-312-15,-3 0 0 16,-5 8 0-16,-5 15 0 15,0 9 0-15,2 12 0 16,5 6 0-16,5 4 0 0,6-4 0 16,0-6 0-1,11-10 0-15,5-11 0 0,6-9 0 16,2-7 0-16,3-7 0 16,0 0 0-16,0-14 0 15,-3-9 0-15,-5-4 0 16,-5-12 0-16,-6 0 0 15,-3-5 0-15,-5 2 0 16,0 2 0-16,0 5 0 16,-12 6 0-16,3 9 0 15,2 7 0-15,2 7 0 16,3 6 0-16,-2 0 0 16,1 3 0-16,0 17-590 0,3 6-270 15,0 1 523 1,3-1 150-16</inkml:trace>
  <inkml:trace contextRef="#ctx0" brushRef="#br0" timeOffset="37646.19">19269 1214 201 0,'0'0'117'0,"0"0"371"16,0 0 441-16,0 0-617 15,0 0-312-15,0 0 0 16,0-57 0-16,0 57 0 16,0 15 0-16,0 14 0 0,0 10 0 15,0 8 0-15,5-1 0 16,2-3 0-16,4-10 0 16,2-10 0-16,-1-9 0 15,1-9 0-15,3-5 0 16,0 0 0-16,1-7 0 15,0-12 0-15,-2-7 0 16,-2-4 0-16,0-6 0 16,-6-1 0-16,-4 4 0 15,-3 4 0-15,0 7 0 16,0 9 0-16,0 8 0 16,0 5 0-16,0 0 0 0,0 0 0 15,0 11 0 1,0 11 0-16,4 11 0 0,7 6 0 15,1 2 0-15,4-1 0 16,2-8 0-16,0-6 0 16,3-9 0-16,-1-10 0 15,0-7 0-15,3 0 0 16,-2-17 0-16,1-14 0 16,0-10 0-16,-5-9 0 15,-1-6 0-15,-5-4 0 16,-7-5 0-16,0 3 0 15,-4 1 0-15,0 2 0 16,0 8 0-16,0 4 0 0,-2 3 0 16,-3 4 0-16,-1 4 0 15,0 6 0-15,2 7 0 16,-1 8 0-16,2 11 0 16,0 4 0-16,-1 0 0 15,-1 22 0-15,-2 15 0 16,1 14 0-16,1 13 0 15,5 6 0-15,0 6 0 16,6-2 0-16,12-5 0 16,2-6 0-16,3-3 0 15,-3-9 0-15,1-9 0 16,-4-10 0-16,-3-12 0 16,-3-9 0-16,-4-8 0 15,-1-3 0-15,-6 0-621 0,0-3-278 16,-12-18 562-16</inkml:trace>
  <inkml:trace contextRef="#ctx0" brushRef="#br0" timeOffset="38318.24">19495 1154 137 0,'0'0'28'16,"104"-12"41"-16,-35 10-14 15,8-3-16-15,8 1-29 16,-3 0-8-16,-11-2-2 16,-19 2 4-16,-21 0-3 15,-17 0-1-15,-10 0 88 16,-4 0 212-16,0-1 145 0,0 3 95 16,0 0-211-16,0 2-329 15,0 0 0-15,0 0 0 16,0 7 0-16,-1 9 0 15,-2 10 0-15,0 5 0 16,3 6 0-16,0 4 0 16,0 5 0-16,6 5 0 15,3 3 0-15,2 0 0 16,0-7 0-16,-2-3 0 16,0-10 0-16,-2-11 0 0,-2-11 0 15,-4-7 0 1,1-5 0-16,-2 0 0 15,0-2 0-15,0-15 0 0,0-8 0 16,-2-10 0-16,-8-11 0 16,-3-8 0-16,0-10-369 15,3-1 112-15,0 6 89 16,7 5 129-16,3 8 30 16,0 5 9-16,0 7 0 15,10 7 5-15,2 9 73 16,5 8 18-16,8 8-59 15,8 2-37-15,7 0-5 16,-1 16 5-16,1 6 10 0,-4 7 21 16,-6 0 57-16,-10 2-67 15,-9-1 24-15,-11-1 5 16,0-2-10-16,-12 2 57 16,-19-5 41-16,-13-3-27 15,-5-5-111-15,2-8 0 16,8-5 0-16,10-3 0 15,13 0 0-15,4 0-146 16,12-8-397-16,0-3-225 16,25-3 409-16,14-3 169 15</inkml:trace>
  <inkml:trace contextRef="#ctx0" brushRef="#br0" timeOffset="39068.08">20528 1141 149 0,'0'0'58'16,"0"0"125"-16,0 0 269 16,0 0 407-16,0 0-513 15,0 0-346-15,0-57 0 16,0 57 0-16,0 0 0 16,0 11 0-16,0 9 0 15,0 10 0-15,0 6 0 16,8-1 0-16,3-1 0 15,3-6 0-15,-2-5 0 16,2-9 0-16,4-7 0 16,-1-6 0-16,6-1 0 0,1-1 0 15,-2-14 0 1,-1-5 0-16,-6-4 0 0,-3-2 0 16,-3-1 0-16,-5 1 0 15,-2 2 0-15,-2-1 0 16,0 7 0-16,0 3 0 15,0 4 0-15,0 8 0 16,0 3 0-16,0 0 0 16,0 4 0-16,0 16 0 15,0 8 0-15,9 9 0 16,4 0 0-16,5 3 0 16,3-3 0-16,0-5 0 0,0-9 0 15,0-10 0-15,-1-12 0 16,2-1 0-16,-2-14 0 15,1-15 0-15,-3-4 0 16,0-7 0-16,-4-3 0 16,-1-5 0-16,-3-6 0 15,-3-6 0-15,-4-5 0 16,-2 3 0-16,-1 2 0 16,0 8 0-16,0 8 0 15,0 9 0-15,0 12 0 16,0 9 0-16,0 8 0 15,0 5 0-15,0 1 0 16,0 2 0-16,-3 21 0 0,-2 13 0 16,2 11 0-16,3 10 0 15,0 8 0-15,5 6 0 16,13 0 0-16,-2 0 0 16,1-3 0-16,-4-5 0 15,-1-7 0-15,-2-13 0 16,0-12 0-16,-2-13 0 15,-2-10 0-15,0-8 0 16,0 0 0-16,-4-15-448 16,-2-13-592-16,-15-9 671 15</inkml:trace>
  <inkml:trace contextRef="#ctx0" brushRef="#br0" timeOffset="39198.73">20818 1094 87 0,'0'0'48'16,"100"0"-6"-16,-27 5-31 16,23-1-11-16,13-4-60 15</inkml:trace>
  <inkml:trace contextRef="#ctx0" brushRef="#br0" timeOffset="40742.62">21995 749 171 0,'0'0'122'0,"0"0"175"16,0 0 425-16,0-82 13 15,0 75-735-15,0 6 0 16,0 1 0-16,0 0 0 16,0 15 0-16,-6 18 0 15,0 18 0-15,2 14 0 16,4 9 0-16,0 9 0 16,9-6 0-16,15-6 0 15,7-11 0-15,5-17 0 16,1-12 0-16,2-17 0 15,3-14 0-15,-1 0 0 16,7-17-175-16,-5-11-271 0,-4-2 33 16,-6-6 200-16,-7 1 140 15,-6-1 58-15,-6-1 15 16,-4 1 15-16,-5 5 117 16,-5 3 56-16,0 5 23 15,0 5-17-15,-2 6 66 16,-7 6-53-16,-3 6-79 15,-7 0-128-15,-4 7-18 16,-5 11 0-16,0 7-5 16,4 7 23-16,3 0 0 15,3 5 6-15,5-2-12 16,5-1 6-16,7-6 0 16,1-7-6-16,0-6 6 15,10-6 0-15,13-6 52 0,7-3-39 16,2 0-13-16,3-14 0 15,-4-6 0-15,-4-4 0 16,-3-2 0-16,-7-1 0 16,-5-3 0-16,-2 0 0 15,-6 2 0-15,-2 2 0 16,-2 4 0-16,0 5 0 16,0 3 0-16,0 6 0 15,0 4 0-15,0 4 0 16,0 0 0-16,-3 7 0 15,0 14 0-15,1 10 0 16,1 7 0-16,1 1 0 16,0-2 0-16,3-7 0 15,8-7 0-15,0-7 0 0,1-7 0 16,4-7 0-16,2-2 0 16,5 0 0-16,-1-14 0 15,0-7 0-15,-4-4 0 16,-3-3 0-16,-3-4 0 15,-3 2 0-15,-2-2 0 16,-4 1 0-16,-3 2 0 16,0 3 0-16,0 5 0 15,0 5 0-15,0 5 0 0,0 7 0 16,0 4 0 0,0 0 0-16,0 0 0 0,0 18 0 15,0 12 0-15,0 8 0 16,6 4 0-1,5-2 0-15,2-5 0 0,2-9 0 16,-2-9 0-16,1-9 0 16,4-8 0-16,0 0 0 15,6-10 0-15,-2-12 0 16,-4-5 0-16,-3-2 0 16,-6-3 0-16,-3 0 0 15,-3 1 0-15,-3-1 0 16,0 8 0-16,0 1 0 15,0 6 0-15,0 7 0 16,0 6 0-16,0 4 0 0,0 0 0 16,0 7 0-16,0 16 0 15,0 9 0-15,0 9 0 16,0 6 0-16,5 9 0 16,3 3 0-16,1 7 0 15,0 9 0-15,0 8 0 16,-6 8 0-16,-3 1 0 15,0-1 0-15,-19-6 0 16,-11-8 0-16,-5-7 0 16,-5-11 0-16,-1-15 0 15,2-15 0-15,0-13 0 16,1-16 0-16,-3 0 0 16,-1-26 0-16,3-14 0 15,6-14 0-15,14-10 0 0,14-6 0 16,5 6 0-16,29 6 0 15,11 16 0-15,9 14 0 16,8 9 0-16,5 14 0 16,6 5 0-16,-1 0 0 15,-4 11 0-15,-10 6 0 16,-9-1 0-16,-11-4-535 16,-8-5-443-16,-8-7 642 15</inkml:trace>
  <inkml:trace contextRef="#ctx0" brushRef="#br0" timeOffset="41211.35">23286 1062 69 0,'0'0'62'0,"0"0"-29"16,0 0 36-16,0 0-1 15,0 0-1-15,0 0 0 16,82 68 14-16,-57-68 8 16,-2 0 54-16,2-9-2 15,-3-9-32-15,-1-3-6 0,-3-4-31 16,-2-1-16 0,-5 1 27-16,-3 1-58 0,-5 0 54 15,-3 1 0-15,0 2-29 16,-3 3-1-16,-10 2-32 15,-3 5 0-15,-2 4-17 16,-4 5-23-16,-5 2 1 16,-3 9 0-16,-3 18-11 15,0 10 28-15,7 10-6 16,3 7 11-16,13 4-6 16,10 1 17-16,0-3 38 15,16-10 46-15,8-5-4 16,6-8 35-16,7-8-85 15,2-10-30-15,4-8-11 16,5-7-138-16,-2 0-275 0,-1 0-175 16,-11-15 162-16,-8-7 240 15,-16-6 22-15</inkml:trace>
  <inkml:trace contextRef="#ctx0" brushRef="#br0" timeOffset="41762.96">23623 886 72 0,'0'0'133'0,"0"0"-15"16,0 0 112-1,0 0 155-15,0 0-40 0,112-33-89 16,-69 50-72-16,5 12 23 15,-5 6-90-15,-4 5-117 16,-6 9 0-16,-8 0 0 16,-9 0 0-16,-10 1 0 15,-6-4 0-15,0-3 0 16,-10-7 0-16,-5-12 0 16,3-9 0-16,2-13 0 15,-1-2 0-15,1-7 0 16,-5-20 0-16,4-3 0 15,2-9 0-15,8-4 0 16,1-7 0-16,0-5 0 16,20 0 0-16,8 4 0 15,6 11 0-15,5 13 0 0,6 8 0 16,1 11 0-16,-1 8 0 16,-5 0 0-16,-6 5 0 15,-10 11 0-15,-8 3 0 16,-8-1 0-16,-8-3 0 15,0-4 0-15,0-1 0 16,-6-5 0-16,-7-4 0 16,1-1 0-16,-3 0 0 15,6 0 0-15,1-6 0 0,4-2 0 16,4-1 0 0,0 4 0-16,3 4 0 0,18 1-883 15,10 0-56-15</inkml:trace>
  <inkml:trace contextRef="#ctx0" brushRef="#br0" timeOffset="42063.16">24597 1115 203 0,'0'0'86'0,"0"0"122"16,0 0 333-16,0 0-179 0,0 0-106 16,0 0-109-16,122 0-101 15,-53 0 122-15,1 0-138 16,-5 0-30-16,-10 0 0 16,-19 0 0-16,-14-3 0 15,-13 1 0-15,-8 1 0 16,-1 1 0-16,0 0 0 15,-7 0 0-15,-8 0 0 16,-11 8 0-16,-3 2-1025 16,-11-6 173-16</inkml:trace>
  <inkml:trace contextRef="#ctx0" brushRef="#br0" timeOffset="54323.49">6391 4027 161 0,'0'0'122'16,"0"0"101"-16,0 0 273 16,0 0 163-16,0 0-273 15,0 0-386-15,0 0 0 16,-6-28 0-16,6 28 0 16,-1 0 0-16,-1 0 0 15,1 0 0-15,1 8 0 16,0 8 0-16,-2 7 0 15,2 10 0-15,0 5 0 16,0 3 0-16,0 1 0 16,0 1 0-16,0-1 0 15,0-1 0-15,2 0 0 0,-1-4 0 16,-1-6 0-16,0-5 0 16,0-8 0-16,0-9 0 15,0-4 0-15,0-5 0 16,2 0 0-16,-2 0 0 15,0-5 0-15,0-13 0 16,0-10 0-16,1-7 0 16,2-6 0-16,4-3 0 15,1-4 0-15,6 0 0 16,2 3 0-16,2 2 0 16,7 7 0-16,-1 9 0 15,4 7 0-15,-2 9 0 0,-1 8 0 16,-1 3 0-16,3 3 0 15,-2 14 0 1,-4 7 0-16,-1 4 0 0,-6 3 0 16,-3 5 0-16,-5-2 0 15,1 2 0-15,-7-2 0 16,0-5 0-16,0-3 0 16,0-6 0-16,0-5 0 15,0-5 0-15,0-3 0 16,-3-4 0-16,-1-1 0 15,1 1 0-15,-2 0 0 16,1-3 0-16,1 2 0 16,3-2-341-16,0 0-864 0,0-12 836 15</inkml:trace>
  <inkml:trace contextRef="#ctx0" brushRef="#br0" timeOffset="54811.46">6901 4296 90 0,'0'0'58'0,"0"0"4"16,0 0 0-16,0 0-5 0,0 0-6 15,0 0 10-15,74 36 4 16,-55-36 4-16,0-1-11 15,-1-14-16-15,0-2 8 16,-1-3 22-16,-1-3 10 16,-6-3 3-16,-1-2 27 15,-6 1 22-15,-3 2 25 16,0 1-38-16,0 4 0 16,-3 1-9-16,-7 7-43 15,-2 1 23-15,-4 8 12 16,-3 3-45-16,-6 0-59 15,-2 6 0-15,-1 11 0 16,1 4 0-16,2 5 0 16,5 6 0-16,1 1 0 0,7 3 0 15,9 1 0-15,3 0 0 16,0 0 0-16,9-1 0 16,12-7 0-16,7-5 0 15,8-6 0-15,7-8 0 16,6-7 0-16,8-3 0 15,0 0 0-15,3-13-65 16,-5-2-789-16,-8-6 168 16,-9-1 395-16</inkml:trace>
  <inkml:trace contextRef="#ctx0" brushRef="#br0" timeOffset="55343.69">7395 3838 142 0,'0'0'91'0,"0"0"88"16,0 0 182-16,0 0 356 0,0-79-160 15,0 68-557-15,0 2 0 16,0 5 0-16,0 3 0 16,0 1 0-1,0 0 0-15,0 0 0 0,0 1 0 16,0 14 0-16,0 11 0 15,0 9 0-15,0 7 0 16,3 6 0-16,2 3 0 16,2 2 0-16,-1-1 0 15,6-3 0-15,3 1 0 16,-2-4 0-16,2-2 0 16,-4 1 0-16,-2-4 0 15,-2-7 0-15,2-8 0 0,-3-10 0 16,0-6 0-1,0-7 0-15,4-3 0 0,4 0 0 16,5 0 0-16,2-4 0 16,0-5 0-16,-5 0 0 15,-5 2 0-15,-8-1-1457 16,-3-5 1046-16</inkml:trace>
  <inkml:trace contextRef="#ctx0" brushRef="#br0" timeOffset="55538.89">7157 4191 139 0,'0'0'94'0,"0"0"29"16,0 0 22-16,135-23-6 15,-60 18-6-15,11-2-124 16,10-1-9-16,4-2-299 15,-6-1 23-15</inkml:trace>
  <inkml:trace contextRef="#ctx0" brushRef="#br0" timeOffset="56471.71">8302 4496 147 0,'0'0'97'0,"0"0"84"15,0 0 119-15,0 0 228 16,-58-77-46-16,43 69-170 16,3 2-312-16,-4 6 0 15,1 0 0-15,-6 2 0 16,-4 18 0-16,-5 8 0 16,3 8 0-16,1 8 0 15,6 3 0-15,5-2 0 16,7-4 0-16,8-6 0 15,0-7 0-15,0-7 0 16,18-9 0-16,4-4 0 16,7-8 0-16,5 0 0 15,3-10 0-15,-1-11 0 0,-3-6 0 16,-6-5 0 0,-3 2 0-16,-6-4 0 0,-5 2 0 15,-5-2 0-15,-5 1 0 16,-3 4 0-16,0 3 0 15,0 7 0-15,-2 5 0 16,-2 4 0-16,-4 3 0 16,4 7 0-16,1 0 0 15,1 0 0-15,-1 0 0 16,-1 15 0-16,-1 9 0 0,2 9 0 16,3 4 0-1,0 2 0-15,0 3 0 16,6-1 0-16,3-4 0 15,3 1 0-15,0-6 0 0,-1-6 0 16,0-6 0-16,0-8 0 16,5-8 0-16,4-4 0 15,7 0-769-15,-2-7-153 16,3-11 576-16</inkml:trace>
  <inkml:trace contextRef="#ctx0" brushRef="#br0" timeOffset="66533.75">8581 4381 118 0,'0'0'80'0,"0"0"21"15,0 0 15-15,0 0 62 16,0 0 84-16,0-75 70 16,0 71-7-16,0-2 24 15,0 5-163-15,0 1-186 16,0 0 0-16,0 0 0 16,-3 0 0-16,3 0 0 15,0 0 0-15,0 0 0 16,0 0 0-16,0 0 0 15,0 4 0-15,0 9 0 16,0 6 0-16,0 2 0 16,0 8 0-16,0 4 0 0,0 9 0 15,0 0 0-15,0 5 0 16,0 0 0-16,0-1 0 16,3 2 0-16,0-4 0 15,-1-4 0-15,-1-5 0 16,-1-8 0-16,2-2 0 15,-2-5 0-15,0-6 0 16,0-5 0-16,0-2 0 16,0-4 0-16,0-1 0 15,0-2 0-15,0 0 0 16,0 0 0-16,0 0 0 16,1 0 0-16,-1 0 0 15,0-2 0-15,2-9 0 16,-1-6 0-16,5-1-111 0,4-1-1317 15,-4-1 1056-15</inkml:trace>
  <inkml:trace contextRef="#ctx0" brushRef="#br0" timeOffset="66954.6">8832 4498 182 0,'0'0'152'0,"0"0"75"16,0 0 135-16,0 0-32 15,0 0-230-15,0 0-95 16,-33 23 32 0,8 1 91-16,-7 5 33 0,-4 4-24 15,-2-1 47-15,2-2-142 16,2-6-42-16,7-4 0 15,13-8 0-15,5-3 0 16,5-2 0-16,4-3 0 16,0 3 0-16,3 0 0 15,24 5 0-15,16 2 0 16,15 0 0-16,3-2 0 16,0 1 0-16,-5 0 0 15,-4-3 0-15,-13 0 0 0,-8-3 0 16,-16-3 0-16,-7-1 0 15,-7-1 0-15,-1-2 0 16,0 0 0-16,0 0 0 16,-6 0 0-16,-3 0-1188 15,-7 0 579-15</inkml:trace>
  <inkml:trace contextRef="#ctx0" brushRef="#br0" timeOffset="68966.36">9617 3853 113 0,'0'0'31'0,"0"0"38"15,0 0 32-15,0 0-15 16,0 0 8-16,0 0 39 16,-3 3 40-16,3-3 25 0,0 0 18 15,0 0-4 1,0 0-44-16,0 0-22 0,0 0 27 15,0 1-57-15,0-1-98 16,0 0-18-16,0 0 0 16,0 0 0-16,0 0 0 15,0 0 0-15,0 0 0 16,0 0 0-16,0 0 0 16,1 0 0-16,15 0 0 15,4-1 0-15,5-5 0 16,2 1 0-16,-3-1 0 15,4 1 0-15,-4 2 0 16,0 2-65-16,-3 1-533 0,-6 0-7 16,-2 0 287-16,-8 4 133 15,-5 7 69 1,-2 3 13-16</inkml:trace>
  <inkml:trace contextRef="#ctx0" brushRef="#br0" timeOffset="69259.96">9606 4060 31 0,'0'0'88'0,"0"0"-42"16,0 0 14-16,0 0-26 0,0 0 0 15,0 0 10-15,91-3-1 16,-58-2-8-16,0 3 6 15,-6-2-3-15,-9 3 2 16,-5 0 4-16,-10 1-8 16,2 0-8-16,-5 0-10 15,0 0-1-15,0 0 5 16,0 0-22-16,0 0-22 16,0 0-136-16,-5 0 6 15,-3 0 3-15,0 1 17 16</inkml:trace>
  <inkml:trace contextRef="#ctx0" brushRef="#br0" timeOffset="70349.91">10712 3488 57 0,'0'0'59'0,"0"0"-9"16,0 0 21-16,0 0 13 15,0 0 9-15,-85-8 17 16,80 8 81-16,4 0 17 15,1 0-3-15,0 0-50 16,0 0-22-16,0 0 12 16,9-3-5-16,28-1-49 15,27-2-91-15,24-2 46 16,16-2-40-16,7-2-6 16,-2 1 11-16,-9-1-11 0,-14 4 6 15,-20 2 0 1,-17 2 5-16,-19 3-5 0,-18 0-6 15,-6 1 0-15,-6 0 0 16,0 0-109-16,0 0-192 16,-18 0-114-16,-10 2 5 15,-9 8 155-15,-5 0 106 16,-3 0 51-16,-4-2-14 16</inkml:trace>
  <inkml:trace contextRef="#ctx0" brushRef="#br0" timeOffset="71494.17">10743 3511 70 0,'0'0'16'15,"0"0"31"-15,0 0-9 16,0 0 15-16,0 0 5 15,0 0 6-15,-46-57 40 16,43 49 58-16,1 2 202 16,1 0 55-16,1 0 7 15,-2 2-200-15,2 3-226 16,0-1 0-16,0 2 0 16,0 0 0-16,0 0 0 0,0 0 0 15,0 0 0-15,0 0 0 16,0 0 0-16,0 6 0 15,0 10 0-15,0 8 0 16,5 5 0-16,16 10 0 16,10 7 0-16,8 5 0 15,10 1 0-15,8 1 0 16,4-6 0-16,0-6 0 16,-7-3 0-16,-2-6 0 15,-13-4 0-15,-8-8 0 16,-10-2 0-16,-9-7 0 15,-5-5 0-15,-4-3 0 16,-3-3 0-16,0 0 0 16,0 0 0-16,0 0 0 15,0 1 0-15,0 2 0 16,0 5 0-16,0 8 0 0,-11 6 0 16,-3 8 0-16,-5 7 0 15,-4 5 0-15,-2 3 0 16,-4 4 0-16,1 2 0 15,-2 1 0-15,-1 5 0 16,1-2 0-16,0 0 0 16,-1-4 0-16,6-4 0 15,1-6 0-15,3-4 0 16,0-4 0-16,7-8 0 16,1-5 0-16,4-3 0 15,3-6 0-15,-1 0 0 0,2-5 0 16,2-2 0-16,2 0 0 15,1-4 0-15,0 0 0 16,0 0 0-16,0 0 0 16,0 0 0-16,0 0 0 15,0 0 0-15,0 0 0 16,18 0 0-16,14 0 0 16,15 0 0-16,14 0 0 15,10-8 0-15,4-3 0 16,0 0 0-16,-4 1 0 15,-2 0 0-15,-2 4 0 16,-6 0 0-16,-4 4 0 0,-3 0 0 16,-14 2 0-16,-6 0 0 15,-10 0 0-15,-7 0 0 16,-4 0 0-16,-5 0 0 16,-4 0 0-16,-1 0 0 15,-1 0 0-15,-1 0 0 16,-1 0 0-16,0 0 0 15,0 0 0-15,0 0 0 16,0 0 0-16,0 0 0 16,3-3 0-16,-2-7 0 15,1-1 0-15,-1-3 0 16,1-1 0-16,-2-2 0 16,0 0 0-16,0-2 0 15,0 3 0-15,0 2 0 0,0 1 0 16,0 4 0-16,1 4 0 15,-1 2 0-15,2 3 0 16,-2 0 0-16,0 0 0 16,0 0 0-16,0 0 0 15,0 0 0-15,0 0 0 16,0 0 0-16,0 0 0 16,0 0-386-16,-3 0-942 15</inkml:trace>
  <inkml:trace contextRef="#ctx0" brushRef="#br0" timeOffset="72113.31">11510 3440 33 0,'0'0'92'16,"0"0"-3"-16,0 0 32 0,0 0 97 16,0 0 255-16,0 0 168 15,0-35-261-15,0 35-380 16,0 0 0-16,0 0 0 16,0 0 0-16,0 0 0 15,0 0 0-15,0 0 0 16,0 2 0-16,1 11 0 15,2 6 0-15,0 3 0 16,0 1 0-16,0-1 0 16,2-2 0-16,-2-1 0 15,3-4 0-15,-3-1 0 16,1 1 0-16,1 5 0 16,-2 5-363-16,-3-2-1019 15</inkml:trace>
  <inkml:trace contextRef="#ctx0" brushRef="#br0" timeOffset="72897.37">11034 5503 134 0,'0'0'92'16,"0"0"44"-16,0 0 71 15,-1-72 218-15,-2 59 142 16,1 5-81-16,-1 3-486 16,3 3 0-16,0 2 0 15,0 0 0-15,0 0 0 16,0 2 0-16,0 14 0 15,0 7 0-15,0 4 0 16,0 0 0-16,5 2 0 16,1-1 0-16,2 1 0 15,1-2 0-15,0-2 0 16,-1-6 0-16,4-3 0 16,-5-6 0-16,4-3 0 15,2-6 0-15,2-1-621 0,1 0-376 16,-4-14 690-16</inkml:trace>
  <inkml:trace contextRef="#ctx0" brushRef="#br0" timeOffset="73269.35">11064 5155 202 0,'0'0'80'0,"0"0"31"16,0 0 63-16,0 0-37 0,0 0-12 15,0 0 247 1,-9 8-28-16,7-7 18 0,2-1-222 16,-1 0-140-16,1 0 0 15,0 0 0-15,0 0 0 16,-3 0 0-16,1-9 0 15,-1 0 0-15,-1-1 0 16,4 2 0-16,0 2 0 16,-1 4 0-16,1 2 0 15,0 0 0-15,-2 0 0 16,2 0 0-16,0 0 0 16,0 0 0-16,0 0 0 0,0 11 0 15,0 11 0 1,3 7-1302-16,6 3 790 0</inkml:trace>
  <inkml:trace contextRef="#ctx0" brushRef="#br0" timeOffset="73615.49">11458 5450 152 0,'0'0'107'15,"0"0"109"-15,0 0 277 16,0 0 133-16,0 0-173 15,0 0-453-15,0 0 0 16,6 0 0-16,5 0 0 16,3-1 0-16,8-1 0 15,2 0 0-15,0 2 0 16,-1 0-519-16,-9 0-448 16,-9 10 655-16,-5 5 150 15</inkml:trace>
  <inkml:trace contextRef="#ctx0" brushRef="#br0" timeOffset="73813.6">11458 5624 18 0,'0'0'131'0,"0"0"-28"16,0 0 71-16,0 0 14 15,0 0-17-15,0 0-30 16,43 0-76-16,-19 0-54 15,1 2-11-15,-1-2 0 16,-4 1-405-16,-1-1 86 16,-3 0 133-16</inkml:trace>
  <inkml:trace contextRef="#ctx0" brushRef="#br0" timeOffset="74168.19">11944 5316 212 0,'0'0'283'15,"0"0"674"-15,0 0-362 0,0 0-595 16,0 0 0 0,0 0 0-16,0-35 0 0,0 35 0 15,0 8 0 1,0 14 0-16,3 9 0 15,0 9 0-15,2 3 0 0,-2 4 0 16,0-2 0-16,2-4 0 16,0-4 0-16,1-6 0 15,0-7 0-15,-3-7 0 16,0-9 0-16,-3-4 0 16,3-4 0-16,-3 0 0 15,4 0 0-15,-2 0 0 16,-1 0 0-16,4-6 0 15,-2-6 0-15,-2-6 0 0,-1-5-1650 16</inkml:trace>
  <inkml:trace contextRef="#ctx0" brushRef="#br0" timeOffset="76660.6">10510 2706 113 0,'0'0'69'15,"0"0"35"-15,0 0 29 16,0 0 83-16,0 0 155 0,0 0-34 15,0 0-24-15,0 0-131 16,11-19-72-16,-8 19-64 16,4 0-40-16,5 9-1 15,3 7 37-15,3 4-42 16,0 4 0-16,-3 3 0 16,4 3 0-16,-4 3 0 15,-6-1 0-15,2-1 0 16,-7-2 0-16,-4-4 0 15,0-4 0-15,0-5 0 0,0-5 0 16,0-2 0 0,0-8 0-16,0 1 0 15,0-2 0-15,-1 0 0 0,-2 0 0 16,-5-10 0-16,5-9 0 16,0-6 0-16,1-5 0 15,2-5 0-15,0-6 0 16,5 0 0-16,10 0 0 15,0 6 0-15,0 6 0 16,4 7 0-16,-1 8 0 16,-1 4 0-16,-3 6 0 15,0 3 0-15,2 1 0 16,2 0 0-16,1 4 0 16,0 8 0-16,1 8 0 15,0 5 0-15,-2 7 0 0,-2 4 0 16,-2 5 0-16,-4 0 0 15,-4-2 0-15,-3-5 0 16,-2-7 0-16,-1-6 0 16,0-9 0-16,0-5 0 15,0-4 0-15,0-3 0 16,0 0 0-16,0 0 0 16,0 0 0-16,-3-6 0 15,-4-10 0-15,3-9 0 16,2-6 0-16,2-6 0 15,0-2 0-15,0 1 0 16,7 4 0-16,4 4 0 0,1 6 0 16,6 4 0-16,0 3 0 15,3 5 0-15,2 4 0 16,1 7 0-16,0 1 0 16,5 3 0-16,-3 15 0 15,0 7 0-15,-4 4 0 16,-2 3 0-16,-6 4 0 15,-3-1 0-15,-5-1 0 16,-2-6 0-16,-2-4 0 16,-2-6 0-16,0-5 0 15,0-6 0-15,0-3 0 16,0-4 0-16,0 0 0 16,1 0 0-16,-1 0 0 15,0 0 0-15,0 0 0 16,0-5 0-16,0-5 0 0,0 0-1500 15,0-2 1077-15</inkml:trace>
  <inkml:trace contextRef="#ctx0" brushRef="#br0" timeOffset="108690.37">23362 9299 154 0,'0'0'114'0,"0"0"102"16,0 0 313-16,0 0 187 15,0 0-398-15,0 0-318 16,0 0 0-16,0 0 0 16,7-56 0-16,-7 60 0 15,0 14 0-15,0 9 0 16,0 7 0-16,2 4 0 0,2 1 0 16,1 2 0-16,1-3 0 15,1-4 0-15,-2-5 0 16,-1-6 0-16,1-8 0 15,-1-8 0-15,2-7 0 16,9 0 0-16,7-5 0 16,5-15 0-16,9-3 0 15,-5-6 0-15,-1 1 0 16,-7-1 0-16,-4-2 0 0,-1-1 0 16,-6 3 0-1,0 2 0-15,-2 7 0 0,-5 8 0 16,-2 4 0-1,-2 7 0-15,-1 1 0 0,0 0 0 16,2 1 0 0,2 16 0-16,2 8 0 0,3 3 0 15,-2 4 0-15,1 1 0 16,0-1 0-16,3-2 0 16,-2-5 0-16,0-4 0 15,2-6 0-15,-7-9 0 16,1-3 0-16,-1-3 0 15,4 0 0-15,5-9 0 16,1-10 0-16,2-5 0 0,-1-3 0 16,3-2 0-16,-3-5 0 15,2 4 0-15,-3 2 0 16,-1 3 0-16,-2 3 0 16,-5 5 0-16,-2 4 0 15,2 2 0-15,-4 6 0 16,-1 5 0-16,-1 0 0 15,2 0 0-15,4 12 0 16,3 11 0-16,2 7 0 16,1 1 0-16,-1 1 0 15,1-1 0-15,-5-1 0 16,1-3 0-16,-2-6 0 16,0-3 0-16,-2-4 0 15,-2-7 0-15,1-1 0 16,-3-4 0-16,0-2 0 0,0 1 0 15,0-1 0-15,3 2 0 16,3 1 0-16,4-3-1262 16,2 0 677-16</inkml:trace>
  <inkml:trace contextRef="#ctx0" brushRef="#br0" timeOffset="108948.26">24449 9349 227 0,'0'0'212'16,"0"0"425"-16,0 0 217 16,0 0-737-16,0 0-117 15,0 0 0-15,57-27 0 16,-30 22 0-16,3-1 0 15,-3 5 0-15,-6 1 0 16,-5 0-13-16,-12 10-1346 16,-4 10 925-16,0 4 225 15</inkml:trace>
  <inkml:trace contextRef="#ctx0" brushRef="#br0" timeOffset="109103.38">24484 9575 137 0,'0'0'103'16,"0"0"173"-16,0 0 318 16,0 0 25-16,0 0-331 0,106-24-258 15,-76 17-30-15,-3-1-798 16,-5 1-91-16,-3-1 594 16</inkml:trace>
  <inkml:trace contextRef="#ctx0" brushRef="#br0" timeOffset="109917.36">25437 9287 144 0,'0'0'89'0,"0"0"103"16,0 0 228-16,0 0 290 16,0 0-218-16,0-79-492 15,0 77 0-15,0 1 0 16,0 1 0-16,0 0 0 0,0 2 0 16,0 18 0-16,0 11 0 15,0 8 0-15,2 4 0 16,5 2 0-16,3-4 0 15,1-2 0-15,1-3 0 16,3-6 0-16,-3-8 0 16,1-7 0-16,-1-8 0 15,4-7 0-15,3 0 0 16,4-12 0-16,3-15 0 16,-1-4 0-16,-2-7 0 15,-3-1 0-15,-2-2 0 0,-6 3 0 16,-3 5 0-16,-3 6 0 15,-2 9 0-15,-2 7 0 16,-2 6 0 0,0 5 0-16,0 0 0 0,0 17 0 15,0 10 0-15,4 8 0 16,1 2 0-16,1-2 0 16,2-1 0-16,2-6 0 15,-1-6 0-15,4-2 0 16,8-11 0-16,4-4 0 15,4-5-942-15,-4 0 101 16,-10-3 577-16</inkml:trace>
  <inkml:trace contextRef="#ctx0" brushRef="#br0" timeOffset="110579.69">26053 9314 125 0,'0'0'78'16,"0"0"101"-16,0 0 251 15,6-84 402-15,-6 67-429 16,2 5-403-16,-2 5 0 16,1 6 0-16,-1 1 0 15,0 0 0-15,0 4 0 16,2 20 0-16,-1 12 0 15,5 6 0-15,0 2 0 16,2-4 0-16,1-5 0 16,1-9 0-16,-1-7 0 15,3-8 0-15,4-7 0 16,4-4 0-16,5 0 0 0,4-11 0 16,-1-9 0-16,-3-5 0 15,-1 1 0-15,-4-5 0 16,-4 0 0-16,-3 0 0 15,-1-3 0-15,-3 1 0 16,-4 4 0-16,-2 5 0 16,-2 8 0-16,-1 5 0 15,0 7 0-15,0 2 0 16,0 0 0-16,0 0 0 16,0 16 0-16,0 11 0 15,0 7 0-15,0 3 0 16,0-1 0-16,0-3 0 15,0-5 0-15,5-3 0 16,9-5 0-16,9-5 0 0,5-3 0 16,3-5-519-16,-1-6-570 15,-6-1 793-15</inkml:trace>
  <inkml:trace contextRef="#ctx0" brushRef="#br0" timeOffset="111165.12">26598 9205 154 0,'0'0'126'16,"0"0"152"-16,0 0 403 15,0 0-30-15,0 0-494 16,0 0-157-16,27-6 0 16,-14 35 0-16,2 7 0 15,2-1 0-15,-5 0 0 16,-1-1 0-16,-2-6 0 15,-4-5 0-15,-2-7 0 16,-2-7 0-16,1-4 0 16,0-5 0-16,3 0 0 15,1-10 0-15,3-11 0 16,2-7 0-16,3-1 0 16,-1-2 0-16,0 1 0 15,-3 5 0-15,-1 4 0 16,0 7 0-16,-4 9 0 0,1 5 0 15,3 0 0-15,7 20 0 16,1 8 0-16,0 3 0 16,-1-1 0-16,-3-7 0 15,-1-8 0-15,1-5 0 16,1-7 0-16,3-3 0 16,3-5 0-16,2-14 0 15,0-8 0-15,-3-1 0 16,-2-3 0-16,-5 1 0 15,-3 6 0-15,-3 8 0 16,-3 7 0-16,0 9 0 16,0 0 0-16,3 15 0 15,4 12 0-15,-2 7 0 16,0 1 0-16,-4-1 0 0,-1-6 0 16,0-4 0-16,0-8 0 15,1-9 0-15,7-7 0 16,5 0-352-16,4-7-668 15,-1-16 583-15,-4-5 214 16</inkml:trace>
  <inkml:trace contextRef="#ctx0" brushRef="#br0" timeOffset="111677.29">27309 8915 146 0,'0'0'124'16,"0"0"146"-16,16-72 483 15,-13 66 1-15,-2 6-754 16,1 0 0 0,0 6 0-16,3 20 0 0,1 16 0 15,1 10 0-15,-2 10 0 16,-4 6 0-16,-1 5 0 16,0 1 0-16,0-1 0 15,0-5 0-15,0-13 0 16,-1-9 0-16,1-13 0 15,0-13 0-15,0-10 0 16,1-10 0-16,11 0 0 0,2-6 0 16,5-17 0-1,-1-6 0-15,-2-7 0 0,-2-7 0 16,-1-7 0-16,-1 2 0 16,3 7 0-16,-3 12 0 15,4 9 0-15,-4 11 0 16,2 9 0-16,1 0 0 15,-3 11 0-15,-1 12 0 16,0 3 0-16,-5 0 0 16,-1 3 0-16,-4-1 0 15,-1 0 0-15,0 0 0 16,-10-2 0-16,-11-1 0 16,-2-4 0-16,-4-5 0 15,0-6 0-15,2-6 0 16,1-4 0-16,3 0 0 0,4-7 0 15,9-6-1083-15,8-4 395 16,6-3 430-16</inkml:trace>
  <inkml:trace contextRef="#ctx0" brushRef="#br0" timeOffset="112087.28">27808 9367 131 0,'0'0'80'16,"0"0"-15"-16,0 0 50 16,0 0 34-16,0 0 123 15,0 0 62-15,69 41-23 16,-49-41-5-16,4 0-93 0,0-15-142 16,0-4-71-16,-3-4 0 15,-3-4 0-15,-3-1 0 16,-6 0 0-16,-8 0 0 15,-1 2 0-15,0 4 0 16,-6 5 0-16,-9 6 0 16,-6 7 0-16,-2 4 0 15,-4 0 0-15,-2 15 0 16,0 10 0-16,-1 9 0 16,6 6 0-16,4 3 0 15,11 3 0-15,9 1 0 0,0-4 0 16,12-1 0-16,14-5 0 15,7-8 0 1,5-7 0-16,8-11 0 0,-1-7-134 16,0-4-897-16,-8 0 504 15,-10-5 326-15,-9-13 59 16</inkml:trace>
  <inkml:trace contextRef="#ctx0" brushRef="#br0" timeOffset="112378.03">28199 9269 111 0,'0'0'79'0,"0"0"85"16,0 0 146-1,103-38 279-15,-73 50-67 0,-2 16-250 16,-3 8-272-16,-7 2 0 16,-5 0 0-16,-6-3 0 15,-3-9 0-15,-4-5 0 16,0-8 0-16,0-9 0 15,0-4 0-15,0 0 0 16,0-7 0-16,0-13 0 16,0-10 0-16,0-5 0 15,0-2 0-15,6-3 0 16,7 2 0-16,7 3 0 16,16 15 0-16,24 5-226 15,23 2-1280-15</inkml:trace>
  <inkml:trace contextRef="#ctx0" brushRef="#br0" timeOffset="112964.46">29628 9176 166 0,'0'0'135'0,"0"0"169"15,0 0 491-15,0 0-148 16,0 0-647-16,0 0 0 16,-3-16 0-16,-13 32 0 15,-2 11 0-15,-5 10 0 0,3 4 0 16,6 0 0-16,8 0 0 15,6-8 0-15,3-7 0 16,25-5 0-16,8-9 0 16,5-10 0-16,-3-2 0 15,-9-2 0-15,-7-15 0 16,-6-5 0-16,-8-5 0 16,-7-2 0-16,-1-9 0 15,0-2 0-15,-12-4 0 16,-5 1 0-16,-3 6 0 15,4 8 0-15,1 10 0 16,7 8 0-16,7 6 0 0,1 5 0 16,0 0 0-16,0 6-715 15,11 13-338-15,3 9 796 16</inkml:trace>
  <inkml:trace contextRef="#ctx0" brushRef="#br0" timeOffset="113281.17">29938 9447 107 0,'0'0'112'15,"0"0"113"-15,93 0 299 16,-63 0 226-16,-5-9-421 16,-4-10-329-16,-8-4 0 15,-5-4 0-15,-5-5 0 0,-3-8 0 16,0-4 0-1,0-8 0-15,-12-2 0 0,-2 0 0 16,1 1 0-16,2 3 0 16,4 2 0-16,7 3 0 15,0 4 0-15,4 7 0 16,16 11 0-16,7 9 0 16,1 11 0-16,-1 3 0 15,-2 10 0-15,-10 12-1087 16,-6 8 519-16,-9 3 354 15,-9 4 75-15</inkml:trace>
  <inkml:trace contextRef="#ctx0" brushRef="#br0" timeOffset="113409.83">29970 9172 108 0,'0'0'88'16,"0"0"58"-16,0 0 34 15,121-1-71-15,-43-6-109 16,8 1-32-16,2-1-192 15,0 1-12-15</inkml:trace>
  <inkml:trace contextRef="#ctx0" brushRef="#br0" timeOffset="113909.45">31154 9048 133 0,'0'0'122'0,"0"0"122"16,0 0 501-16,0 0 58 15,0 0-803-15,0 0 0 16,-16-65 0-16,16 65 0 16,0 0 0-16,0 0 0 15,-2 10 0-15,2 16 0 16,0 13 0-16,0 4 0 15,0 4 0-15,2-2 0 16,10-5 0-16,6-9 0 16,-2-10 0-16,-1-12 0 15,3-7 0-15,-2-2 0 0,5-7 0 16,1-14 0-16,0-7 0 16,-3-2 0-16,-1-4 0 15,-3 0 0-15,-2 3 0 16,-3 6 0-16,-3 7 0 15,-3 6 0-15,-2 8 0 16,-1 2 0-16,-1 2 0 16,0 0 0-16,0 19 0 15,2 5 0-15,2 5 0 16,3 4 0-16,2-3 0 16,5-1 0-16,5-5 0 15,8-5 0-15,4-8-530 16,5-5-360-16,-1-6 588 0,-7 0 156 15,-6-14 44-15</inkml:trace>
  <inkml:trace contextRef="#ctx0" brushRef="#br0" timeOffset="114232.81">31714 9043 76 0,'0'0'55'16,"0"0"32"-16,0 0 27 15,0 0 102-15,0 0 238 16,0 0-217-16,-46-22-198 15,19 43 52-15,6 6-24 16,4 3-13-16,7 0-5 16,5 1-22-16,5-3 12 15,0-8-39-15,0-6 45 16,14-5-11-16,5-7 45 0,2-2 100 16,5-3-74-1,-3-14-105-15,-3-3 0 0,-5-2 0 16,-6 0 0-16,-2 0 0 15,-6-2 0-15,-1 0 0 16,0 1 0-16,0 7 0 16,-11 5 0-16,2 8 0 15,0 3 0-15,3 0-169 16,6 12-1025-16,0 5 745 16,27 0 285-16</inkml:trace>
  <inkml:trace contextRef="#ctx0" brushRef="#br0" timeOffset="114759.64">32090 9092 70 0,'0'0'81'15,"0"0"39"-15,0 0 88 16,0 0 136-16,0 0 238 16,0 0-120-16,6-54-282 15,-24 54-180-15,-6 0 0 16,-4 0 0-16,-1 10 0 15,4 5 0-15,1 2 0 16,6 0 0-16,5-3 0 0,8-1 0 16,5-2 0-16,0-2 0 15,18-1 0-15,9-2 0 16,7-4 0-16,2-2 0 16,0-2 0-16,-5-14 0 15,-1-7 0-15,-5-3 0 16,-5-5 0-16,-4-7 0 15,-1-6 0-15,-4-3 0 16,-5-5 0-16,-2-2 0 16,-4 2 0-16,0-1 0 15,0 10 0-15,0 6 0 16,0 8 0-16,0 11 0 16,-3 8 0-16,0 7 0 15,0 3 0-15,-6 1 0 16,-4 22 0-16,-1 14 0 0,-4 12 0 15,9 4 0 1,8 10 0-16,1-1 0 0,0-1 0 16,15-6 0-16,6-9 0 15,1-9 0-15,2-9 0 16,2-6 0-16,0-6 0 16,4-3-739-16,3-6-24 15,3-7 485-15,7 0 97 16</inkml:trace>
  <inkml:trace contextRef="#ctx0" brushRef="#br0" timeOffset="115126.36">32560 9095 148 0,'0'0'98'0,"0"0"76"16,0 0 26-16,0 0-11 15,0 0 66-15,0 0-66 16,0 42-11-16,18-41-43 15,4-1 45-15,1 0-100 16,0-6-28-16,0-8-35 16,-4-3 18-16,-1-2-23 15,-4-3 5-15,-6 1 0 16,-5 1 1-16,-3 5-12 16,0 4-1-16,0 1-5 0,-1 4-5 15,-12 3-24-15,-6 3-12 16,-3 0 18-16,-5 18 17 15,-1 7 6-15,1 6 12 16,6 6 5-16,2-1-5 16,10 1-12-16,7-5-6 15,2-4 0-15,11-6-40 16,19-8-177-16,4-10-379 16,5-4-5-16,4-3 365 15,-1-15 116-15</inkml:trace>
  <inkml:trace contextRef="#ctx0" brushRef="#br0" timeOffset="115395.32">33058 8969 15 0,'0'0'98'0,"0"0"0"0,0 0 13 16,0 0-20-16,0 0-7 16,-110-17 16-16,72 41 10 15,3 3 18-15,7 2 84 16,8 1-58-16,14-2-38 15,6-4 19-15,0-1 165 16,22 1-5-16,5-2-295 16,6 2 0-16,0 2 0 15,-8-1 0-15,-4 0 0 16,-13-3 0-16,-8 1 0 16,0-4 0-16,-19-2 0 15,-19-2 0-15,-15-1-13 16,-12-4-1257-16,-13 0 753 15</inkml:trace>
  <inkml:trace contextRef="#ctx0" brushRef="#br0" timeOffset="116139.42">25449 10720 63 0,'0'0'127'16,"0"0"1"-16,0 0 134 16,0 0 382-16,0 0 179 15,0 0-823-15,3-62 0 16,0 62 0-16,-3 0 0 15,0 0 0-15,1 11 0 16,-1 14 0-16,2 11 0 16,-2 3 0-16,1 0 0 15,2-1 0-15,2-8 0 16,3-7 0-16,5-7 0 16,3-9 0-16,8-7 0 15,0 0 0-15,-7-14-1567 0,-7-13 1137 16</inkml:trace>
  <inkml:trace contextRef="#ctx0" brushRef="#br0" timeOffset="116328.99">25519 10479 228 0,'0'0'226'15,"0"0"772"-15,0 0-403 16,0 0-595-16,0 0 0 15,0 0 0-15,0-14 0 16,0 14 0-16,5 8 0 16,5 12-1102-16,1 4 466 15,-4 2 413-15</inkml:trace>
  <inkml:trace contextRef="#ctx0" brushRef="#br0" timeOffset="116713.96">25798 10657 146 0,'0'0'166'0,"0"0"421"15,0 0 496-15,0 0-1018 16,0 0-65-16,0 0 0 16,12 15 0-16,-4 14 0 0,2 6 0 15,-1-2 0-15,0-5 0 16,0-5 0-16,-2-9 0 15,-2-8 0-15,5-6 0 16,4 0 0-16,1-9 0 16,5-10 0-16,-1-6 0 15,-3 0 0-15,-3-1 0 16,1 0 0-16,-5 8 0 16,-3 5 0-16,-3 6 0 15,-2 7 0-15,-1 0 0 16,6 0 0-16,-2 15 0 15,4 8 0-15,1 5 0 16,1 1 0-16,1-3 0 16,-1-3 0-16,2-5 0 15,0-3-221-15,6-10-1136 0,2-5 1029 16</inkml:trace>
  <inkml:trace contextRef="#ctx0" brushRef="#br0" timeOffset="117658.44">27228 10435 204 0,'0'0'143'0,"0"0"327"0,-21-98 488 15,15 76-686-15,1 7-272 16,4 3 0-16,-1 9 0 16,2 3 0-1,0 0 0-15,0 11 0 0,0 19 0 16,0 20 0-16,0 9 0 15,0 6 0-15,2 0 0 16,10-5 0-16,6-4 0 16,2-6 0-16,5-8 0 15,8-12 0-15,3-9 0 16,0-11 0-16,-3-10 0 16,-5 0 0-16,-5-5 0 0,-4-16 0 15,-1-2 0-15,-3-5 0 16,0-3 0-16,-2 2 0 15,-1 3 0-15,-1 3 0 16,-5 6 0-16,-2 4 0 16,-2 7 0-16,-2 4 0 15,0 2 0-15,0 0 0 16,0 0 0-16,0 0 0 16,0 5 0-16,0 11 0 15,0 7 0-15,0-1 0 16,3 2 0-16,7-1 0 15,1-3 0-15,2-3 0 16,-3-6 0-16,2-6 0 16,3-3 0-16,2-2 0 15,4 0 0-15,2-13 0 0,0-5 0 16,-1-3 0-16,-3-2 0 16,-5 0 0-16,-2 1 0 15,-6 3 0-15,-3 3 0 16,-3 3 0-16,0 6 0 15,0 5 0-15,0 2 0 16,0 0 0-16,0 4 0 16,0 16 0-16,-5 7 0 15,2 4 0-15,3 2 0 16,0-2 0-16,0-5 0 16,2-6 0-16,7-7 0 15,3-7 0-15,6-6 0 16,1 0 0-16,-2-9-1075 0,-6-8 410 15,-6-6 425 1</inkml:trace>
  <inkml:trace contextRef="#ctx0" brushRef="#br0" timeOffset="117825.02">27839 10440 198 0,'0'0'169'0,"0"0"360"15,0 0 49-15,0 0-408 0,0 0-170 16,0 0-149 0,3-14-753-16,19 37 609 0,5 4 133 15</inkml:trace>
  <inkml:trace contextRef="#ctx0" brushRef="#br0" timeOffset="118391.1">28269 10647 84 0,'0'0'106'0,"0"0"41"15,0 0 147-15,0 0 338 16,0 0 81-16,0 0-642 16,3-28-71-16,-22 28 0 0,-6 0 0 15,-1 4 0-15,2 8 0 16,2 8 0-16,2 3 0 15,4 2 0-15,5-2 0 16,3-3 0-16,4-8 0 16,4-7 0-16,0-5 0 15,4 0 0-15,19 0 0 16,7-8 0-16,8-10 0 16,-3-6 0-16,-5-4 0 15,-6-6 0-15,-3-5 0 16,-6-4 0-16,-2-7 0 15,-4-6 0-15,-4-2 0 16,-2 0 0-16,-3 7 0 16,0 10 0-16,0 9 0 15,-2 11 0-15,-2 8 0 0,-1 7 0 16,4 4 0-16,-1 2 0 16,-3 0 0-16,-1 4 0 15,-4 14 0-15,0 10 0 16,4 5 0-16,3 11 0 15,3 6 0-15,0 9 0 16,0-2 0-16,4-2 0 16,2-5 0-16,0-8 0 15,4-5 0-15,6-4 0 16,4-10 0-16,7-3 0 16,6-7 0-16,4-3 0 15,1-4 0-15,-4 0-1247 16,-3-4 678-16</inkml:trace>
  <inkml:trace contextRef="#ctx0" brushRef="#br0" timeOffset="118947.72">28894 10696 64 0,'0'0'138'15,"0"0"11"-15,0 0 124 16,0 0 222-16,0 0 36 15,0 0-134-15,-72-68-397 16,56 68 0-16,-5 0 0 16,-6 0 0-16,-3 4 0 0,0 10 0 15,1 3 0-15,6 5 0 16,5-1 0-16,5 1 0 16,10 0 0-16,3-3 0 15,8-1 0-15,20-5 0 16,5-5 0-16,7-6 0 15,-3-2 0-15,1-6 0 16,-4-13 0-16,-1-8 0 16,-3-5 0-16,-4-2 0 15,-2-7 0-15,0-2 0 16,-4-3 0-16,-3-6 0 16,-5-5 0-16,-4-3 0 15,-1 0 0-15,-5 5 0 0,-2 10 0 16,0 11 0-16,0 9 0 15,0 8 0-15,0 6 0 16,0 7 0-16,-2 4 0 16,-1 0 0-16,-2 7 0 15,-5 18 0-15,0 14 0 16,-3 12 0-16,4 11 0 16,4 2 0-16,5 1 0 15,0-7 0-15,0-6 0 16,17-9 0-16,3-3 0 15,4-7 0-15,6-6 0 16,3-4 0-16,3-6 0 0,0-5-673 16,0-5-278-1,-7-7 670-15</inkml:trace>
  <inkml:trace contextRef="#ctx0" brushRef="#br0" timeOffset="119372.11">29343 10674 69 0,'0'0'75'0,"0"0"19"15,0 0-5-15,0 0 14 16,0 0 57-16,0 0 62 0,54 34 21 16,-32-34-64-1,4 0-70-15,0-9-47 0,1-5-46 16,-3-3-1-16,-6-3-15 15,-3 0 11-15,-6-5-6 16,-6 0 33-16,-3 0-38 16,0 3 0-16,0 4 0 15,-12 6 11-15,-3 5-11 16,-2 5-11-16,-5 2 0 16,-3 0-21-16,-3 16 32 15,-1 7 21-15,7 4 1 16,2 6 11-16,7 0 38 15,6 1 19-15,7 1-45 0,0-2-11 16,10-4 1 0,12-5 5-16,10-6-11 0,2-7-1 15,5-3-28-15,-2-7-318 16,-1-1-442-16,-8 0 332 16,-6-9 222-16,-6-6 33 15</inkml:trace>
  <inkml:trace contextRef="#ctx0" brushRef="#br0" timeOffset="119755.08">29680 10535 140 0,'0'0'88'0,"0"0"75"16,0 0 117-16,0 0 254 16,0 0-106-16,0 0-298 0,70-4-61 15,-60 36 47-15,-2 6-17 16,-2 0-99-16,-1 1 0 15,1-6 0-15,3-3 0 16,-1-10 0-16,0-8 0 16,-2-10 0-16,3-2 0 15,3 0 0-15,3-17 0 16,6-7 0-16,1-6 0 16,1-3 0-16,5-3 0 15,-1 4 0-15,0 5 0 16,-7 7 0-16,-6 10 0 15,-2 6 0-15,-6 4 0 16,1 0 0-16,1 19 0 16,2 6 0-16,-2 4 0 15,-2 3 0-15,0 0 0 0,0-3 0 16,2-1 0-16,9-7 0 16,8-5-1345-16,21-7 879 15,23-5 238-15</inkml:trace>
  <inkml:trace contextRef="#ctx0" brushRef="#br0" timeOffset="120272.69">31130 10258 167 0,'0'0'117'0,"0"0"115"16,-1-76 299-16,-4 56 266 15,-2 8-594-15,4 5-203 16,0 6 0-16,0 1 0 15,-1 0 0-15,-3 20 0 16,-1 17 0-16,2 19 0 16,4 10 0-16,2 3 0 15,5 1 0-15,14-9 0 16,6-11 0-16,5-11 0 16,5-12 0-16,2-7 0 0,0-8-530 15,-2-7-537-15,-7-5 791 16,-1 0 125-16</inkml:trace>
  <inkml:trace contextRef="#ctx0" brushRef="#br0" timeOffset="121146.35">31489 10523 73 0,'0'0'60'15,"0"0"27"-15,20-105 53 16,-20 75 61-16,0 5 285 16,-1 8 151-16,-7 8-274 15,-1 9-363-15,-4 0 0 16,-5 9 0-16,-6 18 0 15,0 5 0-15,2 6 0 16,4 2 0-16,5-4 0 16,5-2 0-16,7-7 0 15,1-10 0-15,0-6 0 0,0-5 0 16,19-6 0-16,4 0 0 16,7 0 0-16,2-13 0 15,-2-5 0-15,-2-3 0 16,-4-5 0-16,-5 1 0 15,-2-3 0-15,-4 0 0 16,-5 2 0-16,-2 5 0 16,-5 7 0-16,1 6 0 15,-2 6 0-15,0 2 0 16,0 0 0-16,0 16 0 0,0 10 0 16,-6 10 0-1,1-1 0-15,4-3 0 16,1-5 0-16,0-5 0 0,1-8 0 15,15-7 0-15,4-3 0 16,4-4 0-16,4 0 0 16,-2-4 0-16,-2-12 0 15,-5-5 0-15,-2-2 0 16,-3-3 0-16,-5 0 0 16,2-1 0-16,-8 0 0 15,0 2 0-15,-3 5 0 16,0 6 0-16,0 7 0 15,0 6 0-15,0 1 0 0,0 4 0 16,0 16 0 0,0 11 0-16,0 1 0 0,4-1 0 15,7-5 0-15,5-7 0 16,2-5 0-16,4-5 0 16,5-8 0-16,3-1 0 15,-2 0 0-15,2-15 0 16,-5-4 0-16,-5-4 0 15,-1-4 0-15,-8-3 0 16,-5-2 0-16,-2 1 0 16,-4 1 0-16,0 8 0 15,0 6 0-15,0 8 0 16,0 6 0-16,0 2 0 16,0 2 0-16,0 19 0 0,0 11 0 15,0 8 0-15,0 3 0 16,0 4 0-16,0-5 0 15,0 2 0-15,0 2 0 16,-13 1 0-16,-5 1 0 16,-4-3 0-16,-4-6 0 15,-2-9 0-15,3-10 0 16,3-10 0-16,5-9 0 16,3-1 0-16,4 0 0 15,4-9 0-15,6-6 0 16,1-2-1416-16,32-8 941 15</inkml:trace>
  <inkml:trace contextRef="#ctx0" brushRef="#br0" timeOffset="121528.93">32379 10589 175 0,'0'0'90'16,"0"0"37"-16,0 0-6 15,0 0 181-15,0 0 15 16,0 0-75-16,100 15-82 16,-74-15-33-16,-1-10-53 15,-3-5 12-15,-3-6-23 16,-3-1-11-16,-6-4 0 16,-3-3-23-16,-5 0 1 15,-2 0-30-15,0 3 0 0,-10 7 0 16,-10 7 0-1,-5 7 0-15,-7 5 0 0,-2 10 0 16,0 20 0 0,1 9 0-16,8 8 0 0,7 4 0 15,10-2 0-15,8-2 0 16,9-3 0-16,23-9 0 16,12-8 0-16,4-10 0 15,1-11 0-15,-8-6 0 16,-8 0-1148-16,-8-8 569 15,-8-14 365-15</inkml:trace>
  <inkml:trace contextRef="#ctx0" brushRef="#br0" timeOffset="121817.72">32808 10381 179 0,'0'0'126'0,"0"0"125"0,0 0 202 16,80 27-15-16,-62 4-110 15,-3 6-56-15,-3-2-272 16,-4-4 0-16,-8-4 0 16,0-9 0-16,0-6 0 15,-1-7 0-15,-1-5 0 16,0 0 0-16,2-10 0 16,0-15 0-16,0-11 0 0,16-8 0 15,9-5 0-15,2 7 0 16,0 8 0-16,-7 13 0 15,-4 9 0-15,-6 12 0 16,-5 0 0-16,-5 15-290 16,0 7-1180-16</inkml:trace>
  <inkml:trace contextRef="#ctx0" brushRef="#br0" timeOffset="124147.8">10840 5468 9 0,'0'0'87'0,"0"0"-42"15,0 0 18-15,0 0-3 16,0 0 10-16,0 0 14 16,-6-6 12-16,6 6-5 15,0 0 31-15,0 0-14 16,0 0-17-16,0-1 38 16,0-2-6-16,0 1-48 0,1-2-11 15,9-1-64-15,6-3-5 16,3 1-4-16,7 0 4 15,-1 2-5-15,3 0 10 16,-4-1 0-16,-6 1 0 16,-5 1 0-16,-5 1-10 15,-5 3 0-15,0-1 10 16,-3 1 5-16,0 0 0 16,0 0 0-16,0 0 0 15,0 0 10-15,0 0 4 16,0 0 2-16,0 0 20 15,0 0 65-15,0 0 48 16,0 0 23-16,0 0-27 16,0 0-74-16,0 0-76 15,0 0 0-15,0 0 0 0,0 0 0 16,0 0 0 0,0 0 0-16,0 0 0 0,0 0 0 15,0 0 0-15,0 0 0 16,0 0 0-16,0 0 0 15,0 0 0-15,0 0 0 16,0 0 0-16,0 0 0 16,0 0 0-16,0 0 0 15,0 0 0-15,0 4 0 16,0 7 0-16,2 2 0 0,2-1 0 16,2 6 0-1,3-1 0-15,0 1 0 0,0 3 0 16,6 1 0-1,-5 0 0-15,2 2 0 0,-3-2 0 16,0 1 0-16,-3-2 0 16,0 2 0-16,-2-4 0 15,-1 1 0-15,-1 0 0 16,-1-3 0-16,1 0 0 16,-1-3 0-16,-1 0 0 15,0-3 0-15,0-1 0 16,0-1 0-16,0-1 0 15,0 1 0-15,0-1 0 0,0 2 0 16,0 2 0 0,-6-2 0-16,-1 3 0 0,-3-3 0 15,-1 0 0-15,3-3 0 16,-3 0 0-16,0 2 0 16,-5-2 0-16,4-2 0 15,-6 2 0-15,0-3 0 16,-3 1 0-16,3-3 0 15,0-2 0-15,5 0 0 16,1 0 0-16,3 0 0 16,1-2 0-16,0-7 0 15,3 0 0-15,2-1 0 16,3-3 0-16,0 2 0 16,0 1 0-16,0 1 0 0,0 3 0 15,3 2 0-15,6 3 0 16,3 1 0-16,2 0 0 15,-1 4 0-15,-3 10 0 16,-2 2 0-16,1 0 0 16,-6-2 0-16,-3-2 0 15,0-2 0-15,0-3 0 16,0-1 0-16,0-4 0 16,0 0 0-16,-9-2 0 15,3 0 0-15,0 0-152 16,1-3-904-16,5-14 492 15</inkml:trace>
  <inkml:trace contextRef="#ctx0" brushRef="#br0" timeOffset="124791.13">11056 5094 100 0,'0'0'57'16,"0"0"30"-16,0 0 2 16,0 0-30-16,0 0 5 15,0 0-21-15,0 11 48 16,0-2 215-16,0-2 8 16,0-4 21-16,0-2-13 15,0-1-142-15,0 0-180 0,0 0 0 16,0 0 0-16,0 0 0 15,0 4-715-15,0 3-343 16</inkml:trace>
  <inkml:trace contextRef="#ctx0" brushRef="#br0" timeOffset="141261.12">12296 3781 85 0,'0'0'59'15,"0"0"36"-15,0 0 27 16,0 0 78-16,0 0 155 15,0 0 56-15,-28-77 54 16,26 69-210-16,1 3-255 16,-1 1 0-16,2 2 0 15,0 1 0-15,0 1 0 16,0 0 0-16,0 0 0 16,0 0 0-16,0 0 0 15,0 0 0-15,0 0 0 16,0 0 0-16,0 0 0 0,0 0 0 15,0 0 0-15,0 11 0 16,0 8 0-16,0 8 0 16,2 5 0-16,1 6 0 15,4 4 0-15,1 10 0 16,1 5 0-16,1 6 0 16,2 5 0-16,2-3 0 15,0-6 0-15,-2-9 0 16,3-12 0-16,-3-9 0 15,-1-14 0-15,-3-7 0 16,0-8 0-16,4 0 0 16,7-9 0-16,7-13 0 0,0-8 0 15,-1 1 0 1,-5-4 0-16,-2-1 0 0,-4 0 0 16,0-3 0-16,-3 0 0 15,-3 2 0-15,-1 1 0 16,0 6 0-16,-2 2 0 15,-1 6 0-15,-1 5 0 16,-3 5 0-16,0 4 0 16,0 4 0-16,0 2 0 15,0 0 0-15,0 0 0 16,0 0 0-16,2 14 0 16,1 14 0-16,3 13 0 15,4 5 0-15,1 5 0 0,2-1 0 16,5-4 0-1,3-8 0-15,0-9 0 16,4-8 0-16,2-10 0 0,0-7 0 16,1-4 0-16,0 0 0 15,-1-15 0-15,-4-9 0 16,-1-3 0-16,-3-7 0 16,-5-4 0-16,1-6 0 15,-8-5 0-15,-1 1 0 16,-4-2 0-16,-2 3 0 15,0 4 0-15,-8 2 0 16,-8 0 0-16,-4 3 0 0,-2 0 0 16,0 4 0-16,-1 1 0 15,1 8 0-15,3 7 0 16,2 8 0-16,2 6 0 16,2 4 0-16,1 11 0 15,3 12-1367-15,0 5 853 16</inkml:trace>
  <inkml:trace contextRef="#ctx0" brushRef="#br0" timeOffset="142010.12">13245 4141 123 0,'0'0'72'15,"0"0"3"-15,0 0 5 16,0 0-24-16,0 0-19 15,0 0-7-15,9 0-19 16,16 0 0-16,8 0 55 16,7 0 35-16,-2-3-5 15,-1-1-15-15,-6-4-18 16,-5 2-5-16,-10 0 4 16,-6 4 13-16,-7-1 29 15,-3 3 79-15,0 0 38 16,0 0 6-16,0 0-12 15,0 0-215-15,0 0 0 0,0 0 0 16,0 0 0-16,0 14 0 16,0 3 0-16,0 4 0 15,0 3 0-15,0 4 0 16,0 3 0-16,0 0 0 16,0 2 0-16,0 0 0 15,0-6 0-15,-1 0 0 16,-2-4 0-16,0-5 0 15,-3-2 0-15,3-5 0 16,-3-4 0-16,0 0 0 0,-3-4 0 16,-9 1 0-16,-1-4 0 15,-7 0 0-15,-2 0 0 16,1-7 0-16,-1-9 0 16,10-4 0-16,6-7-1212 15,9-7 662-15,3-9 332 16</inkml:trace>
  <inkml:trace contextRef="#ctx0" brushRef="#br0" timeOffset="142363.17">13429 3825 142 0,'0'0'130'16,"0"0"50"-16,0 0 213 0,0 0-51 15,0 0-77-15,0 0 190 16,0 13-315-16,0-3-140 16,-5-3 0-16,5-1 0 15,-3-4 0-15,1-1 0 16,1-1 0-16,-1 0 0 16,1 0 0-16,1 0 0 15,0 0 0-15,0 0 0 16,0 0 0-16,0 0 0 15,0 0 0-15,-4-2 0 16,4-1 0-16,-2 0 0 16,2 3 0-16,0 0 0 0,0 0 0 15,0 5 0 1,2 14 0-16,14 13-828 0,3-1-45 16,2 2 639-16</inkml:trace>
  <inkml:trace contextRef="#ctx0" brushRef="#br0" timeOffset="142796.01">13805 4098 153 0,'0'0'144'0,"0"0"137"0,0 0 409 16,0 0 89-16,0 0-779 16,0-74 0-16,0 71 0 15,0 2 0-15,0 1 0 16,0 0 0-16,0 0 0 16,0 0 0-16,0 15 0 15,0 11 0-15,0 11 0 16,0 8 0-16,0 7 0 15,3 2 0-15,1-4 0 16,2-4 0-16,-2-7 0 0,1-9 0 16,-1-3 0-16,1-9 0 15,-2-7 0-15,-3-5 0 16,0-3 0-16,0-3 0 16,0 0 0-16,0 0 0 15,0-3 0-15,0-7 0 16,0-3 0-16,0-6 0 15,7-4 0-15,4-3-1572 16,1 1 1209-16</inkml:trace>
  <inkml:trace contextRef="#ctx0" brushRef="#br0" timeOffset="143035.37">13960 4117 148 0,'0'0'58'0,"0"0"17"15,0 0-17-15,0 0 25 16,0 0 70-16,-91 103 131 16,67-67 49-16,3-8 30 15,9-6-63-15,8-5-108 16,4-3-192-16,0 1 0 16,17-6 0-16,19-1 0 15,16-3 0-15,17-5 0 16,10 0 0-16,-1 0 0 15,-11 0-590-15,-15 0-602 16</inkml:trace>
  <inkml:trace contextRef="#ctx0" brushRef="#br0" timeOffset="160693.72">14358 3599 212 0,'0'0'137'0,"0"0"221"15,0 0 213-15,0 0 35 16,0 0-443-16,0 0-163 15,0 0 0-15,-1-8 0 16,1 12 0-16,13 17 0 16,8 5 0-16,9 7 0 15,6 4 0-15,2 0 0 0,3-2 0 16,-4-1 0-16,-3-6 0 16,-5-2 0-16,-6-6 0 15,-5-5 0-15,-7-5 0 16,-5-4 0-16,-3-4 0 15,-3-2 0-15,0 2 0 16,0 0-481-16,0-1-450 16,-11-1 570-16,-5 0 163 15</inkml:trace>
  <inkml:trace contextRef="#ctx0" brushRef="#br0" timeOffset="161040.79">14776 3622 76 0,'0'0'88'16,"0"0"38"-16,0 0 137 15,0 0 235-15,0 0 220 16,0 0-440-16,9-67-278 16,-9 67 0-16,0 0 0 15,-2 12 0-15,-11 12 0 16,-8 9 0-16,-4 6 0 15,-4 5 0-15,1 0 0 16,-2 1 0-16,3-3 0 16,2-5 0-16,2-5 0 15,6-5 0-15,1-5 0 16,5-5 0-16,3-4 0 16,1-3 0-16,4-4 0 15,0-2 0-15,1-3 0 0,2-1 0 16,0 0-611-16,0-1-258 15,11-14 505-15,-1-7 187 16</inkml:trace>
  <inkml:trace contextRef="#ctx0" brushRef="#br0" timeOffset="161386.87">14633 3661 72 0,'0'0'93'15,"0"0"1"-15,0 0 86 16,0-73 166-16,0 60 258 16,0 5 54-16,0 0-658 0,-2 2 0 15,2 4 0-15,0 2 0 16,-1 0 0-16,1 0 0 16,0 8 0-16,0 14 0 15,0 13 0-15,0 11 0 16,0 4 0-16,0 2 0 15,0-3 0-15,0-5 0 16,4-1 0-16,4-4 0 16,-1-5 0-16,-1-5 0 15,-3-8 0-15,-2-9 0 0,-1-3 0 16,0-8 0-16,0 0 0 16,0 1 0-16,0-2-774 15,-10 0-64-15,-12 0 553 16</inkml:trace>
  <inkml:trace contextRef="#ctx0" brushRef="#br0" timeOffset="161623.24">14295 3941 132 0,'0'0'79'16,"0"0"-15"-16,0 0 1 15,143-35 20-15,-62 21 6 16,4-2-2-16,-3-1-34 0,-7 4-31 16,-8 1-9-16,-16 5-12 15,-20 3-3-15,-16 4-33 16,-11 0-112-16,-4 1-54 16,0 9 48-16,-6-2-5 15</inkml:trace>
  <inkml:trace contextRef="#ctx0" brushRef="#br0" timeOffset="162171.85">15699 3587 50 0,'0'0'144'15,"0"0"-4"-15,0 0 142 16,0 0 216-16,-19-76 140 16,7 67-343-16,-3 2-295 15,1 5 0-15,0 2 0 16,-1 0 0-16,-2 0 0 15,-2 10 0-15,-8 13 0 0,3 7 0 16,-1 9 0 0,1 11 0-16,8 5 0 15,5 6 0-15,4-1 0 0,7-4 0 16,0-6 0-16,14-11 0 16,10-9 0-16,2-9 0 15,8-9 0-15,3-10 0 16,4-2 0-16,-1-4 0 15,2-16 0-15,-8-3 0 16,-6-6 0-16,-6-2 0 16,-8-4 0-16,-5-4 0 15,-4-4 0-15,-5-7 0 0,0-2 0 16,-9 2 0-16,-10 6 0 16,-1 7 0-16,-4 9 0 15,2 8 0-15,4 6 0 16,4 7 0-16,5 7 0 15,6 2 0-15,3 19-1446 16,0 8 982-16</inkml:trace>
  <inkml:trace contextRef="#ctx0" brushRef="#br0" timeOffset="162939.51">16279 3942 54 0,'0'0'155'0,"0"0"16"16,0 0 148-16,0 0 299 15,0 0 112-15,0 0-730 16,-31-43 0-16,21 43 0 16,-7 4 0-16,-8 18 0 15,-5 11 0-15,-3 7 0 16,4 2 0-16,3 3 0 16,10-3 0-16,7-2 0 15,9-7 0-15,0-4 0 16,15-8 0-16,7-5 0 15,7-7 0-15,1-5 0 16,-1-4 0-16,0 0 0 16,-4-11 0-16,-3-8 0 0,-4-4 0 15,-1-4 0-15,-2-1 0 16,-4-3 0-16,-2-2 0 16,-4 1 0-16,-5 2 0 15,0 3 0-15,0 5 0 16,0 5 0-16,0 4 0 15,0 8 0-15,-2 3 0 16,1 2 0-16,-1 0 0 16,2 12 0-16,0 12 0 15,0 8 0-15,0 3 0 0,0 3 0 16,0 0 0 0,5-1 0-16,1-5 0 0,3-2 0 15,0-4 0-15,1-7 0 16,2-6 0-16,2-6 0 15,2-4 0-15,3-3 0 16,2 0 0-16,1 0-833 16,-2-3-99-16</inkml:trace>
  <inkml:trace contextRef="#ctx0" brushRef="#br0" timeOffset="163435.28">16496 3939 145 0,'0'0'84'0,"0"0"11"15,0 0-31-15,0 0-21 16,100-4 61-16,-61 4 43 15,-6 0 94-15,-4 0 60 16,-5 0 58-16,-6 0 17 16,-6-1-288-16,-3-1-88 15,-4 1 0-15,-4 1 0 16,-1 0 0-16,0 0 0 0,0 0 0 16,0 7 0-1,2 11 0-15,2 8 0 0,0 5 0 16,1 1 0-16,1 4 0 15,2-3 0-15,0 3 0 16,1-4 0-16,0 0 0 16,-1-2 0-16,-3-3 0 15,-3-3 0-15,-2-5 0 16,0 1 0-16,0-6 0 16,-7-3 0-16,-7-3 0 15,-5-2 0-15,-4-4 0 16,-5-2 0-16,-2 0 0 15,3-11 0-15,2-8 0 0,6-10 0 16,7-8-1569-16,4-15 1126 16</inkml:trace>
  <inkml:trace contextRef="#ctx0" brushRef="#br0" timeOffset="163700.57">16691 3700 245 0,'0'0'237'16,"0"0"613"-16,0 0-135 15,0 0-715-15,0 0 0 0,0 0 0 16,2 2 0-16,-2 0 0 16,0-2 0-16,0 0 0 15,0 0 0-15,0 0 0 16,0 0 0-16,0 0 0 15,0 0 0-15,0 0 0 16,0 4 0-16,0 13 0 16,-5-1-1664-16,-1 0 1315 15</inkml:trace>
  <inkml:trace contextRef="#ctx0" brushRef="#br0" timeOffset="191824.06">6613 7499 18 0,'0'0'78'0,"0"0"-25"15,0 0 23-15,0 0 22 16,0 0 35-16,0 0 88 16,0 0 40-16,0 0-7 15,-41-58 11-15,35 57-16 16,1 1-36-16,-7 0-85 15,-6 0-128-15,-4 12 0 16,-2 6 0-16,-1 8 0 16,1 3 0-16,2 6 0 15,3 2 0-15,3 1 0 16,7 2 0-16,3-2 0 16,6 0 0-16,0-6 0 0,0-4 0 15,14-5 0-15,3-6 0 16,2-5 0-16,0-5 0 15,-1-6 0-15,7-1 0 16,-1-1 0-16,1-16 0 16,-4-6 0-16,2-1 0 15,-4-4 0-15,-4-2 0 16,1-1 0-16,-5 0 0 16,-1-1 0-1,-2 5 0-15,-7 0 0 0,-1 4 0 16,0 4 0-16,0 1 0 15,0 6 0-15,0 5 0 16,0 3 0-16,0 4 0 0,0 0 0 16,0 0 0-16,-1 5 0 15,-1 12 0-15,1 9 0 16,1 4 0-16,0 2 0 16,0 0 0-16,0 2 0 15,0 0 0-15,10-2 0 16,1-1 0-16,2-2 0 15,-1-4 0-15,3-6 0 0,-2-5 0 16,8-8 0-16,9-6-30 16,9 0-1115-16,3-9 518 15</inkml:trace>
  <inkml:trace contextRef="#ctx0" brushRef="#br0" timeOffset="192495.66">7146 7527 149 0,'0'0'92'16,"0"0"-18"-16,0 0 4 15,0 0-20-15,0 0 10 16,0 0 8-16,0 12-11 0,0-12-8 15,3 0 14-15,-3 0 101 16,0 0 117-16,0 0 90 16,0-11-123-16,0 0-227 15,0 0-6-15,0 2 23 16,3 5-11-16,-3 2-5 16,0 2-30-16,0 0 0 15,0 0 0-15,3 6 0 16,0 5 0-16,1 3 0 15,-2 0 0-15,-1-1 0 16,1-6 0-16,-2-1 0 16,0-3 0-16,1-3 0 15,-1 0 0-15,2 0 0 0,-2 0 0 16,0-2 0-16,1-10 0 16,-1-4 0-16,0 0 0 15,0-4 0-15,0 0 0 16,0-2 0-16,0 3 0 15,-3 2 0-15,-1 4 0 16,-3 5 0-16,2 5 0 16,2 1 0-16,-3 2 0 15,-2 0 0-15,-5 0 0 16,-5 16 0-16,-4 6 0 16,-2 11 0-16,2 5 0 0,2 6 0 15,4 3 0 1,5-1 0-16,8-4 0 15,3-4 0 1,0-7 0-16,11-4 0 0,11-7 0 16,3-5 0-16,8-5 0 0,5-8-312 15,5-2-635 1,3 0 461-16,-2-16 281 0</inkml:trace>
  <inkml:trace contextRef="#ctx0" brushRef="#br0" timeOffset="192896.52">7397 7116 76 0,'0'0'133'0,"-3"-81"4"15,-2 50 214-15,2 8 289 16,0 7 70-1,3 8-710-15,0 3 0 16,0 5 0-16,0 0 0 0,0 0 0 16,0 6 0-16,0 15 0 15,0 14 0-15,6 12 0 16,0 5 0-16,2 6 0 16,0 3 0-16,0 1 0 15,1 2 0-15,4 2 0 0,-1-4 0 16,-1 0 0-1,4-10 0-15,-5-7 0 0,3-8 0 16,-2-9 0-16,1-7 0 16,0-8 0-16,-3-6 0 15,0-6 0-15,1-1 0 16,4 0 0 0,3-1 0-16,0-10 0 0,-2-1-1444 15,-8-2 1002-15</inkml:trace>
  <inkml:trace contextRef="#ctx0" brushRef="#br0" timeOffset="193380.73">7309 7499 116 0,'0'0'109'0,"0"0"31"16,0 0 29-16,0 0-50 15,0 0-103-15,89-39-10 16,-31 38-1-16,2-2-5 16,4 1-3-16,-1-3-3 15,-5-3 4-15,-7 0-1 16,-14-1-3-16,-12 3 4 16,-13 2 2-16,-7-1 8 0,-5 4 23 15,0 0 131 1,0-2 184-16,0 3 178 0,0-1-206 15,0-1-318 1,0 1 0-16,0-1 0 0,0 2 0 16,0 0 0-16,0 0 0 15,0 0 0-15,0 0 0 16,0 11 0-16,0 12 0 16,0 9 0-16,0 7 0 15,0 1 0-15,0-1 0 16,0-6 0-16,0-4 0 15,0-5 0-15,3-7 0 16,4-3 0-16,-4-6 0 16,0-4 0-1,0-2 0-15,6-2 0 0,4 0 0 16,1-6 0-16,-2-12-1435 16,-5-5 971-1</inkml:trace>
  <inkml:trace contextRef="#ctx0" brushRef="#br0" timeOffset="193687.91">7895 7206 202 0,'0'0'227'16,"0"0"504"-16,0 0 156 15,0 0-887-15,0 0 0 0,0 0 0 16,0 4 0-16,0 1 0 15,0-4 0-15,0-1 0 16,0 0 0-16,0 0 0 16,0 0 0-16,0-10 0 15,-6-8 0-15,-3 0 0 16,4 4 0-16,1 4 0 16,4 10 0-16,0 0 0 15,7 19 0-15,13 15-678 16,2 7-302-16,-2 3 703 15</inkml:trace>
  <inkml:trace contextRef="#ctx0" brushRef="#br0" timeOffset="194058.92">8131 7456 147 0,'0'0'194'0,"0"0"265"0,0 0 539 15,0 0-749-15,0 0-249 16,0 0 0-16,0-47 0 16,1 69 0-16,14 6 0 15,0 7 0-15,4 3 0 16,-1 0 0 0,0-1 0-16,-3-6 0 0,0-5 0 15,-6-8 0-15,2-9 0 16,-4-5 0-16,0-4 0 15,4 0 0-15,4-20 0 16,1-7 0-16,2-6 0 0,-3-5 0 16,-2-3 0-1,-4-1 0-15,-4 1 0 16,-4 6 0-16,1 7 0 16,-2 6 0-16,0 11 0 0,0 5 0 15,0 4 0-15,0 2 0 16,0 0 0-16,10 14 0 15,1 6-1442-15,-1 1 978 16</inkml:trace>
  <inkml:trace contextRef="#ctx0" brushRef="#br0" timeOffset="194419.96">8562 7562 88 0,'0'0'79'0,"0"0"26"15,0 0 14-15,0 0 11 16,0 0 41-16,89 24 86 16,-68-24-60-16,0-1-40 15,0-15 19 1,-3-5-5-16,-3-3-64 0,-3-6-26 16,-2-1 17-16,-5-3-17 15,-5 2-51-15,0 3-30 0,0 6 0 16,-11 4 0-1,-5 7 0-15,-2 4 0 0,3 4 0 16,-4 4 0-16,-1 0 0 16,-5 22 0-16,-2 10 0 15,6 10 0-15,5 9 0 16,4 3 0-16,12-4 0 16,0-4 0-16,12-11 0 15,13-5 0-15,11-9 0 16,7-4 0-16,9-8 0 15,6-1-374-15,-1-8-780 16,-4 0 772-16</inkml:trace>
  <inkml:trace contextRef="#ctx0" brushRef="#br0" timeOffset="195820.81">9288 7893 135 0,'0'0'77'0,"0"0"72"0,0 0 121 15,0 0 392-15,0 0 92 16,0 0-754-16,-1-64 0 16,1 64 0-16,0 0 0 15,0 0 0-15,0 2 0 16,0 16 0-16,-3 10 0 15,2 11 0-15,1 6 0 16,0 5 0-16,0 2 0 16,0 2 0-16,0-1 0 15,0-3 0-15,1-5 0 16,8-10 0-16,0-7 0 16,-3-10 0-16,0-5 0 15,-2-7 0-15,-4-3 0 16,0-3 0-16,0 0 0 0,0 0 0 15,0 0 0-15,0-5 0 16,0-5 0-16,0-5 0 16,5-6-502-16,-1-7-759 15</inkml:trace>
  <inkml:trace contextRef="#ctx0" brushRef="#br0" timeOffset="196169.43">9491 7933 105 0,'0'0'152'0,"0"0"-11"16,0 0 303-1,0 0-94-15,0 0-132 0,0 0-67 16,-40 53 253-16,4-13-322 16,-8 5-82-16,0 2 0 15,5-2 0-15,8-10 0 16,12-9 0-16,10-12 0 15,9-9 0-15,0-2 0 16,29 0 0-16,22 1 0 16,17 0 0-16,6-1 0 15,-4-1 0-15,-9-2 0 16,-10 1 0-16,-15-1 0 16,-12 3 0-16,-12-2 0 15,-8 1 0-15,-2-1 0 16,-2 3 0-16,0 1 0 0,-6 5-637 15,-15-3-374 1,1-4 711-16</inkml:trace>
  <inkml:trace contextRef="#ctx0" brushRef="#br0" timeOffset="204873.96">10327 7292 18 0,'0'0'71'0,"0"0"-23"16,0 0 21-16,0 0 0 15,0 0 13-15,0 0 37 16,0 0 36-16,0 0 46 15,-66 12 56-15,60-10-34 16,-1 3-78-16,-2 0-3 0,3 1-57 16,1 0-46-16,2-1-33 15,3 0 28-15,-1-3-17 16,1-2 1-16,0 1 5 16,0-1 11-16,0 0-17 15,0 0 24-15,0 2-35 16,0 1 11-16,9 2-11 15,12-2 11-15,7-1 18 16,11-2 5-16,5 0-27 16,0 0-13-16,-5-4 0 15,-5 1-209-15,-7 3-245 16,-8 0-200-16,-4 0 325 16,-6 12 169-16,-8 4 56 0,-1 2-12 15</inkml:trace>
  <inkml:trace contextRef="#ctx0" brushRef="#br0" timeOffset="205149.36">10307 7619 51 0,'0'0'87'0,"0"0"-26"15,0 0 33-15,0 0 10 16,0 0-6-16,0 0-5 15,-4 3-35-15,13-3-18 16,16 0-16-16,11 0 72 16,9-2 21-16,1-5-10 15,-6 0-40-15,-7 0 0 16,-12 4-17-16,-10 0-40 0,-8 1 0 16,-3 2-10-16,0 0-111 15,0 0-248-15,-11 0 48 16,-5 4 66-16,-2 0 60 15</inkml:trace>
  <inkml:trace contextRef="#ctx0" brushRef="#br0" timeOffset="206364.07">11491 7226 72 0,'0'0'51'0,"0"0"16"15,0 0-2-15,0 0 24 16,0 0 23-16,0 0 85 0,-14-67 114 16,11 59 18-16,-1 1 6 15,2 3-15-15,2 0-221 16,-1 1-99-16,1 3 0 15,0 0 0-15,0 0 0 16,0 0 0-16,0 0 0 16,-2 17 0-16,1 10 0 15,1 11 0-15,0 5 0 16,0 7 0-16,6 2 0 16,5 5 0-16,0-3 0 15,1-3 0-15,-6-3 0 16,0-5 0-16,-5-10 0 15,1-5 0-15,-2-12 0 0,0-5 0 16,1-9 0 0,-1-2 0-16,0 0 0 0,0-8 0 15,0-13 0-15,0-9 0 16,0-7 0-16,0-5 0 16,0-2 0-16,0 0 0 15,3 0 0-15,9 6 0 16,2 4 0-16,5 8 0 15,4 3 0-15,-1 5 0 16,-1 5 0-16,-2 4 0 0,-1 7 0 16,1 2 0-16,1 0 0 15,2 15 0-15,2 9 0 16,-4 10 0-16,-3 4 0 16,-6 3 0-16,1 0 0 15,-6-3 0-15,-2-6 0 16,-1-5 0-16,-3-5 0 15,0-4 0-15,0-4 0 16,0-4 0-16,0-5 0 16,0-2 0-16,0-3 0 15,0 0 0-15,0 0 0 16,0-5 0-16,6-9 0 16,7-9-1452-16,1-5 971 15</inkml:trace>
  <inkml:trace contextRef="#ctx0" brushRef="#br0" timeOffset="206824.29">12053 7499 90 0,'0'0'59'0,"0"0"7"16,0 0-17-16,0 0 1 15,0 0-3-15,0 0 15 16,82 15-18-16,-60-30 3 16,-2-4-6-16,4-2 18 0,-5-5-15 15,-4 0-3 1,-2-1 11-16,-8 0 26 0,-2 2-21 16,-3 3 66-16,0 0 0 15,-3 3 43-15,-9 3-28 16,-1-1-2-16,-3 5-35 15,-1 4-45-15,-1 2 18 16,1 6-28-16,-2 0 0 16,2 10-28-16,0 13 11 15,3 6 17-15,4 4 13 16,7 5-59-16,3 1 0 16,0 4 0-16,0-1 0 15,16-2 0-15,2-7 0 16,5-3 0-16,5-6 0 15,2-6 0-15,4-6 0 0,2-7 0 16,1-5-123 0,2 0-775-16,-3-3 222 0,-5-12 439 15</inkml:trace>
  <inkml:trace contextRef="#ctx0" brushRef="#br0" timeOffset="207213.63">12568 6979 95 0,'0'0'154'0,"0"-72"110"0,-5 43 597 16,1 2-188-16,-1 7-673 16,4 7 0-16,-1 5 0 15,2 5 0-15,-4 3 0 16,4 0 0-16,0 0 0 15,0 13 0-15,0 12 0 16,0 10 0-16,0 10 0 16,0 14 0-16,0 7 0 15,6 6 0-15,1 1 0 16,1-4 0-16,-1-5 0 16,3-7 0-16,-2-4 0 15,4-8 0-15,3-7 0 16,-2-7 0-16,5-8 0 0,2-8 0 15,2-5 0-15,5-7 0 16,3-3 0-16,-2 0 0 16,-3-4 0-16,-8-9-590 15,-5-1-410-15,-12-6 696 16</inkml:trace>
  <inkml:trace contextRef="#ctx0" brushRef="#br0" timeOffset="207413.62">12380 7353 24 0,'0'0'164'16,"0"0"-70"-16,0 0-29 0,0 0-35 16,131-39 16-16,-64 33-11 15,5-1-20-15,-1 0-15 16,-3-2-20-16,-6 1-110 15,-13-1-56-15</inkml:trace>
  <inkml:trace contextRef="#ctx0" brushRef="#br0" timeOffset="208186.08">13322 7724 77 0,'0'0'128'0,"0"0"36"16,0 0 149-16,0 0 258 15,0 0-21-15,-46-76-306 16,21 76-244-16,-3 0 0 16,-2 6 0-16,-1 15 0 15,-1 6 0-15,4 5 0 16,4 4 0-16,6 1 0 16,9 2 0-16,6-2 0 15,3-1 0-15,1-5 0 16,16-6 0-16,5-5 0 0,1-7 0 15,-2-9 0-15,0-4 0 16,-1 0 0-16,0-14 0 16,2-7 0-16,0-7 0 15,-5-5 0-15,-2-2 0 16,-6 0 0-16,-5-1 0 16,-2 1 0-16,-2 5 0 15,0 4 0-15,0 6 0 16,0 6 0-16,0 4 0 15,0 7 0-15,0 3 0 16,0 0 0-16,-2 0 0 16,2 17 0-16,0 7 0 15,0 10 0-15,0 4 0 16,0 3 0-16,5 4 0 0,5-1 0 16,1-5 0-16,-1-1 0 15,2-11 0-15,-1-6 0 16,-2-5 0-16,4-8 0 15,-1-5 0-15,9-3 0 16,2 0-284-16,0-7-1067 16,-1-10 1012-16</inkml:trace>
  <inkml:trace contextRef="#ctx0" brushRef="#br0" timeOffset="208569.01">13627 7490 181 0,'0'0'177'0,"0"0"474"15,-15-75 387-15,12 63-1038 16,3 4 0-16,0 7 0 16,0 1 0-16,0 0 0 15,0 1 0-15,0 18 0 16,0 12 0-16,3 10 0 15,5 12 0-15,3 5 0 16,0 4 0-16,-1 3 0 0,2 1 0 16,-3-2 0-1,-1-3 0-15,-2-6 0 0,-1-7 0 16,0-9 0-16,-4-6 0 16,-1-11 0-16,0-9 0 15,0-9 0-15,0-4 0 16,0 0 0-16,0-5 0 15,0-10 0-15,2-4 0 16,6-2 0-16,1-6-1165 16,1-6 525-16,0-6 402 15</inkml:trace>
  <inkml:trace contextRef="#ctx0" brushRef="#br0" timeOffset="208839.82">13927 7654 154 0,'0'0'65'0,"0"0"-8"16,0 0 41-16,0 0 4 15,-99 84 53-15,63-43 73 16,2 4 41-16,7-5-28 16,10-7-11-16,11-6-72 15,6-11-37-15,6-4-40 16,28-6 7-16,14-1-88 15,14-4 0-15,7-1 0 16,4 0 0-16,-3 0 0 16,-7 0 0-16,-13 0 0 15,-17 0-232-15,-22 0-1014 0,-11 0 839 16</inkml:trace>
  <inkml:trace contextRef="#ctx0" brushRef="#br0" timeOffset="210597.04">8083 5137 68 0,'0'0'58'0,"0"0"2"0,0 0 11 16,0 0 41-1,0 0 53-15,0 0 160 0,-18-33 164 16,18 33-39-16,0 0-201 16,0 0-249-16,0 0 0 15,0 0 0-15,0 0 0 16,0 0 0-16,0 1 0 16,3 10 0-16,8 7 0 15,5 1 0-15,6 3 0 16,2 3 0-16,8 0 0 15,3 2 0-15,4-2 0 16,12 1 0-16,10-4 0 0,10-2 0 16,7 0 0-16,6 1 0 15,1 0 0-15,-6 1 0 16,3 4 0-16,-7 0 0 16,-3 2 0-16,-4 1 0 15,-3 0 0-15,1-1 0 16,0-3 0-16,2-1 0 15,5-2 0-15,-1-2 0 16,-1 0 0-16,-3 0 0 16,-6 0 0-16,-2 0 0 15,-5-1 0-15,-1 2 0 16,-2 1 0-16,2-3 0 16,-2 2 0-16,2 3 0 15,1-1 0-15,-1 3 0 16,-3-2 0-16,-2-1 0 0,-6 0 0 15,-3-3 0-15,-4-1 0 16,0 3 0-16,0-4 0 16,1 2 0-16,3-3 0 15,-1 1 0-15,3-1 0 16,-1 0 0-16,-3 1 0 16,-2 1 0-16,-5-1 0 15,2 2 0-15,0 1 0 16,0-1 0-16,1 1 0 15,4-1 0-15,1 0 0 16,2-3 0-16,-2 1 0 16,-8 0 0-16,3-1 0 15,-4-2 0-15,-6 3 0 16,3-2 0-16,0 0 0 0,2-1 0 16,3 1 0-16,-4-2 0 15,5-1 0-15,-5-1 0 16,-1 1 0-16,-2-2 0 15,-5 1 0-15,-1-1 0 16,-1-1 0-16,-3 1 0 16,6-1 0-16,-3 0 0 15,1 0 0-15,-1-1 0 16,0 1 0-16,-4-2 0 16,-1-1 0-16,-3-2 0 15,1 1 0-15,-2-2 0 0,-2-1 0 16,-1 1 0-1,-1-2 0-15,-1-1 0 0,-4 1 0 16,0-2 0 0,0 0 0-16,0 0 0 0,0 0 0 15,-10 0 0-15,-11-9-1135 16,-11-5 469-16</inkml:trace>
  <inkml:trace contextRef="#ctx0" brushRef="#br0" timeOffset="211160.2">11516 6457 121 0,'0'0'66'0,"0"0"61"15,0 0 49-15,0 0 183 16,0 0 166-16,0 0-50 16,-15-17-277-16,14 17-198 15,1 0 0-15,0 0 0 16,0 0 0-16,0 0 0 16,0 0 0-16,0 7 0 15,0 6 0-15,1 4 0 16,17 4 0-16,6 2 0 0,5 1 0 15,4 2 0-15,0-2 0 16,-3-1 0-16,-3-1 0 16,-9-5 0-16,-2-4 0 15,-7-5 0-15,-4-2 0 16,-5-2 0-16,0-4 0 16,0 0 0-16,0 3 0 15,-11 4 0-15,-11 3 0 16,-11 4 0-16,-6 3 0 15,-5 3 0-15,-1-2 0 16,4-1 0-16,7-4 0 16,9-5 0-16,5-2 0 0,7-4 0 15,4 2 0 1,3-2 0-16,2 0 0 0,-1 0 0 16,5-1 0-16,0-1 0 15,0 1 0-15,0 4 0 16,6 1-828-16,13-1-78 15,4-5 593-15</inkml:trace>
  <inkml:trace contextRef="#ctx0" brushRef="#br0" timeOffset="212090.86">14664 6756 111 0,'0'0'59'0,"0"0"20"0,0 0 16 15,0 0 45 1,0 0 155-16,0 0 155 0,-45-68 90 16,43 66-262-16,2 0-278 15,0 2 0-15,0 0 0 16,0 0 0-16,0 0 0 15,0 0 0-15,0 13 0 16,0 11 0-16,0 8 0 16,0 9 0-16,3 7 0 15,2 7 0-15,1 9 0 16,0 0 0-16,3-1 0 16,0-10 0-16,0-9 0 15,0-11 0-15,0-6 0 0,-2-9 0 16,-2-7 0-16,-2-6 0 15,-2-3 0-15,-1-2 0 16,0 0 0 0,0 0 0-16,2 0 0 0,-2 0-754 15,1 0-173-15,-1 0 613 16</inkml:trace>
  <inkml:trace contextRef="#ctx0" brushRef="#br0" timeOffset="212468.36">14316 7090 183 0,'0'0'69'0,"0"0"74"15,0 0 5-15,0 0 79 16,0 0-37-16,0 0-57 16,-16-12-25-16,41 8-46 15,30-3-17-15,22 0 42 16,19-5 24-16,3 2-67 16,-4-1-39-16,-4-1 6 15,-7 4-5-15,-14 0-6 16,-22 4 5-16,-20 2 1 0,-16 2 10 15,-12 0-16-15,0 0 6 16,0 0 11-16,-24 0-17 16,-6 9-39-16,-4 4-407 15,3 0-120-15,5-1 246 16,7-4 79-16</inkml:trace>
  <inkml:trace contextRef="#ctx0" brushRef="#br0" timeOffset="213948.54">15771 7460 77 0,'0'0'40'16,"0"0"4"-16,0 0 6 16,0 0-10-16,0 0 17 15,0 0-4-15,4 14 21 16,-4-12 28-16,0-1 81 15,0 1 16-15,0-2 14 16,0 0-13-16,2 1-9 16,-2-1 15-16,0 0-34 15,0 0-26-15,0 0-146 16,0 0 0-16,0 0 0 16,0 0 0-16,0 0 0 15,0 0 0-15,0 0 0 16,0 0 0-16,0 0 0 0,0 0 0 15,0 0 0-15,0 0 0 16,0 0 0-16,0 0 0 16,0 0 0-16,0 0 0 15,0 0 0-15,0 0 0 16,0 0 0-16,0 0 0 16,0 0 0-16,0 0 0 15,0 0 0-15,0 0 0 16,0 0 0-16,0 0 0 15,0-3 0-15,0-10 0 16,-2-5 0-16,-1-7 0 16,0-11 0-16,-1-6 0 15,-5-10 0-15,-3-6 0 16,-2-4 0-16,1 0 0 0,6 3 0 16,2 5 0-16,5 7 0 15,0 5 0-15,-1 1 0 16,-2 3 0-16,0 0 0 15,-2 1 0-15,0 5 0 16,0 5 0-16,0 4 0 16,2 8 0-16,2 2 0 15,-1 4 0-15,2 2 0 16,0 2 0-16,-1 4 0 16,1 1 0-16,-2 0 0 15,1 0 0-15,1 0 0 0,0 0 0 16,-2 14 0-16,2 5 0 15,0 7 0-15,0 2 0 16,0 3 0-16,0 4 0 16,0 5 0-16,0-1 0 15,11 3 0-15,7-2 0 16,4 2 0-16,10-4 0 16,5 0 0-16,0-8 0 15,2-9 0-15,-3-7 0 16,-2-8 0-16,-3-6 0 15,2 0 0-15,-1-17 0 16,2-9 0-16,-7-7 0 0,-3-4 0 16,-4 0 0-1,-6-4 0-15,-4 1 0 0,-5-1 0 16,-4 2 0-16,-1 0 0 16,0 4 0-16,0 4 0 15,-3 6 0-15,-3 5 0 16,1 6 0-16,0 3 0 15,2 5 0-15,0 2 0 16,1 4 0-16,2 0 0 16,-1 0 0-16,-2 7 0 15,-2 14 0-15,-2 9 0 16,4 2 0-16,0 4 0 16,3 1 0-16,0 1 0 15,0-2 0-15,3 1 0 16,9-4 0-16,0-1 0 0,4-4 0 15,-1-6 0-15,4-3 0 16,3 1 0-16,0-4-128 16,-6 0-1288-16,-8-1 998 15</inkml:trace>
  <inkml:trace contextRef="#ctx0" brushRef="#br0" timeOffset="-211008.49">16705 6565 101 0,'0'0'53'0,"0"0"31"16,0 0-8-16,-79-43 24 15,58 36 20-15,1 3 43 16,3 1 100-16,-4 3-27 15,0 0-32-15,-5 14-38 16,0 10-20-16,-1 5 20 16,1 10-73-16,5 1-17 15,4 6-76-15,6 1 0 0,7 3 0 16,4-2 0-16,2-2 0 16,21-1 0-16,7-3 0 15,4-9 0-15,2-4 0 16,0-8 0-16,-4-5 0 15,0-9 0-15,-1-6 0 16,-1-1 0-16,-2-11 0 16,-1-15 0-16,-3-11 0 15,-3-6 0-15,-3-1 0 16,-8-4 0-16,-7 1 0 16,-3 1 0-16,0 2 0 15,-3 2 0-15,-13 4 0 16,-2 2 0-16,-3 4 0 0,2 6 0 15,-1 2 0-15,4 8 0 16,7 4 0-16,3 7 0 16,1 5 0-16,1 0 0 15,-3 5 0-15,1 18-626 16,6 9-162-16,0 6 447 16,1-1 176-16</inkml:trace>
  <inkml:trace contextRef="#ctx0" brushRef="#br0" timeOffset="-210404.59">17088 7163 90 0,'0'0'67'0,"0"0"35"0,0 0 37 16,0 0 81-1,0-85 272-15,0 71 116 0,0 1-279 16,0 2-329-16,-1 1 0 16,-2 4 0-16,1 0 0 15,1 3 0-15,1 3 0 16,0 0 0-16,0 0 0 16,0 0 0-16,0 6 0 15,0 13 0-15,0 5 0 16,1 1 0-16,2 3 0 15,0 1 0-15,0 2 0 16,0 0 0-16,2 2 0 16,-1 4 0-16,-1 0 0 15,1 1 0-15,-1-3 0 0,-1-3 0 16,-2-7 0-16,0-7 0 16,0-7 0-16,0-4 0 15,0-5 0-15,0-2 0 16,0 0 0-16,0 0 0 15,0 0 0-15,0 0 0 16,1-3 0-16,3-3 0 16,-1-4 0-16,3 0 0 15,1-1-1232-15,5-1 706 16,-3-5 339-16</inkml:trace>
  <inkml:trace contextRef="#ctx0" brushRef="#br0" timeOffset="-210042.55">17305 7157 103 0,'0'0'85'0,"0"0"42"15,0 0 23-15,0 0 82 16,0 0 35-16,0 0-176 16,9-30-78-16,-17 47-9 15,-11 6 21-15,-4 5 60 16,-7 2-4-16,0 3 25 15,4 0-23-15,3-6-1 0,6-2 34 16,8-8-31 0,6-3-45-16,3-3-12 0,16 2 1 15,20 0 52-15,13 0 53 16,6-4-134-16,0-1 0 16,-6-2 0-16,-10-2 0 15,-9-3 0-15,-10-1 0 16,-9 0 0-16,-7 0 0 15,-3 0 0-15,-1 0 0 16,0 0 0-16,0 1 0 16,-8 3-203-16,-9 3-1006 15,-4-3 788-15</inkml:trace>
  <inkml:trace contextRef="#ctx0" brushRef="#br0" timeOffset="-207455.3">23614 12927 54 0,'0'0'100'0,"0"0"-4"16,0 0 45-16,0 0 56 15,0 0 138-15,0 0 69 16,0 0 21-16,-6-6-189 16,3-11-177-16,2-4-59 15,1-5 0-15,0-4 0 16,0-4 0-16,0-3 0 15,0-1 0-15,0-3 0 0,0-4 0 16,-6-2 0 0,-3 1 0-16,1 1 0 0,-1 6 0 15,2 5 0-15,1 2 0 16,1 7 0-16,2 4 0 16,2 7 0-16,-1 5 0 15,2 5 0-15,-1 4 0 16,1 0 0-16,-2 0 0 15,-2 6 0-15,3 12 0 16,-2 10 0-16,3 7 0 16,0 8 0-16,0 5 0 15,11 2 0-15,6 3 0 16,4-6 0-16,-2-6 0 16,2-10 0-16,0-9 0 0,1-8 0 15,4-8 0-15,2-6 0 16,3 0 0-16,-1-7 0 15,-1-11 0-15,-4-4 0 16,-1-5 0-16,-5-4 0 16,1-5 0-16,-3-3 0 15,-3 0 0-15,-4 1 0 16,-2 5 0-16,-4 8 0 16,-4 7 0-16,0 8 0 15,0 4 0-15,0 3 0 16,0 3 0-16,0 0 0 15,0 0 0-15,-3 2 0 16,-4 13 0-16,-1 9 0 16,2 7 0-16,2 8 0 15,4 5 0-15,0 2 0 0,0-3 0 16,10-3 0-16,7-5 0 16,-1-7 0-16,5-3 0 15,6-7 0-15,4-5 0 16,5-3 0-16,1-1-1145 15,1-5 572-15,-4-4 346 16</inkml:trace>
  <inkml:trace contextRef="#ctx0" brushRef="#br0" timeOffset="-205948.63">24566 12315 80 0,'0'0'44'0,"0"0"18"15,0 0 9-15,0 0 11 16,0 0 35-16,-13-77 41 16,10 72 170-16,0 2 62 0,-4 1-61 15,-4 2-8-15,-3 0-256 16,-5 0-65-16,-2 6 0 15,-2 13 0-15,3 7 0 16,0 10 0-16,4 8 0 16,2 6 0-16,11 5 0 15,3 3 0-15,9-3 0 16,21-5 0-16,4-10 0 16,4-11 0-16,-1-11 0 15,-4-11 0-15,-1-7 0 16,-6 0 0-16,1-17 0 15,-2-8 0-15,-2-11 0 16,-7-6 0-16,-4-8 0 16,-6-1 0-16,-6-3 0 15,0 2 0-15,-5 5 0 0,-12 5 0 16,-3 4 0-16,1 11 0 16,3 8 0-16,5 8 0 15,5 7 0-15,-2 4 0 16,0 5 0-16,5 20-481 15,3 8-553-15,0 4 728 16,16 1 96-16</inkml:trace>
  <inkml:trace contextRef="#ctx0" brushRef="#br0" timeOffset="-205543.31">24978 12547 158 0,'0'0'80'15,"0"0"87"-15,0-75 297 16,0 58 255-16,0 5-260 16,0 5-459-16,0 3 0 15,-2 4 0-15,2 0 0 16,0 0 0-16,0 5 0 15,0 17 0-15,0 11 0 0,0 11 0 16,3 8 0-16,8 6 0 16,-1-1 0-16,-2-5 0 15,-2-4 0-15,-2-6 0 16,3-5 0-16,-4-8 0 16,0-3 0-16,-1-10 0 15,-1-7 0-15,1-5 0 16,-1-3 0-16,-1-1 0 15,5 0 0-15,1 0 0 16,4-16 0-16,1-8 0 16,-2 0 0-16,-6-2-1552 15,-3-1 1167-15</inkml:trace>
  <inkml:trace contextRef="#ctx0" brushRef="#br0" timeOffset="-205295.7">25243 12568 124 0,'0'0'68'0,"0"0"20"16,0 0 50-16,0 0-73 15,0 0-1-15,0 0 244 16,-110 99 38-16,59-58 25 16,5 1-65-16,11-7-150 15,13-6-143-15,19-8-13 16,6-6 0-16,33-6 0 15,13-1 0-15,8-4 0 16,-2-4 0-16,-3 0 0 0,-4 0 0 16,-12 0-1517-1,-11 0 1017-15</inkml:trace>
  <inkml:trace contextRef="#ctx0" brushRef="#br0" timeOffset="-191600.81">25829 12360 18 0,'0'0'42'16,"0"0"-15"-16,0 0 12 15,0 0-8-15,0 0 15 16,0 0-9-16,0 0 5 15,0 0-2-15,0 0-10 16,3 0-2-16,8 0-16 16,7 0-7-16,7 0 2 15,6 0-3-15,4 0-2 16,-1 0-2-16,-4 0-2 0,-5 0 1 16,-10 0-24-1,-4 0-61-15,-5 2 12 0,-6 8-1 16,0 0 0-16</inkml:trace>
  <inkml:trace contextRef="#ctx0" brushRef="#br0" timeOffset="-191352.42">25828 12600 59 0,'0'0'33'16,"0"0"25"-16,0 0-2 15,0 0-3-15,0 0 17 16,97 0 0-16,-72-6-8 0,-4 0 14 16,-3 0 14-1,-4-2-2-15,-6 4-18 0,-5 2-20 16,-1 1-6-16,-2 1-24 16,0 0-20-16,0 0-164 15,-3 0-120-15,-7 0 89 16,4 0 39-16</inkml:trace>
  <inkml:trace contextRef="#ctx0" brushRef="#br0" timeOffset="-190593.23">26528 12147 71 0,'0'0'56'0,"0"0"-5"15,0 0 15-15,0 0-3 16,0 0 9-16,0 0-12 15,-39-3 43-15,64 0-38 16,23-1-52-16,24-1 7 16,17-2-7-16,11 2-11 15,0 0 12-15,-6 0-12 0,-15 0-2 16,-22 1-9-16,-20 0 2 16,-16 0 3-16,-11 1-52 15,-10 3-45-15,0 0-18 16,-10 0-9-16,-21 0 27 15,-12 6 0-15</inkml:trace>
  <inkml:trace contextRef="#ctx0" brushRef="#br0" timeOffset="-190261.71">26828 12155 52 0,'0'0'51'16,"0"0"27"-16,0 0 4 0,0 0 49 15,0 0 53 1,0 0 140-16,-23-34 163 0,22 31 100 15,1 2-516-15,0 1-71 16,0 0 0-16,0 0 0 16,0 5 0-16,0 17 0 15,0 13 0-15,0 10 0 16,0 8 0-16,3 3 0 16,4 0 0-16,-1-2 0 15,2 0 0-15,-1-1 0 0,0-3 0 16,-1-4 0-1,-1-5 0-15,0-13 0 0,-1-7 0 16,1-9 0-16,-4-7 0 16,1-5 0-16,-2 0 0 15,2 0 0-15,1-1 0 16,3-19 0-16,5-14 0 16,4-7-1622-16</inkml:trace>
  <inkml:trace contextRef="#ctx0" brushRef="#br0" timeOffset="-189646.44">27135 12144 149 0,'0'0'95'0,"0"0"81"15,0 0 186-15,0 0 230 16,0 0-30-16,0 0-451 16,5-46-111-16,-5 46 0 15,0 13 0-15,0 13 0 16,-3 9 0-16,3 7 0 16,0 10 0-16,0 7 0 15,0-1 0-15,6 3 0 16,4-3 0-16,0-3 0 15,4-4 0-15,-2-7 0 16,-3-11 0-16,-2-7 0 0,-1-10 0 16,-6-7 0-1,0-6 0-15,0-3 0 0,0 0 0 16,0 0 0-16,0-6 0 16,0-13 0-16,0-11 0 15,0-8 0-15,3-4 0 16,8-2 0-16,2 5 0 15,6 6 0-15,5 5 0 16,4 5 0-16,5 5 0 16,3 7 0-16,0 6 0 15,-2 5 0-15,-2 0 0 16,-5 18 0-16,-5 5 0 16,-5 10 0-16,-4 6 0 0,-9 5 0 15,-4 1 0 1,0-4 0-16,0-5 0 0,-4-11 0 15,-1-9 0-15,2-7 0 16,2-8 0-16,1-1 0 16,0 0 0-16,0 0 0 15,0-1 0-15,0-10 0 16,10-9-1244-16,5-8 640 16</inkml:trace>
  <inkml:trace contextRef="#ctx0" brushRef="#br0" timeOffset="-188849.51">27754 12528 131 0,'0'0'45'15,"0"0"5"-15,0 0 23 16,0 0-35-16,0 0-14 15,0 0-16-15,13 16 4 16,0-7 27-16,-1-2-15 16,1-1-11-16,-3-4-3 0,2 1-5 15,-1-3 3-15,-1 0-2 16,0 0-2 0,-1 0 4-16,-2 0-3 15,-3-3 5-15,-2 1 6 16,-1-3 8-16,-1 1-1 0,0 1 2 15,2 0-14-15,-2 2 8 16,0 1-17-16,0 0 3 16,0 0-1-16,0 0-4 15,0 0-4-15,0 0-5 16,0 0-10-16,0 0-38 16,0 0-17-16,-2 0 15 15,-2 0 5-15,-2 0-22 16,-1 0-5-16,1 0-18 15</inkml:trace>
  <inkml:trace contextRef="#ctx0" brushRef="#br0" timeOffset="-188673.2">27754 12528 87 0</inkml:trace>
  <inkml:trace contextRef="#ctx0" brushRef="#br0" timeOffset="-188365.53">27754 12528 87 0,'-9'-77'65'0,"9"77"16"0,0-1 32 16,0 1-6-16,0 0-18 0,0 0-19 15,0 0-27-15,5 9-32 16,8 6 90-16,5 8 58 15,1 3 43-15,1 7-62 16,-1 2-60-16,0-1-7 16,-5-2-47-16,-3-5 6 15,-3-7-26-15,-3-8 4 16,-2-3 18-16,-2-7-23 16,-1-2 12-16,0 0 111 15,2 0 246-15,1-15-374 16,1-10 0-16,8-10 0 15,0-6 0-15,4-3 0 0,1 2 0 16,-1 4 0-16,2 5 0 16,-1 8 0-16,-2 5 0 15,1 5 0-15,-4 6 0 16,3 3 0-16,-3 6 0 16,2 0-169-16,2 13-1054 15,-6 6 828-15,-3-1 222 16</inkml:trace>
  <inkml:trace contextRef="#ctx0" brushRef="#br0" timeOffset="-187949.27">28153 12573 88 0,'0'0'51'0,"0"0"19"0,0 0-8 16,43 74 30-16,-22-59-5 15,4-1 26-15,2-8-18 16,-2-6 29-16,0 0 13 16,-2-5-13-16,-1-15-48 15,-2-7-17-15,-4-3-18 16,0-4-21-16,-6 0 9 16,-4 3-19-16,-6 1 15 15,0 6-1-15,0 6-3 0,-8 1-11 16,-3 8 16-1,-3 6 21-15,-3 3 1 0,-2 0-37 16,-6 5-11-16,-2 16 0 16,-2 8 5-16,1 10 34 15,4 7-12-15,3 1 34 16,9-1-5-16,12-6-16 16,0-9-12-16,18-3-5 15,15-10-17-15,9-7-6 16,4-5-35-16,5-4-495 15,0-2-158-15,-1 0 392 16,-2-10 117-16</inkml:trace>
  <inkml:trace contextRef="#ctx0" brushRef="#br0" timeOffset="-187617.34">28761 12396 89 0,'0'0'67'16,"0"0"36"-16,0 0-15 15,0 0-4-15,0 0-61 16,-80-17-20-16,53 43-2 16,4 2 2-16,6-1-3 15,9-2 4-15,8-1-1 16,0-3-2-16,11-1 13 16,15-2 33-16,4-1 67 15,3 2 71-15,-2-4 70 16,-4 2-22-16,-5 0 16 15,-5-1-58-15,-8-1-18 16,-8 1-56-16,-1 0-117 0,-7 1 0 16,-13 0 0-1,-6-5 0-15,-3-5 0 0,3-5 0 16,0-2 0-16,11 0-76 16,5-15-772-16,10-5 156 15,7-7 378-15</inkml:trace>
  <inkml:trace contextRef="#ctx0" brushRef="#br0" timeOffset="-186864.99">29037 12128 123 0,'0'0'86'16,"0"0"95"-16,0 0 177 15,0 0 346-15,0 0-109 16,0 0-595-16,-9-57 0 15,0 77 0-15,-1 14 0 16,2 8 0-16,7 11 0 16,1 6 0-16,0 5 0 15,6 4 0-15,7 3 0 16,2 0 0-16,-3-5 0 16,-3-9 0-16,0-17 0 15,-3-13 0-15,0-14 0 16,-1-10 0-16,5-3 0 15,5-4 0-15,4-18 0 0,4-7 0 16,1-6 0-16,-5-2 0 16,-2 2 0-16,-3 4 0 15,-2 8 0-15,0 9 0 16,-4 7 0-16,1 7 0 16,4 6 0-16,0 19 0 15,4 10 0-15,-5 5 0 16,-2-1 0-16,0-5 0 15,0-6 0-15,2-6 0 16,8-11 0-16,13-1-284 16,9-10-526-16,10 0 272 15,-1-10 326-15,-8-10 102 16,-11-4 33-16,-10-3 77 16,-8-2 10-16,-4-3 57 0,-3 3-2 15,-1 4 13-15,-3 2 23 16,-3 5 5-16,0 5 12 15,0 6 91-15,0 6 93 16,-7 1 21-16,-9 1-261 16,-4 19-62-16,-2 9 0 15,6 7 0-15,3 0 0 16,9-2 0-16,4-7 11 16,0-6-11-16,0-6 0 15,10-5 0-15,8-5 0 16,1-5 33-16,-1 0 77 15,0-5 59-15,-3-10 10 16,-3-5-91-16,-4-3-88 0,-2 0 0 16,-6-3 0-1,0 2 0-15,0 3 0 0,-6 7 0 16,-9 4 0-16,0 7 0 16,-3 3 0-16,7 0-1038 15,7 3 356-15,4 3 429 16</inkml:trace>
  <inkml:trace contextRef="#ctx0" brushRef="#br0" timeOffset="-186541.77">29948 12204 189 0,'0'0'156'16,"0"0"334"-16,0 0 473 15,0 0-714-15,0 0-249 16,0 0 0-16,-17-60 0 16,12 87 0-16,2 12 0 15,2 15 0-15,1 4 0 16,0 5 0-16,0 0 0 16,1 1 0-16,5-2 0 15,2-6 0-15,1-6 0 16,1-9 0-16,-4-6 0 15,-1-11 0-15,-2-10 0 0,0-5 0 16,0-9 0-16,4 0 0 16,5 1 0-16,9-1 0 15,5 0-1455-15</inkml:trace>
  <inkml:trace contextRef="#ctx0" brushRef="#br0" timeOffset="-186021.01">30601 12609 214 0,'0'0'109'16,"0"0"148"0,0 0 120-16,0 0-2 0,0 0-260 15,0 0-110-15,-81-35-5 16,50 35 22-16,0 8-11 15,-4 8 32-15,2 5-26 16,4 7-7-16,6 1-10 16,13-2 0-16,10-3-10 15,0-8-1-15,22-1 11 16,12-8 27-16,4-6 23 16,2-1-22-16,-1-7 0 15,1-16 6-15,-4-8 17 16,-3-7-28-16,-3-8 11 15,-7-8 6-15,-5-4 41 16,-4-3 36-16,-7-5-117 0,-4 0 0 16,-3-1 0-1,0 8 0-15,0 13 0 0,0 14 0 16,-4 14 0-16,2 11 0 16,-2 7 0-16,-5 6 0 15,0 21 0-15,-5 15 0 16,-2 16 0-16,4 9 0 15,-3 8 0-15,5 6 0 16,2-3 0-16,7-9 0 16,1-9 0-16,1-13 0 0,19-15 0 15,8-10-408-15,7-11-744 16,7-11 791-16</inkml:trace>
  <inkml:trace contextRef="#ctx0" brushRef="#br0" timeOffset="-185485.46">31620 12402 126 0,'0'0'119'0,"0"0"56"15,0 0 304-15,-21-72 255 16,18 68-320-16,3 4-414 16,0 0 0-16,0 9 0 15,0 16 0-15,1 13 0 0,19 5 0 16,2 4 0-16,5-2 0 16,-3-5 0-16,-3-12 0 15,-5-8 0-15,-4-11 0 16,-4-6 0-16,-1-3 0 15,1-4 0-15,2-17 0 16,2-9 0-16,-3-4 0 16,0-1 0-16,-2 0 0 15,-2 5 0-15,1 7 0 16,-2 8 0-16,-2 9 0 16,3 6 0-16,5 0 0 15,10 8-1045-15,6 13 341 16,2 4 525-16</inkml:trace>
  <inkml:trace contextRef="#ctx0" brushRef="#br0" timeOffset="-184764.76">32178 12457 130 0,'0'0'115'0,"0"0"53"15,0 0 225-15,0 0 196 16,0 0-89-16,0 0-348 15,-30-66-152-15,9 66 0 16,-4 7 0-16,1 12 0 16,3 5 0-16,3 5 0 0,6 3 0 15,3-1 0 1,3-2 0-16,6-6 0 0,0-5 0 16,0-7 0-16,3-6 0 15,12-5 0-15,6 0 0 16,2-2 0-16,5-12 0 15,-4-7 0-15,-5-4 0 16,-2-2 0-16,-6 2 0 16,-2-2 0-16,-3 2 0 15,-3 5 0-15,-3 4 0 16,2 7 0-16,-2 4 0 16,0 4 0-16,0 1 0 15,0 0 0-15,0 13 0 16,-8 9 0-16,2 6 0 15,3 5 0-15,3-3 0 0,0-2 0 16,3-6 0-16,11-6 0 16,5-5 0-16,3-8 0 15,5-3 0-15,2-7 0 16,5-17 0-16,-1-9 0 16,-1-3 0-16,1-5 0 15,-3-4 0-15,2-6 0 16,-3-5 0-16,1-5 0 15,-7-6 0-15,-5 2 0 16,-11 4 0-16,-7 4 0 16,0 8 0-16,-18 6 0 15,-7 11 0-15,-2 6 0 16,-3 13 0-16,-3 13 0 16,-3 0 0-16,-5 19 0 0,0 20 0 15,3 9 0-15,8 12 0 16,11 8 0-16,12 1 0 15,7 8 0-15,21 2 0 16,17-2 0-16,11-4 0 16,6-2 0-16,5-9 0 15,4-9 0-15,-1-9-123 16,-2-13-758-16,-4-14 264 16,-5-13 363-16</inkml:trace>
  <inkml:trace contextRef="#ctx0" brushRef="#br0" timeOffset="-184124.22">32915 12359 156 0,'0'0'85'16,"0"0"89"-16,0 0 136 16,0 0 170-16,0 0-206 15,0 0-268-15,-45-11-6 16,32 36 0-16,-1 5 43 15,7 2 28-15,5-2 25 16,2-1 24-16,0-2-51 16,6-2-5-16,12-5-7 15,-1-3-15-15,0-6-42 16,3-5 0-16,-2-6 0 0,3 0 0 16,-2-15 0-1,1-8 0-15,-4-3 0 0,-4-3 0 16,-3-3 0-16,-4 4 0 15,-3 4 0-15,-2 9 0 16,1 3 0-16,-1 8 0 16,0 3 0-16,0 1 0 15,0 0 0-15,0 12 0 16,0 8 0-16,-4 5 0 16,1 2 0-16,3 0 0 15,0 0 0-15,3-5 0 16,15-3 0-16,3-4 0 15,7-4 0-15,2-7 0 0,1-4 0 16,4 0 0-16,-2-18 0 16,2-5 0-16,-3-4 0 15,1-4 0-15,-5-2 0 16,-3-6 0-16,-7-1 0 16,-9 4 0-16,-7 2 0 15,-2 7 0-15,0 10 0 16,-8 6 0-16,-11 8 0 15,-3 3 0-15,-7 6 0 16,2 23 0-16,12 11 0 16,11 6 0-16,4 2 0 15,23 0 0-15,21-3 0 16,10-2 0-16,5-9 0 16,4-5 0-16,0-6-1094 0,-1-8 394 15</inkml:trace>
  <inkml:trace contextRef="#ctx0" brushRef="#br0" timeOffset="-183237.93">27338 13790 144 0,'0'0'98'16,"0"0"62"-16,0 0 87 16,0 0 259-16,0 0-73 15,-81-47-85-15,56 47-237 16,-3 18-111-16,0 11 0 15,-2 8 0-15,2 10 0 16,6 2 0-16,6 2 0 16,13-4 0-16,3-5 0 15,10-7 0-15,17-7 0 16,6-8 0-16,3-11 0 16,-1-9 0-16,-2 0 0 0,0-10 0 15,-3-12 0-15,-5-5 0 16,-5-6 0-16,-5-1 0 15,-8-4 0-15,-5 1 0 16,-2 2 0-16,0 4 0 16,-8 1 0-16,-2 8 0 15,-1 4 0-15,4 3 0 16,1 10 0-16,3 5 0 16,0 0 0-16,3 7-1420 15,0 15 1056-15,0 6 197 16</inkml:trace>
  <inkml:trace contextRef="#ctx0" brushRef="#br0" timeOffset="-182934.75">27523 14195 124 0,'0'0'103'0,"0"0"65"15,0 0 53-15,0 0 189 16,89-6 109-16,-78-7-105 15,-2-4-326-15,-3-6-88 16,-6-4 0-16,0-5 0 16,0-8 0-16,0-3 0 0,0-6 0 15,0-7 0 1,-2-4 0-16,2-5 0 0,0 1 0 16,0 7 0-16,9 9 0 15,5 12 0-15,3 12 0 16,2 8 0-16,-2 12 0 15,-2 4-105-15,-1 4-911 16,-8 18 494-16,-6 5 316 16,0 5 72-16</inkml:trace>
  <inkml:trace contextRef="#ctx0" brushRef="#br0" timeOffset="-182797.12">27451 13908 65 0,'0'0'31'15,"0"0"52"-15,0 0 12 0,131 0-43 16,-66 3-45-16,5 1-7 16,5 3-103-16,-3 0-44 15</inkml:trace>
  <inkml:trace contextRef="#ctx0" brushRef="#br0" timeOffset="-182198.72">28751 13837 172 0,'0'0'103'15,"0"0"72"-15,0 0 131 16,0 0 143-16,0 0-180 0,0 0-155 16,-102-22-24-1,80 46-28-15,1 5-16 0,5 8-17 16,7 3 23-16,4 1-24 16,5-1 13-16,0-3-35 15,2-6 5-15,11-9-11 16,8-9 0-16,6-9 6 15,3-4 11-15,4-1 7 16,-3-16-7-16,-7-2-5 16,-7-7 6-16,-4-3-18 0,-7-3 0 15,-3-2 0 1,-3-2 0-16,0-2 0 0,0 3 0 16,0 8 0-16,0 8 0 15,0 11 0-15,0 8 0 16,-4 0 0-16,-1 11-906 15,3 14 234-15,2 5 425 16,0 1 109-16</inkml:trace>
  <inkml:trace contextRef="#ctx0" brushRef="#br0" timeOffset="-181477.64">29048 13947 91 0,'0'0'117'0,"0"0"60"0,0 0 194 16,19-73 257-16,-19 63 35 16,2 5-663-16,-2 5 0 15,0 0 0-15,0 0 0 16,0 19 0-16,0 8 0 16,0 8 0-16,0 3 0 15,0-1 0-15,0-5 0 16,1-6 0-16,10-9 0 15,2-6 0-15,2-7 0 16,4-4 0-16,3 0 0 16,-2-5 0-16,1-9 0 15,-6-4 0-15,0-4 0 16,-5-3 0-16,-2 4 0 16,-1-2 0-16,-4 4 0 0,-2 6 0 15,-1 4 0 1,0 5 0-16,0 2 0 0,0 2 0 15,0 0 0-15,0 13 0 16,0 7 0-16,0 4 0 16,0 3 0-16,0-4 0 15,7 1 0-15,8-5 0 16,5-6 0-16,4-6 0 16,1-6 0-16,1-1 0 15,-2-4 0-15,0-14 0 16,-2-5 0-16,-4-4 0 15,0-5 0-15,-2-8 0 16,-2-5 0-16,-4-10 0 0,-1-6 0 16,-5-1 0-1,-2 3 0-15,-2 11 0 0,0 10 0 16,0 10 0-16,0 9 0 16,0 9 0-16,-2 6 0 15,-1 4 0-15,-5 0 0 16,-1 20 0-16,-2 12 0 15,1 15 0-15,9 10 0 16,1 7 0-16,0 0 0 16,17-7 0-16,2-4 0 0,3-7 0 15,1-5 0 1,3-7 0-16,0-7 0 0,1-6 0 16,-1-9 0-16,-1-1-318 15,-5-7-827-15,-11-4 786 16,-9 0 154-16</inkml:trace>
  <inkml:trace contextRef="#ctx0" brushRef="#br0" timeOffset="-181311.09">29282 13911 95 0,'0'0'100'0,"0"0"-62"0,92-22 43 16,-31 21-46-1,10 1-14-15,2 0-21 0,6 6-60 16,-3 3-74-16,-5 0-8 16</inkml:trace>
  <inkml:trace contextRef="#ctx0" brushRef="#br0" timeOffset="-180781.83">29959 13882 95 0,'0'0'122'16,"0"0"69"-16,0 0 290 16,0 0 348-16,0 0-500 15,0 0-329-15,-1-24 0 16,-2 46 0-16,1 14 0 16,1 16 0-16,-2 3 0 0,0 8 0 15,2-1 0-15,-3-1 0 16,3-4 0-16,-1-5 0 15,1-9 0-15,-1-10 0 16,2-9 0-16,0-11 0 16,0-8 0-16,0-4 0 15,0-1 0-15,0-4 0 16,0-21 0-16,-1-10 0 16,-13-10 0-16,-5-7-301 15,0-8-147-15,4-3 269 16,5 0 128-16,10 0 47 15,0 7 4-15,7 7 0 16,9 7 16-16,5 12 9 0,3 9 43 16,3 8-2-1,0 10-17-15,3 3-44 0,-2 0 50 16,-3 9 2-16,-2 8 50 16,-3 2-14-16,-6 5-20 15,-5 3 29-15,-9 3 19 16,0-1-28-16,-12 1-40 15,-18-3-53-15,-7-5 0 16,-9-3 0-16,1-8 0 16,7-2 0-16,10-5 0 0,13-3-470 15,15 1-534 1,9-2 601-16</inkml:trace>
  <inkml:trace contextRef="#ctx0" brushRef="#br0" timeOffset="-180071.64">30337 13918 182 0,'0'0'157'0,"0"0"201"16,0 0 324-16,0 0-14 15,0 0-668-15,0 0 0 16,7-27 0-16,-7 38 0 15,0 10 0-15,0 7 0 16,0 5 0-16,0 1 0 0,2-5 0 16,6-2 0-16,2-7 0 15,0-7 0-15,6-7 0 16,-2-5 0-16,5-1 0 16,-1-1 0-16,2-16 0 15,-3-6 0-15,-2-3 0 16,-4-3 0-16,-2-1 0 15,-6 3 0-15,-3 6 0 16,0 7 0-16,0 7 0 16,0 4 0-16,0 3 0 15,0 0 0-15,0 13 0 16,0 9 0-16,1 7 0 16,7 2 0-16,5-5 0 0,1 0 0 15,5-9 0-15,2-6 0 16,3-6 0-16,3-5 0 15,-1 0 0-15,1-17 0 16,-4-8 0-16,-4-3 0 16,-3-4 0-16,-7-5 0 15,-3-6 0-15,-3-8 0 16,-3-9 0-16,0 0 0 16,0 0 0-16,-7 11 0 15,-1 12 0-15,0 15 0 16,3 9 0-16,1 7 0 0,2 5 0 15,1 1 0 1,-2 1 0-16,0 19 0 0,3 12 0 16,0 13 0-1,0 12 0-15,10 8 0 0,5 0 0 16,0-2 0-16,1-8 0 16,2-5 0-16,3-8 0 15,3-8 0-15,-1-5 0 16,0-12 0-16,0-7-186 15,-8-7-922-15,-4-3 665 16,-11-6 268-16</inkml:trace>
  <inkml:trace contextRef="#ctx0" brushRef="#br0" timeOffset="-179931.01">30601 13852 95 0,'0'0'66'0,"0"0"35"16,0 0 14-16,0 0-64 15,94-6-40-15,-30 14-11 16,9 2 0-16,17-2-132 16,8-6-32-16</inkml:trace>
  <inkml:trace contextRef="#ctx0" brushRef="#br0" timeOffset="-178625.8">31605 13576 212 0,'0'0'179'0,"0"0"413"16,0 0 413-16,0 0-946 15,0 0-59-15,0 0 0 16,0-47 0-16,0 82 0 15,0 15 0-15,0 18 0 16,0 5 0-16,0-2 0 16,0-9 0-16,10-14 0 15,8-13 0-15,9-11 0 16,6-10 0-16,11-9 0 16,1-5-513-16,0 0-182 15,-2-16 412-15,-7-10 209 16,-4-7 65-16,-7-8 9 0,-4-3 6 15,-9 0 25-15,-5 3 58 16,-5 7 138-16,-2 8 102 16,0 7 44-1,0 11 146-15,0 6-519 0,-5 2 0 16,-11 2 0-16,-8 19 0 16,-3 6 0-16,-1 9 0 15,9 1 0-15,3-1 0 16,7-6 0-16,5-7 0 15,4-6 0-15,0-7 0 16,7-4 0-16,15-6 0 16,4 0 0-16,4 0 0 0,-2-11 0 15,-4-7 0-15,-3-2 0 16,-6-4 0-16,-4-2 0 16,-3-4 0-16,-2-1 0 15,-3 3 0-15,0 7 0 16,-3 8 0-16,0 10 0 15,0 3 0-15,0 0 0 16,0 1 0-16,0 21 0 16,-9 7 0-16,2 5 0 15,4-1 0-15,3-5 0 16,0-4 0-16,4-7 0 16,10-4 0-16,8-6 0 15,1-6 0-15,2-1 0 16,2 0 0-16,-3-7 0 15,-2-9 0-15,-2-6 0 16,-3-3 0-16,-4-6 0 0,-2-5 0 16,-3 3 0-16,-4 0 0 15,-1 9 0-15,-3 8 0 16,0 9 0-16,0 5 0 16,0 2 0-16,0 0 0 15,0 9 0-15,-1 16 0 16,-5 11 0-16,3 3 0 15,3 1 0-15,0-5 0 16,9-7 0-16,12-6 0 0,4-8 0 16,5-10 0-1,-2-4 0-15,5 0 0 0,-7-17 0 16,-1-6 0 0,-4-3 0-16,-5-9 0 0,-3-4 0 15,-7 0 0-15,-3 2 0 16,-3 9 0-16,0 7 0 15,0 10 0-15,0 5 0 16,0 6 0-16,0 0 0 16,0 0 0-16,0 14 0 15,0 10 0-15,4 11 0 16,-1 2 0-16,1 5 0 16,0 5 0-16,-2 2 0 15,-1 3 0-15,-1 5 0 16,0 0 0-16,-13-1 0 0,-8-6 0 15,-6-7 0 1,-1-11 0-16,2-9 0 0,4-10 0 16,4-9 0-16,0-4 0 15,3 0 0-15,0-14 0 16,5-8 0-16,7-6 0 16,3-7-1056-16,24-8 318 15</inkml:trace>
  <inkml:trace contextRef="#ctx0" brushRef="#br0" timeOffset="-178216.09">32877 13851 151 0,'0'0'50'16,"0"0"53"-16,0 0 21 15,0 0 43-15,0 0 137 16,0 0 70-16,64 60-14 15,-45-60-5-15,3-2-296 16,0-15-59-16,1-3 0 16,1-5 0-16,-4-4 0 15,-1-3 0-15,-5-3 0 16,-5 3 0-16,-6 2 0 16,-3 5 0-16,0 5 0 15,0 6 0-15,-10 4 0 16,-6 5 0-16,-3 5 0 15,-3 3 0-15,0 19 0 16,1 14 0-16,-2 12 0 16,4 8 0-16,4 4 0 0,6-4 0 15,3-6 0-15,6-8 0 16,0-7 0-16,23-10 0 16,11-5 0-16,9-11 0 15,3-6 0-15,0-3-590 16,-4 0-364-16,-6-11 664 15,-3-15 86-15</inkml:trace>
  <inkml:trace contextRef="#ctx0" brushRef="#br0" timeOffset="-177916.94">33356 13647 170 0,'0'0'142'0,"0"0"130"16,0 0 138-16,114-2-67 15,-74 30 152-15,-4 10-280 16,-8 9-215-16,-8 3 0 16,-13-3 0-16,-7-4 0 15,-1-5 0-15,-25-6 0 16,-2-10 0-16,10-10 0 16,3-9 0-16,9-3 0 15,6-19 0-15,0-20 0 16,0-16 0-16,3-14 0 0,19-6 0 15,2 4 0 1,0 18 0-16,-4 19 0 0,-8 19 0 16,-8 15 0-16,-4 0-1105 15,-3 5 293-15</inkml:trace>
  <inkml:trace contextRef="#ctx0" brushRef="#br0" timeOffset="-161229.59">7124 9794 47 0,'0'0'89'0,"0"0"5"16,0 0 56-16,0 0 99 15,0 0 144-15,-30-77 102 16,10 73-128-16,-5 4-204 16,-2 0-163-16,-3 12 0 15,-1 13 0-15,0 8 0 16,-1 7 0-16,1 6 0 16,1 2 0-16,5 2 0 15,8 3 0-15,7 2 0 16,10 0 0-16,2-3 0 15,23-3 0-15,11-7 0 16,4-7 0-16,0-7 0 0,-1-9 0 16,-3-10 0-16,1-9 0 15,-1-1 0-15,1-22 0 16,2-7 0-16,-3-5 0 16,-3-1 0-16,-8-4 0 15,-6-1 0-15,-5-4 0 16,-4 0 0-16,-8-2 0 15,-2 4 0-15,-2 0 0 16,-19 5 0-16,-2 2 0 16,-6-1 0-16,-2 2 0 15,1-1 0-15,3 5 0 16,6 6 0-16,8 9 0 16,7 7 0-16,6 9 0 0,0 4 0 15,1 21-1151-15,16 10 597 16,-5 8 309-1</inkml:trace>
  <inkml:trace contextRef="#ctx0" brushRef="#br0" timeOffset="-154800.43">7789 10505 57 0,'0'0'99'0,"0"0"-5"16,0 0 64-16,0 0 94 15,-3-76 177-15,-2 64 98 16,-3-1-96-16,-1 3-431 16,0 2 0-16,-3 3 0 15,3 4 0-15,1 1 0 16,-5 0 0-16,-2 8 0 15,-1 12 0-15,-2 5 0 16,0 4 0-16,6 2 0 16,3-1 0-16,2 0 0 0,4 0 0 15,3-1 0-15,0-3 0 16,0-2 0-16,8-7 0 16,6-3 0-16,-2-3 0 15,3-4 0-15,-3-2 0 16,-1-5 0-16,0 0 0 15,0 0 0-15,0-9 0 16,1-9 0-16,-1-4 0 16,2-6 0-16,-4-4 0 15,-1-2 0-15,-1 0 0 16,-4 6 0-16,-2 6 0 16,-1 6 0-16,0 8 0 15,0 0 0-15,0 6 0 16,0 0 0-16,0 2 0 15,0 0 0-15,0 0 0 0,2 0 0 16,-2 13 0-16,3 10 0 16,3 5 0-16,2 1 0 15,0 4 0-15,0-2 0 16,-2-2 0-16,0-1 0 16,-3-6 0-16,0-3 0 15,1-3 0-15,1-3 0 16,-2-4 0-16,-2-4 0 15,1-2 0-15,5-3 0 16,6 0 0-16,4 0-950 0,1-7 148 16,-3-9 543-16</inkml:trace>
  <inkml:trace contextRef="#ctx0" brushRef="#br0" timeOffset="-154331.47">8057 10330 118 0,'0'0'110'15,"0"0"93"1,0 0 430-16,0 0 350 0,0 0-983 15,0 0 0-15,0-63 0 16,0 61 0-16,0 2 0 16,0 0 0-16,0 0 0 15,0 0 0-15,0 9 0 16,2 13 0-16,1 10 0 16,0 6 0-16,3 4 0 15,3 2 0-15,1 3 0 16,-1-4 0-16,5 1 0 15,-1-2 0-15,-1-2 0 16,-2-2 0-16,-5-3 0 16,-2-7 0-16,0-6 0 0,-3-11 0 15,0-7 0 1,3-4 0-16,-3 0 0 0,0 0 0 16,0 0 0-16,0-4 0 15,0-9 0-15,0-2 0 16,0-2 0-16,0 1 0 15,9-1-996-15,4 0 151 16</inkml:trace>
  <inkml:trace contextRef="#ctx0" brushRef="#br0" timeOffset="-153993.73">8375 10453 112 0,'0'0'97'0,"0"0"63"0,0 0 29 16,0 0 14 0,0 0-89-16,0 0 33 0,-91 37 13 15,63-8-25-15,3-2 60 16,5-5 16-16,7-3 31 16,7-2-160-16,3 0-82 15,3 0 0-15,4 3 0 16,23 1 0-16,12 1 0 15,13-2 0-15,11-3 0 16,4-2 0-16,2-3 0 0,-13-2 0 16,-21-3 0-16,-19-4 0 15,-16-1 0-15,0 2 0 16,-8-2 0 0,-14 2 0-16,-6-1-82 0,-2-1-1286 15,5-2 901-15</inkml:trace>
  <inkml:trace contextRef="#ctx0" brushRef="#br0" timeOffset="-153035.93">9157 9865 60 0,'0'0'88'15,"0"0"4"-15,0 0 52 16,0 0 50-16,0 0 226 16,0 0-44-16,-6 0-10 15,6 0-59-15,9 0-307 16,15 0 0-16,12-3 0 0,8-1 0 15,1 1 0-15,-3 3 0 16,-9 0 0-16,-12 1-497 16,-9 22-508-16,-12 5 677 15,-15 5 121-15</inkml:trace>
  <inkml:trace contextRef="#ctx0" brushRef="#br0" timeOffset="-152848.83">9223 10129 183 0,'0'0'116'16,"0"0"160"-16,0 0 272 0,0 0 98 15,80-33-368 1,-59 30-278-16,-4 3 0 0,-1 0 0 16,9 0 0-16,-2 0 0 15,4 0 0-15,-2 0-725 16,-1 0-96-16,-9 0 523 15</inkml:trace>
  <inkml:trace contextRef="#ctx0" brushRef="#br0" timeOffset="-151532.98">10594 9715 82 0,'0'0'100'15,"0"0"9"-15,0 0 102 16,0 0 251-16,0 0 185 16,0 0-211-16,-9-49-436 15,13 49 0-15,10 0 0 16,13 0 0-16,6 5 0 16,-1 14 0-16,4 6 0 15,0 6 0-15,-5 5 0 16,-1 0 0-16,-6 2 0 15,-5 3 0-15,-5-3 0 16,-5 3 0-16,-8-3 0 16,-1-1 0-16,0-3 0 15,-10-4 0-15,-4-5 0 0,-3-4 0 16,-3-4 0-16,-2-5 0 16,-2-1 0-16,1-4 0 15,-1-4 0-15,2-3 0 16,3 0 0-16,-2-3 0 15,0-12 0-15,-1-3 0 16,1-4 0-16,0-5 0 16,3-2 0-16,3 0 0 15,6-2 0-15,-1 0 0 16,2 0 0-16,1-2 0 16,1 5 0-16,0 0 0 15,1 3 0-15,2 2 0 16,3 3 0-16,-1 3 0 15,1 3 0-15,0 3 0 0,0 1 0 16,0 4 0-16,0 1 0 16,0 0 0-16,0 2 0 15,0 2 0-15,0 0 0 16,0 1 0-16,0-2 0 16,0 2 0-16,0 0 0 15,0 0 0-15,0 0 0 16,0 0 0-16,0 0 0 15,0 0 0-15,0 0 0 16,0 0 0-16,0 0 0 0,0-1 0 16,0 1 0-1,0 0 0-15,0-4 0 0,9-1 0 16,9-2 0-16,4-4 0 16,11 2 0-16,7-2 0 15,12 3 0-15,11 2 0 16,4 3 0-16,8-1 0 15,4 1 0-15,3 1 0 16,-6-1 0-16,-10 0 0 16,-10 3 0-16,-10 0 0 15,-10 0 0-15,-12 0 0 16,-9 0 0-16,-10 0 0 16,-4 0 0-16,-1 0 0 15,0 0 0-15,0 0 0 16,0 0 0-16,0 0 0 0,0-2 0 15,0 2 0-15,0 0 0 16,-1 0 0-16,-11 0 0 16,-3 0 0-16,-3 0 0 15,3 6-1192-15,3-2 515 16</inkml:trace>
  <inkml:trace contextRef="#ctx0" brushRef="#br0" timeOffset="-150778.58">12004 9343 143 0,'0'0'94'0,"0"0"79"16,0 0 190-1,0 0 387-15,0 0-226 0,0 0-524 16,-6-21 0-16,-17 48 0 16,-8 13 0-16,-3 15 0 15,1 11 0-15,7 9 0 16,9 10 0-16,12 7 0 15,5 0 0-15,16-2 0 16,23-8 0-16,13-11 0 16,10-8 0-16,2-15 0 15,-2-10 0-15,-5-10 0 16,-12-8 0-16,-11-7 0 16,-11-5 0-16,-13-4 0 15,-4-4 0-15,-6 0 0 0,0 0 0 16,0 0 0-16,0 0 0 15,0 0 0-15,0 0 0 16,0 0 0-16,0 0 0 16,-3 0 0-16,-3-1 0 15,0-5 0-15,-3-1-869 16,0-8-162-16</inkml:trace>
  <inkml:trace contextRef="#ctx0" brushRef="#br0" timeOffset="-149268.93">12732 9712 76 0,'0'0'57'0,"0"0"17"16,0 0 22-16,0 0 26 15,0 0 60-15,0 0 127 16,-31-56 53-16,23 51 10 16,-1 3-57-16,0 2-233 15,-4 0-82-15,-4 0 0 16,-4 11 0-16,-1 8 0 15,2 3 0-15,3 5 0 16,3 1 0-16,5 2 0 0,5-1 0 16,4 2 0-16,0-1 0 15,3-6 0-15,10-3 0 16,4-7 0-16,2-7 0 16,1-5 0-16,3-2 0 15,1 0 0-15,0-16 0 16,-4-6 0-16,-4-2 0 15,-6-3 0-15,-5 1 0 16,1 0 0-16,-6-1 0 16,0 4 0-16,0 5 0 15,0 4 0-15,0 6 0 16,0 5 0-16,0 3 0 16,0 0 0-16,0 0 0 15,0 0 0-15,0 12 0 16,-2 9 0-16,2 11 0 0,0 1 0 15,0 4 0-15,0 1 0 16,12-3 0-16,3-3 0 16,3-10 0-16,4-5 0 15,7-9-232-15,2-8-780 16,3 0 492-16,1-12 293 16</inkml:trace>
  <inkml:trace contextRef="#ctx0" brushRef="#br0" timeOffset="-148689.4">13130 9712 154 0,'0'0'57'16,"0"0"6"-16,0 0 44 15,0 0-25-15,0 0 54 16,0 0 26-16,6 21-24 15,-5-21-19-15,-1 0 32 16,3 0 225-16,2-7-2 16,0-6-246-16,-1 0-128 15,-2 0 0-15,-2 2 0 16,0 4 0-16,0 2 0 16,0 4 0-16,0 1 0 15,0 0 0-15,0 0 0 0,0 7 0 16,0 9 0-16,1 4 0 15,2-1 0-15,-3-4 0 16,0-2 0-16,0-6 0 16,0-4 0-16,2-3 0 15,-2 0 0-15,1 0 0 16,1-3 0-16,-2-14 0 16,2-5 0-16,-2 0 0 15,0-3 0-15,0 4 0 16,0 5 0-16,0 1 0 15,0 8 0-15,0 3 0 16,-4 4 0-16,0 0 0 0,-5 0 0 16,-8 10 0-16,-1 9 0 15,-6 10 0-15,4 8 0 16,0 6 0-16,5 2 0 16,8 0 0-16,7-5 0 15,0-8 0-15,13-5 0 16,16-8 0-16,11-9 0 15,3-9-631-15,8-1-207 16,-2-3 516-16,0-14 113 16</inkml:trace>
  <inkml:trace contextRef="#ctx0" brushRef="#br0" timeOffset="-148318.8">13475 9321 178 0,'0'0'133'0,"0"0"222"15,0-87 562-15,0 74-453 16,0 6-464-16,0 4 0 16,0 3 0-16,0 0 0 15,0 2 0-15,0 19 0 16,6 13 0-16,1 15 0 15,1 9 0-15,2 7 0 0,-3 3 0 16,1 5 0 0,1 1 0-16,1-5 0 0,2-4 0 15,1-12 0 1,3-8 0-16,-1-9 0 0,1-9 0 16,-1-8 0-16,0-5 0 15,3-7 0-15,6-5 0 16,6-2 0-16,1-3 0 15,3-10 0-15,-7-3-562 16,-12-2-544-16,-15-3 818 16</inkml:trace>
  <inkml:trace contextRef="#ctx0" brushRef="#br0" timeOffset="-148135.75">13330 9745 139 0,'0'0'53'0,"0"0"-4"16,86-33-20-16,-21 25-24 15,9 4-5-15,5 3 0 16,-5 1-45-16,-9 0-39 16,-13 0-62-16</inkml:trace>
  <inkml:trace contextRef="#ctx0" brushRef="#br0" timeOffset="-147857">13951 9660 102 0,'0'0'96'15,"0"0"22"-15,0 0 119 0,0 0 379 16,0 0 262-16,0 0-878 16,0-70 0-16,0 70 0 15,0 0 0-15,0 0 0 16,0 0 0-16,0 15 0 15,0 15 0-15,0 11 0 16,0 5 0-16,4 1 0 16,1-5 0-16,-1-7 0 15,3-6 0-15,-2-12 0 16,1-8 0-16,6-5 0 0,4-4 0 16,7-2 0-1,-2-18-459-15,-2-9-702 0,-7-10 868 16</inkml:trace>
  <inkml:trace contextRef="#ctx0" brushRef="#br0" timeOffset="-147654.87">14048 9433 123 0,'0'0'138'0,"0"0"398"16,0 0 714-16,0 0-1250 15,0 0 0-15,0 0 0 16,-36-62 0-16,36 60 0 15,0 2 0-15,0 0 0 0,0 0 0 16,0 0 0-16,0 18 0 16,15 11 0-1,7 12-486-15,2 4-632 16,-6-3 810-16</inkml:trace>
  <inkml:trace contextRef="#ctx0" brushRef="#br0" timeOffset="-147274.2">14277 9653 49 0,'0'0'179'16,"0"0"72"-16,0 0 568 0,0 0-70 15,0 0-749-15,0 0 0 16,-25-48 0-16,25 55 0 15,0 18 0-15,11 8 0 16,6 8 0 0,3 0 0-16,1-1 0 0,-1-7 0 15,-3-6 0-15,-4-10 0 16,-4-10 0-16,-3-5 0 16,4-2 0-16,4-6 0 15,3-14 0-15,4-7 0 16,-4-4 0-16,-5-1 0 15,-4-4 0-15,-5 4 0 16,-3 4 0-16,0 6 0 0,0 10 0 16,0 6 0-1,0 6 0-15,12 0 0 0,4 13-1491 16,5 1 1087-16</inkml:trace>
  <inkml:trace contextRef="#ctx0" brushRef="#br0" timeOffset="-146915.77">14697 9800 217 0,'0'0'58'0,"0"0"143"16,0 0 146-16,0 0 123 16,0 0-40-16,98 12-130 15,-74-12-276-15,0-6-24 0,0-13 0 16,-5-5 0-16,-1-6 0 15,-6-4 0-15,-3-5 0 16,-6-2 0-16,-3 5 0 16,0 2 0-16,-13 7 0 15,-7 7 0-15,-2 8 0 16,-4 10 0-16,-2 2 0 16,0 10 0-16,1 20 0 15,6 9 0-15,2 12 0 16,8 5 0-16,8 2 0 15,3-5 0-15,6-9 0 0,25-7 0 16,10-10 0 0,6-10 0-16,3-10-892 15,-3-6 52-15,1-1 540 16</inkml:trace>
  <inkml:trace contextRef="#ctx0" brushRef="#br0" timeOffset="-146371.61">15380 10090 264 0,'0'0'297'16,"0"0"703"-16,0 0-514 0,0 0-486 16,0 0 0-16,-4-71 0 15,4 71 0-15,0 0 0 16,0 12 0-16,0 20 0 16,3 13 0-16,7 9 0 15,0 5 0-15,-1 0 0 16,3-4 0-16,-1 0 0 15,-1-8 0-15,-1-4 0 16,-1-10 0-16,-4-10 0 16,-1-11 0-16,-3-8 0 15,0-4 0-15,2 0 0 16,1-3 0-16,4-15 0 16,3-9 0-16,2-8-1496 15,5-5 1071-15</inkml:trace>
  <inkml:trace contextRef="#ctx0" brushRef="#br0" timeOffset="-146109.83">15683 10103 149 0,'0'0'85'16,"0"0"88"-16,0 0 78 16,0 0 33-16,0 0-188 15,0 0-33-15,-122 66 104 16,71-30 66-16,8-2-33 15,11-6-23-15,14-7-8 0,11-4-169 16,7-1 0 0,0-4 0-16,22 1 0 0,16-3 0 15,12-6 0 1,7-1 0-16,-2-3 0 0,-4 1 0 16,-5-1 0-16,-9 0 0 15,-7 0-1289-15,-11 0 745 16</inkml:trace>
  <inkml:trace contextRef="#ctx0" brushRef="#br0" timeOffset="-145594.65">16029 9499 101 0,'0'0'58'0,"0"0"66"16,0 0 50-16,0 0 268 16,0 0 320-16,0 0-376 15,-31-60-386-15,31 60 0 16,0 0 0-16,0 0 0 15,2 10 0-15,18 10 0 16,14 10 0-16,11 2 0 16,5 2 0-16,0 2 0 15,-6 0 0-15,-8-4 0 16,-10-4 0-16,-8-8 0 0,-7-8 0 16,-6-3 0-1,-3-7 0-15,-2-2 0 0,0 0-1247 16,0-7 732-1,0-18 251-15</inkml:trace>
  <inkml:trace contextRef="#ctx0" brushRef="#br0" timeOffset="-145321.89">16342 9413 167 0,'0'0'91'0,"0"0"152"15,0 0 384-15,0 0 245 16,0 0-825-16,0 0-47 15,-28-7 0-15,4 39 0 0,-6 9 0 16,-1 8 0-16,-2 3 0 16,3-1 0-16,3-6 0 15,7-10 0-15,5-8 0 16,5-9 0-16,3-7 0 16,4-5 0-16,2-3 0 15,1-3 0-15,0 0 0 16,0 0 0-16,6 0 0 15,13-7-1045-15,5-13 397 16,1-7 441-16</inkml:trace>
  <inkml:trace contextRef="#ctx0" brushRef="#br0" timeOffset="-145069.79">16191 9429 137 0,'0'0'112'16,"0"0"186"-16,0 0 467 15,0 0-30-15,0 0-735 16,0 0 0-16,-6 38 0 16,4 3 0-16,2 4 0 15,0 2 0-15,7-3 0 16,5-1 0-16,0-5 0 16,3-3 0-16,-5-12 0 15,1-6 0-15,-7-7 0 16,-1-6 0-16,-3-1 0 15,0-3-631-15,-9 0-227 16,-16 0 567-16,-15-16 95 0</inkml:trace>
  <inkml:trace contextRef="#ctx0" brushRef="#br0" timeOffset="-144934.67">15895 9690 11 0,'0'0'170'16,"0"0"-94"-16,0 0 27 15,100-43-12-15,-29 28-40 16,13 0-51-16,10-2-42 16,3 0-195-16</inkml:trace>
  <inkml:trace contextRef="#ctx0" brushRef="#br0" timeOffset="-143300.36">17120 9271 45 0,'0'0'70'15,"0"0"-6"-15,0 0 34 16,0 0 56-16,-5-74 218 16,2 66 386-16,1 2-272 15,1 4-486-15,-2 0 0 16,2 2 0-16,-1 0 0 15,2 4 0-15,0 21 0 16,0 18 0-16,3 11 0 16,12 5 0-16,4 2 0 15,2-2 0-15,6-1 0 16,-1-2 0-16,-3-5 0 16,-1-6 0-16,-5-7 0 15,-5-10 0-15,-2-10 0 0,-3-10 0 16,-4-5 0-16,-2-3 0 15,-1 0 0-15,3-3 0 16,0-13 0-16,2-4 0 16,0-6-1000-16,-3-8 164 15</inkml:trace>
  <inkml:trace contextRef="#ctx0" brushRef="#br0" timeOffset="-142976.95">17512 9201 241 0,'0'0'111'0,"0"0"219"0,0 0 81 15,0 0-308-15,0 0-94 16,0 0 89-16,-64 112 105 16,21-58-14-16,-5 1-23 15,-6-1-33-15,3-4-80 16,11-9-53-16,13-11 0 15,14-14 0-15,6-7 0 16,7-5 0-16,11 1 0 16,31 1 0-16,19-1 0 15,10-3 0-15,-2 3 0 16,-9-3 0-16,-9 3 0 16,-7-1 0-16,-11 3 0 0,-10 0 0 15,-8 5-878-15,-9-4 117 16,-6-1 503-16</inkml:trace>
  <inkml:trace contextRef="#ctx0" brushRef="#br0" timeOffset="-142602.95">17855 9670 81 0,'0'0'159'16,"0"0"39"-1,0 0 306-15,0 0-62 0,0 0-114 16,0 0-225-16,36-3-63 16,-29 26 110-16,-3 6-108 15,-4 5-42-15,0 5 0 16,-17-3 0-16,-4-3 0 15,2-8 0-15,7-10 0 16,6-5 0-16,6-6 0 16,0-1 0-16,13-1 0 15,19-2 0-15,11 0 0 16,6 0 0-16,2-5 0 0,-6-2 0 16,-2-1 0-1,-12-2-928-15,-9-4 136 0,-10-10 543 16</inkml:trace>
  <inkml:trace contextRef="#ctx0" brushRef="#br0" timeOffset="-142293.33">17992 8950 82 0,'0'0'200'0,"0"0"-21"16,0 0 272 0,0 0-226-16,124 54 533 0,-56 2-606 15,-3 12-152-15,-11 18 0 16,-10 11 0-16,-12 11 0 16,-16 1 0-16,-9-4 0 15,-7-5 0 1,-7-14 0-16,-12-13 0 0,-5-18 0 15,3-19 0-15,4-14 0 16,4-11 0-16,3-8 0 16,-5-3 0-16,0 0-668 15,-6-13-517-15</inkml:trace>
  <inkml:trace contextRef="#ctx0" brushRef="#br0" timeOffset="-136108.02">23998 15632 36 0,'0'0'138'0,"0"0"-26"15,0 0 131-15,0-76 275 16,0 67 215-16,0 6-466 16,0 3-267-16,0 0 0 15,0 0 0-15,0 0 0 16,0 12 0-16,0 11 0 16,0 10 0-16,0 14 0 15,4 3 0-15,5 6 0 16,0 2 0-16,0-1 0 15,-3 4 0-15,0-3 0 16,-3-7 0-16,-2-9 0 16,-1-11 0-16,2-13 0 0,-2-8 0 15,1-9 0-15,2-1 0 16,2 0 0-16,2-11 0 16,6-8 0-16,3-8-117 15,-2-9-1333-15,-3-6 1081 16</inkml:trace>
  <inkml:trace contextRef="#ctx0" brushRef="#br0" timeOffset="-135834.77">24360 15607 87 0,'0'0'83'16,"0"0"11"-16,0 0 25 15,0 0-80-15,0 0-23 0,0 0 45 16,-61 84 22-16,20-43 39 15,-6 4-11-15,-3 2-14 16,3-2-18-16,6-5-11 16,13-10-4-16,12-10 14 15,10-10 14-15,6-3 46 16,0 0-14-16,18 2 16 16,14 3 124-16,9-3-176 15,4 1-88-15,-1 1 0 16,-3 0 0-16,-5-1-249 15,1 3-764-15,-6-2 500 16</inkml:trace>
  <inkml:trace contextRef="#ctx0" brushRef="#br0" timeOffset="-135504.91">24605 16044 123 0,'0'0'163'16,"0"0"16"-16,0 0 191 15,0 0-162-15,0 0-137 16,0 0 68-16,52 54-34 16,-52-19 22-16,0 6-18 0,-15 3-2 15,-12 1 1-15,-7-3 36 16,1-4-50-16,6-6-94 15,12-12 0 1,12-6 0-16,3-1 0 0,8-2 0 16,23-1 0-16,11 2 0 15,10-4 0-15,2-2 0 16,-3-3 0-16,-1-3-530 16,-1 0-445-16,-4-13 585 15</inkml:trace>
  <inkml:trace contextRef="#ctx0" brushRef="#br0" timeOffset="-135208.65">25387 15795 242 0,'0'0'68'15,"0"0"90"-15,0 0 206 16,0 0-4-16,0 0-244 16,89-29-107-16,-56 29-9 15,-6 0-9-15,-10 14-297 0,-14 10-172 16,-3 6 240-16,-23 6 98 15,-19 5-2-15</inkml:trace>
  <inkml:trace contextRef="#ctx0" brushRef="#br0" timeOffset="-135091.96">25324 16065 109 0,'0'0'24'16,"0"0"20"-16,0 0 60 16,0 0 18-16,103 2-58 15,-60-2-58-15,0 0-6 16,-4-5-199-16,-8-3-63 15</inkml:trace>
  <inkml:trace contextRef="#ctx0" brushRef="#br0" timeOffset="-133283.61">26596 15786 68 0,'0'0'34'16,"0"0"3"-16,0 0 18 15,0 0-7-15,0 0 14 16,0 0-7-16,-10-75 8 16,4 68 25-16,3 2 33 15,1 1 9-15,1 4 25 16,-1 0-12-16,-8 0-83 16,-2 4-33-16,-4 11-13 15,-4 5-1-15,3 5-13 16,3 2 0-16,2 5-9 15,0 4 5-15,8 1 4 16,2 2-5-16,2-2-18 16,0-5 19-16,18-6-10 15,2-8 14-15,3-7 5 0,1-7-1 16,-1-4 28-16,-1 0-23 16,0-15 41-16,-1-9-30 15,-1-5 44-15,-4-5 1 16,-2 1 51-16,-5 0-18 15,-2 2 20-15,-4 5 48 16,-2 1-39-16,-1 10-68 16,0 3-59-16,0 7 0 15,0 4 0-15,0 1 0 16,0 0 0-16,0 2 0 16,-4 16 0-16,-6 9 0 0,5 3 0 15,4 5 0 1,1 5 0-16,0 3 0 0,17-3 0 15,5-5 0-15,0-5 0 16,0-9 0-16,2-6-481 16,-3-7-324-16,3-5 406 15,-5-3 214-15,-5 0 39 16</inkml:trace>
  <inkml:trace contextRef="#ctx0" brushRef="#br0" timeOffset="-132970.45">26847 15825 125 0,'0'0'85'0,"0"0"40"0,0 0 23 15,0 0-75-15,0 0 29 16,0 0 142-16,105 84-9 16,-85-44 12-16,-6-1 42 15,-8-2-84-15,-3-6-36 16,-3-12-169-16,0-10 0 15,0-9 0-15,0 0 0 16,0-12 0-16,1-21 0 16,4-7 0-16,1-3 0 15,4 0 0-15,0 7 0 16,3 9 0-16,-3 5 0 16,2 8 0-16,-2 5 0 15,7 8 0-15,2 1 0 16,5 0-1155-16,3 9 587 15,-3 2 368-15</inkml:trace>
  <inkml:trace contextRef="#ctx0" brushRef="#br0" timeOffset="-132325.48">27386 15573 75 0,'0'0'55'0,"0"0"15"16,3-75 19-16,-3 50 14 15,1-1 70-15,-1 2 127 16,0 3 123-16,0 3 184 15,0 8-455-15,0 5-152 16,0 4 0-16,0 1 0 16,0 13 0-16,0 18 0 15,0 15 0-15,0 14 0 16,0 9 0-16,0 7 0 16,-1 2 0-16,1 4 0 0,0-5 0 15,1-7 0-15,15-11 0 16,0-19 0-1,-3-15 0-15,-6-15 0 16,1-10 0-16,2 0 0 0,2-20 0 16,7-12 0-16,1-10 0 15,2-3 0-15,1-1 0 16,-4 7 0-16,1 11 0 16,-1 10 0-16,-1 8 0 15,1 6 0-15,-1 4 0 16,2 0 0-16,-1 14 0 15,-4 11 0-15,-3 3 0 16,-5 5 0-16,-7 1 0 16,0-2 0-16,-4-1 0 0,-19-3 0 15,-5-5 0-15,-3-3 0 16,-2-7 0-16,0-7 0 16,0-6 0-16,3 0 0 15,2 0 0-15,6 0 0 16,7 0 0-16,6 0-386 15,9 0-674-15,9-6 730 16,20-7 124-16</inkml:trace>
  <inkml:trace contextRef="#ctx0" brushRef="#br0" timeOffset="-132059.2">27975 15859 159 0,'0'0'110'0,"0"0"174"16,0 0 304-16,0 0-206 15,0 0-176-15,0 0 59 16,21 57-212-16,-20-22-53 16,-1 0 0-16,0-1 0 15,0-4 0-15,0-6 0 16,0-4 0-16,3-9 0 15,0-5 0-15,5-5-694 16,-1-1-149-16,1-10 553 0,-4-17 104 16</inkml:trace>
  <inkml:trace contextRef="#ctx0" brushRef="#br0" timeOffset="-131941.52">28020 15683 160 0,'0'0'122'0,"0"0"45"15,0 0-51-15,0 0-116 16,0 0-134-16,0 0-91 16</inkml:trace>
  <inkml:trace contextRef="#ctx0" brushRef="#br0" timeOffset="-131657.27">28297 15463 56 0,'0'0'158'0,"0"0"66"16,0 0 414-16,0 0 309 16,0 0-923-16,0 0-24 15,-7-44 0-15,5 72 0 16,0 13 0-16,2 11 0 16,0 8 0-16,0 5 0 15,11-1 0-15,4 0 0 16,3-3 0-16,3-5 0 15,3-8 0-15,4-11 0 16,2-13 0-16,3-13 0 16,-3-8 0-16,-6-3-448 0,-11-7-604 15,-13-15 739-15,0-12 144 16</inkml:trace>
  <inkml:trace contextRef="#ctx0" brushRef="#br0" timeOffset="-131534.59">28276 15799 82 0,'0'0'76'0,"0"0"9"16,0 0-23-16,0 0-52 16,124-30-6-16,-69 30-4 15,0 0-29-15,-8 0-132 16</inkml:trace>
  <inkml:trace contextRef="#ctx0" brushRef="#br0" timeOffset="-131228.9">28579 15761 141 0,'0'0'113'0,"0"0"76"16,0 0 240-16,0 0-141 15,0 0-234-15,93 14 75 16,-67 16 34-16,-5 4 100 16,-6 0-113-16,-4-7-22 15,-4-8-128-15,-4-11 0 16,-1-6 0-16,-1-2 0 0,4-10 0 15,1-18 0 1,3-7 0-16,4-3 0 0,-1 1 0 16,1 7 0-16,1 5 0 15,-1 8 0-15,-1 9 0 16,2 8 0-16,5 0 0 16,3 18-631-16,5 7-263 15,0-3 614-15,2-4 153 16,-3-5 33-16</inkml:trace>
  <inkml:trace contextRef="#ctx0" brushRef="#br0" timeOffset="-130923.65">29067 15804 73 0,'0'0'91'0,"0"0"70"16,0 0 69-16,0 0 347 15,0 0 221-15,22-86-681 16,-22 77-117-16,0 6 0 16,-2 3 0-16,-13 2 0 15,-5 16 0-15,-2 12 0 16,-2 5 0-16,6 1 0 0,11-4 0 15,4-7 0-15,3-10 0 16,0-10 0-16,4-5 0 16,12-5 0-16,5-15 0 15,5-5 0-15,-4-1 0 16,-5 3 0-16,-1 6 0 16,-6 6 0-16,-3 6 0 15,0 5 0-15,0 0 0 16,2 8 0-16,6 12 0 15,-1 4 0-15,-1 0 0 16,0-2 0-16,4-2-942 16,1-4 281-16,1-5 430 0,4-5 34 15</inkml:trace>
  <inkml:trace contextRef="#ctx0" brushRef="#br0" timeOffset="-130568.28">29371 15749 77 0,'0'0'70'16,"0"0"27"-16,0 0 69 15,0 0 159-15,0 0 136 16,0 0-58-16,18-70-256 16,-3 74-130-16,3 13 23 15,3 5-17-15,0 2-5 16,-6 0 10-16,0-1-22 15,-3-6 6-15,-2-2-18 0,-1-3 6 16,-3-6 0-16,-3-4 11 16,0-2-5-16,-1 0 12 15,2 0 80-15,2-8-68 16,4-9-30-16,2-6 0 16,2-1 0-16,-1-3 0 15,2 0 0-15,-1 5 0 16,-2 2 0-16,-2 9 0 15,-1 8 0-15,2 3-668 16,0 2-258-16,0 9 664 16</inkml:trace>
  <inkml:trace contextRef="#ctx0" brushRef="#br0" timeOffset="-130130.89">29805 15660 157 0,'0'0'133'15,"0"0"136"-15,0 0 359 16,0 0 17-16,0 0-466 16,0 0-179-16,7 5-63 15,-6 24 63-15,5-1 17 16,4-4 6-16,4-4-6 16,2-6-17-16,2-7 6 0,3-4 6 15,1-3 12-15,-1 0-24 16,0-11 0-16,-3-6 0 15,-3-3 0-15,-3 0 0 16,-3-3 0-16,-2 1 0 16,-1 4 0-16,-1 7 0 15,-2 6 0-15,-3 5 0 16,3 0 0-16,3 16 0 16,1 11 0-16,4 5 0 15,-4 6 0-15,0 3 0 16,-7 7 0-16,0 7 0 15,-10-3 0-15,-16 1 0 16,-10-9 0-16,-12-9 0 16,-9-8 0-16,-7-9 0 0,3-7 0 15,4-4 0-15,10-7 0 16,9 0-272-16,5 0-894 16,8-6 753-16</inkml:trace>
  <inkml:trace contextRef="#ctx0" brushRef="#br0" timeOffset="-129377.14">30957 15620 239 0,'0'0'156'0,"0"0"76"16,0 0-74-1,0 0-120-15,0 0-26 0,0 0 65 16,12 34 9 0,-10-28-20-16,-1-1-33 0,-1-4-20 15,2-1-4-15,-1 0 45 16,4 0 31-16,1-4 191 15,1-10 5-15,7-1-252 16,-5 1 40-16,-3 3-69 16,-2 5 52-16,-4 4 30 15,0 2-82-15,0 0 0 16,0 0 0-16,0 2-105 16,0 8 76-16,0 0 29 0,0-3 17 15,0-4-11-15,0-1-6 16,0-2 6-16,0 0 5 15,0 0 65-15,0 0-58 16,0 0-18-16,0-5 0 16,0-6 0-16,0-2 0 15,0-3 0-15,0 3 0 16,0 1 0-16,0 2 0 16,-1 5 0-16,-2 3 0 15,0 2 0-15,-8 0 0 16,-7 10 0-16,-8 14 0 15,-9 10 0-15,1 11 0 16,-1 4 0-16,7 5 0 16,11 1 0-16,12-4 0 0,5-3 0 15,31-4 0-15,17-12-169 16,8-6-675-16,4-12 247 16,-7-8 357-16,-1-6 93 15</inkml:trace>
  <inkml:trace contextRef="#ctx0" brushRef="#br0" timeOffset="-129046.02">31359 15780 67 0,'0'0'57'15,"0"0"17"-15,0 0 6 16,-18-78 27-16,0 76-2 16,-3 2-44-16,1 5-34 0,0 15-19 15,3 7-1 1,5 5-1-16,6 0 4 15,3 3 8-15,3-5 21 0,0-4 30 16,8-7 11-16,11-8 14 16,4-9-12-16,5-2 68 15,4 0 2-15,-4-16-76 16,-4-3 154-16,-7-8-3 16,-5 2-6-16,-4 0-221 15,-6 2 0-15,-2-1 0 16,0 5 0-16,0 4 0 15,-7 3 0-15,-2 7 0 16,-1 5 0-16,-2 0-76 0,5 5-1095 16,2 12 648-1,5 1 305-15</inkml:trace>
  <inkml:trace contextRef="#ctx0" brushRef="#br0" timeOffset="-128290.87">31566 15728 124 0,'0'0'105'0,"0"0"126"16,0 0 300-16,0 0 218 15,0 0-442-15,0 0-307 16,9-47 0-16,-7 67 0 16,1 8 0-16,4 4 0 0,2 0 0 15,2-2 0-15,2-5 0 16,-1-5 0-16,-2-8 0 15,1-6 0-15,-4-5 0 16,4-1 0-16,2 0 0 16,2-7 0-16,1-10 0 15,-1 1 0-15,0-4 0 16,0 0 0-16,-2 0 0 16,-2 1 0-16,-3 2 0 15,-1 4 0-15,-4 6 0 16,-2 5 0-16,1 2 0 15,-2 0 0-15,3 2 0 16,1 13 0-16,2 5 0 16,2 0 0-16,2-2 0 0,1-4 0 15,3-2 0-15,1-3 0 16,8-3 0-16,-2-6 0 16,3 0 0-16,1 0 0 15,-3-14 0-15,-1-3 0 16,2-3 0-16,-3-4 0 15,1-1 0-15,-4-4 0 16,-3 2 0-16,-6 3 0 16,-5 4 0-16,-3 6 0 15,0 6 0-15,0 5 0 16,0 3 0-16,-6 0 0 16,-10 0 0-16,-4 11 0 15,1 6 0-15,3 4 0 16,8 1 0-16,5 1 0 15,3-3 0-15,5 1 0 0,14-6 0 16,8 1-13-16,2-2 2 16,-3-1 11-16,3 1-6 15,-4 0 6-15,-3 2 0 16,2 3 0-16,-4-1 30 16,-3 4-30-16,-6-2 0 15,-10 0 0-15,-1-1 0 16,-7-1 0-16,-20-4 0 15,-6-5 0-15,0-3 0 16,2-6 0-16,7 0 0 0,9 0 0 16,3-2-541-16,11-6-573 15,1-8 770-15</inkml:trace>
  <inkml:trace contextRef="#ctx0" brushRef="#br0" timeOffset="-127957.77">32515 15434 112 0,'0'0'87'0,"0"0"101"16,0 0 178-16,-19-82 393 0,16 77-224 16,3 5-535-16,0 0 0 15,-3 2 0 1,1 21 0-16,1 14 0 0,1 15 0 15,0 10 0-15,0 6 0 16,6 6 0-16,3 2 0 16,-1-1 0-16,1 0 0 15,-1-7 0-15,-2-14 0 16,0-17 0-16,-3-18 0 16,-2-12 0-16,-1-7 0 15,0-4 0-15,0-18 0 16,-3-13-813-16,-13-10 137 15,-6-2 349-15,-3 1 118 16</inkml:trace>
  <inkml:trace contextRef="#ctx0" brushRef="#br0" timeOffset="-127130.55">32400 15765 49 0,'0'0'86'0,"0"0"-54"16,96-36 31-16,-49 29-25 15,-2 1-3-15,1 2 2 16,-5 3-8-16,-4-2 5 15,-4-1 28-15,-8 0 23 16,-6-3 100-16,-8 2 181 16,-5 1 83-16,-4 3-5 15,-2 1-391-15,0 0-53 16,0 3 0-16,-4 16 0 16,-5 10 0-16,-1 5 0 15,1-2 0-15,5-5 0 16,1-9 0-16,3-7 0 0,0-5 0 15,0-6 0-15,0 0 0 16,1 0 0-16,11-7 0 16,3-7 0-16,0-3 0 15,-2-2 0-15,-4 4 0 16,-3 5 0-16,0 3 0 16,-5 6 0-16,1 1 0 15,-2 0 0-15,3 4 0 16,2 15 0-16,1 8 0 15,1 3 0-15,2 1 0 16,-3 0 0-16,1-1 0 0,0-9 0 16,-1-4-595-1,2-7-5-15,1-9 224 0,0-1 215 16,0-5 72-16,0-16 19 16,-3-7 40-16,0 0 16 15,-1-3 6-15,3-1 3 16,0 2 5-16,0 3 29 15,-1 8 20-15,-1 6 41 16,-3 6 71-16,-3 4 184 16,0 3 225-16,1 0-439 15,2 14-131-15,2 11 0 16,4 7 16-16,1-1 60 16,-1-5 14-16,0-6 11 0,1-8-37 15,-5-7-7-15,-4-5 41 16,2 0-27-16,2 0-71 15,4-8 0-15,6-7 0 16,-3-1 0-16,1-2 0 16,1-1 0-16,-2-3 0 15,4 3 0-15,-4 3 0 16,-2 7 0-16,-7 5 0 16,-1 4 0-16,-2 0 0 15,0 1 0-15,3 13 0 16,3 4 0-16,1 5 0 15,5-3 0-15,0-2 0 16,0-3 0-16,1-3 0 16,3-5 0-16,0-2 0 0,-1-2-169 15,1-3-637-15,-1 0 248 16,1-14 331-16,2-7 95 16,-1-10 11-16</inkml:trace>
  <inkml:trace contextRef="#ctx0" brushRef="#br0" timeOffset="-126863.9">33441 15484 69 0,'0'0'52'0,"0"-110"32"16,0 65 38-16,0 9 73 15,2 15 376-15,-2 10 312 16,0 8-812-16,0 3-71 16,3 11 0-16,1 25 0 15,4 14 0-15,2 15 0 0,-5 9 0 16,-2 4 0-1,-3 2 0-15,0-1 0 16,-2-5 0-16,-4-2 0 0,5-5 0 16,1-11 0-16,0-12 0 15,15-14 0-15,1-12 0 16,-4-12 0-16,-3-6 0 16,-3-3-442-16,-6-24-402 15,0-18 396-15,-24-17 245 16</inkml:trace>
  <inkml:trace contextRef="#ctx0" brushRef="#br0" timeOffset="-126742.84">33292 15706 137 0,'0'0'72'0,"82"-9"21"15,-21 9-41-15,11 0-52 16,0 12-23-16,-1 1-133 16</inkml:trace>
  <inkml:trace contextRef="#ctx0" brushRef="#br0" timeOffset="-123144.02">9779 13184 105 0,'0'0'40'0,"0"0"19"16,0 0 1-16,0 0 8 15,0 0 10-15,0 0 22 0,0 0 32 16,-34 5 46-16,34-5-4 15,7 0-75-15,16 0-46 16,15 0-44-16,9 0 0 16,-1 0-9-16,-9 0-54 15,-11 5-349-15,-16 8 99 16,-10 3 126-16,0 6 78 16</inkml:trace>
  <inkml:trace contextRef="#ctx0" brushRef="#br0" timeOffset="-122980.08">9741 13453 38 0,'0'0'85'0,"0"0"-13"0,0 0 36 15,0 0-12-15,0 0 40 16,0 0-9-16,114-34-77 16,-79 29-35-16,-4 0-15 15,-6 5-180-15,-7 0-99 16,-13 0 74-16</inkml:trace>
  <inkml:trace contextRef="#ctx0" brushRef="#br0" timeOffset="-122179.55">5736 13268 59 0,'0'0'121'15,"0"0"-37"-15,0 0 55 0,0 0 82 16,0 0 153-16,0 0-9 16,0 0-22-16,0 0-2 15,0 0-341-15,0 0 0 16,0 0 0-16,0 0 0 16,-4-4 0-16,1-5 0 15,-2 0 0-15,2-2 0 16,0 4 0-16,3 1 0 15,0 5 0-15,0 1 0 16,0 1-694-16,0 18-322 16,0 10 809-16</inkml:trace>
  <inkml:trace contextRef="#ctx0" brushRef="#br0" timeOffset="-121831.86">5612 13875 110 0,'0'0'115'0,"0"0"48"15,0 0 107-15,0 0 115 16,0 0-54-16,0 0-89 16,2 0-106-16,-2 1-79 15,0 2-11-15,0 2 12 16,0-3 29-16,0 0-40 15,0-1-47-15,0 1 0 16,0-1 0-16,-3 2 0 0,0 0 0 16,1 1 0-16,1-1 0 15,-1 0 0-15,2-2 0 16,0-1 0-16,-1 2 0 16,1-2 0-16,0 0 0 15,0 0 0-15,0 0 0 16,0-2 0-16,0-6-668 15,19-1-301-15,18 3 649 16</inkml:trace>
  <inkml:trace contextRef="#ctx0" brushRef="#br0" timeOffset="-121601.45">6108 13891 202 0,'0'0'137'16,"0"0"119"-16,0 0 204 16,0 0 146-16,0 0-220 15,0 0-386-15,4 0 0 16,-4 0 0-16,0 0 0 16,0 0 0-16,0 0 0 15,6 1 0-15,3-1-1372 16,9 0 851-16</inkml:trace>
  <inkml:trace contextRef="#ctx0" brushRef="#br0" timeOffset="-113861.98">7798 13164 73 0,'0'0'32'16,"0"0"9"-16,5-85 33 15,-5 59 5-15,-5 0 6 16,-4 3 30-16,0 2 90 15,-3 4 33-15,0 4 64 16,-4 3-1-16,1 2-77 16,-9 8-45-16,-3 0-110 15,-9 10-39-15,-6 18-30 16,-5 11 0-16,0 8 0 16,3 9 0-16,5 3 0 15,5 2 0-15,10 7 0 16,10 1 0-16,10 1 0 15,4-1 0-15,24-5 0 0,20-9 0 16,12-14 0-16,8-15 0 16,1-14 0-16,-2-12 0 15,-5-6 0-15,-8-22 0 16,-7-7 0-16,-12-9 0 16,-7-7 0-16,-6-4 0 15,-7-5 0-15,-8 0 0 16,-3-1 0-16,-2 2 0 15,-15 6 0-15,-6 3 0 16,-4 8 0-16,-1 6 0 16,-1 10 0-16,5 7 0 15,6 7 0-15,8 9 0 16,1 3 0-16,3 3 0 16,3 19 0-16,3 13-238 0,0 8-951 15,16-1 815-15,-1-1 139 16</inkml:trace>
  <inkml:trace contextRef="#ctx0" brushRef="#br0" timeOffset="-113232.85">8358 13598 174 0,'0'0'125'0,"0"0"108"16,0 0 253-16,0 0 41 0,-86-50-153 15,75 50-246-15,0 0-128 16,3 0 0-16,0 14 0 16,-1 6 0-16,-2 5 0 15,1 2 0-15,4 2 0 16,0-3 0-16,3 1 0 15,3-6 0-15,0-5 0 16,0-5 0-16,0-6 0 16,9-5 0-16,4 0 0 15,4 0 0-15,0-8 0 16,-1-6 0-16,-2-3 0 16,-2-3 0-16,-1 1 0 15,-1 1 0-15,-2 4 0 16,-5 5 0-16,0 4 0 15,-2 5 0-15,1 0 0 0,2 3 0 16,3 17 0-16,4 5 0 16,-3 6 0-16,2 3 0 15,0 0 0-15,-2-4 0 16,2-6 0-16,-2-7 0 16,-1-6 0-16,1-5-694 15,3 0-54-15,3-6 430 16,2 0 176-16</inkml:trace>
  <inkml:trace contextRef="#ctx0" brushRef="#br0" timeOffset="-112863.79">8629 13372 195 0,'0'0'133'15,"0"0"166"-15,0 0 367 16,0-72 75-16,-1 67-728 16,-1 4-13-16,2 1 0 15,0 0 0-15,0 11 0 16,0 18 0-16,0 17 0 16,6 10 0-16,-1 10 0 15,-1 7 0-15,-3 0 0 16,-1-1 0-16,2-9 0 0,-1-9 0 15,2-13 0-15,2-11 0 16,-2-8 0-16,0-5 0 16,-2-7 0-1,1-3 0-15,-2-3 0 0,0-4 0 16,0 0 0-16,0 0 0 16,0 0 0-16,3-13-979 15,7-9 222-15,1-6 523 16</inkml:trace>
  <inkml:trace contextRef="#ctx0" brushRef="#br0" timeOffset="-112592.93">8862 13476 123 0,'0'0'73'0,"0"0"10"0,0 0-40 16,0 0-14-16,0 0 38 15,-103 88 36-15,66-52 42 16,1 4 75-16,6-7-26 16,9-6-6-16,12-6-9 15,9-8 13-15,0 0-74 16,27-3-20-16,18-2 23 16,16-2-50-16,9-1-71 15,0-1 0-15,-4 1-312 16,-4-4-578-16,-5-1 342 15,-5 0 283-15</inkml:trace>
  <inkml:trace contextRef="#ctx0" brushRef="#br0" timeOffset="-111604.34">13409 11626 158 0,'0'0'109'16,"0"0"108"-16,0 0 248 16,-16-77 270-16,14 75-372 15,2 2-363-15,0 0 0 16,-1 8 0-16,-1 17 0 16,1 14 0-16,-2 7 0 15,1 8 0-15,-2 7 0 16,4 3 0-16,0 2 0 15,0-1 0-15,6-8 0 16,3-4 0-16,-2-11 0 16,1-8 0-16,-1-12 0 15,-4-9 0-15,-2-6 0 0,1-6 0 16,-1-1 0 0,1 0 0-16,3 0 0 0,2-1 0 15,2-5 0-15,-6 3-1090 16,-3 3 289-16</inkml:trace>
  <inkml:trace contextRef="#ctx0" brushRef="#br0" timeOffset="-110919.65">10806 13456 69 0,'0'0'37'0,"0"0"3"16,-102-11 1-16,75 9 1 15,8 1 7-15,5 1-4 16,4 0-4-16,6 0 6 16,4 0-17-16,0 0-24 15,0 0-6-15,17 0-5 16,19 10 5-16,21 0 7 16,24-7-3-16,29-3 4 15,33 0-4-15,26-13 2 16,34-7-4-16,40-4 3 15,42-4-1-15,42-5-3 16,37 0 0-16,25-1-1 0,26 0 8 16,18 4-8-16,17 2 0 15,6 4-8-15,-1 1 8 16,-7 4 0-16,-26 0 0 16,-28 4-1-16,-51 2 1 15,-59 3 3-15,-63 2-3 16,-74 4-7-16,-63 1-1 15,-50 3-12-15,-31 0-26 16,-6 0 7-16,-30 0-2 16,-14 0-19-16,-16 0-28 15,-6 1 13-15</inkml:trace>
  <inkml:trace contextRef="#ctx0" brushRef="#br0" timeOffset="-110070.39">11847 14353 35 0,'0'0'126'0,"0"0"-26"16,0 0 50-16,0 0 123 16,0 0 221-16,0 0 91 0,-24-59-301 15,23 59-284-15,1 0 0 16,-2 0 0-16,2 10 0 16,-1 16 0-16,1 8 0 15,0 5 0-15,0 5 0 16,0 1 0-16,1 2 0 15,8 0 0-15,4 0 0 16,-4-2 0-16,2-4 0 16,-2-2 0-16,0-4 0 15,0-6 0-15,-3-8 0 16,0-5 0-16,-2-9 0 16,-2-7 0-16,-2 0 0 0,1 0 0 15,1 0 0-15,-2 0 0 16,3 0 0-16,3 0 0 15,11-2 0-15,5-12-568 16,4-9-607-16</inkml:trace>
  <inkml:trace contextRef="#ctx0" brushRef="#br0" timeOffset="-109742.73">12416 14362 125 0,'0'0'106'0,"0"0"54"15,0 0 207-15,0 0 128 16,0 0-214-16,0 0-159 16,9-14-66-16,-8 45 232 15,3 8-241-15,-1 4-47 16,0 5 0-16,2 1 0 15,-1-1 0-15,1-3 0 16,1-5 0-16,0-8 0 16,0-1 0-16,-2-8 0 0,-1-3 0 15,2-4 0 1,-2-7 0-16,1-2 0 0,3-4 0 16,3-2-134-16,0-1-976 15,0 0 557-15</inkml:trace>
  <inkml:trace contextRef="#ctx0" brushRef="#br0" timeOffset="-109522.33">12198 14657 144 0,'0'0'92'16,"0"0"27"-16,0 0 29 15,0 0-44-15,113-38-78 16,-37 32 27-16,6 4-27 16,-4-1-18-16,-8 1-8 0,-11 1-13 15,-9 0-147-15,-9-2-54 16,-9-3 36-16</inkml:trace>
  <inkml:trace contextRef="#ctx0" brushRef="#br0" timeOffset="-108989.18">13366 14702 97 0,'0'0'46'16,"0"0"38"-16,0 0 11 16,0 0-42-16,0 0 8 15,0 0 46-15,50 48 3 16,-18-44 1-16,2-4-16 16,-1 0-48-16,3-6-4 15,-5-9-13-15,-4-4-7 16,-5-3-3-16,-5-2 1 15,-2-3 0-15,-8-2 8 0,-2-4-17 16,-5-1 6 0,0 1-13-16,-8 0-5 0,-10 5 0 15,-4 7 22-15,2 4-12 16,-3 7 8-16,-4 5 0 16,-3 5 64-16,-6 0-2 15,-1 15 47-15,-1 12 4 16,4 9 39-16,4 11 9 15,8 8-97-15,10 4-82 16,12 2 0-16,0-3 0 16,12-3 0-16,16-6 0 15,5-11 0-15,6-10 0 16,9-13 0-16,6-14 0 0,2-1 0 16,2-4 0-16,-6-11-1102 15,-7 1 416-15</inkml:trace>
  <inkml:trace contextRef="#ctx0" brushRef="#br0" timeOffset="-108370.79">13727 14007 85 0,'0'0'55'16,"0"0"21"-16,0 0 21 16,0 0 4-16,0 0 32 15,0 0 53-15,-63 0 132 16,63 0-47-16,0 0-59 16,0 0-68-16,0 0 22 15,28-2-45-15,17-2-110 16,21-3 18-16,10 0 0 0,-4 0-16 15,-10-1-13 1,-14 4 0-16,-17 0 0 0,-17 3 0 16,-10 1 0-16,-4 0 0 15,0 0 0-15,0 0 0 16,-15 0 0-16,-4 0 0 16,-5 5-290-16,5-1-644 15,5-1 391-15</inkml:trace>
  <inkml:trace contextRef="#ctx0" brushRef="#br0" timeOffset="-107913">14492 13624 84 0,'0'0'59'16,"0"0"28"-16,0 0 41 0,-41-80 75 15,33 66 142 1,3 6 239-16,4 4-27 15,-1 4-557-15,2 0 0 0,0 0 0 16,0 0 0-16,0 18 0 16,0 12 0-16,10 11 0 15,3 11 0-15,0 10 0 16,-1 5 0-16,0 0 0 16,-4-4 0-16,-2-11 0 15,0-8 0-15,1-10 0 16,-3-9 0-16,-1-9 0 15,-1-9 0-15,1-5 0 16,-1-2 0-16,4 0 0 0,3-1 0 16,4-12 0-1,4-10-1087-15,2-9 352 16</inkml:trace>
  <inkml:trace contextRef="#ctx0" brushRef="#br0" timeOffset="-107604.77">14780 13610 56 0,'0'0'142'16,"0"0"-70"-16,0 0 75 15,0 0-86-15,0 0-55 16,0 0 45-16,-72 70 24 16,34-24 32-16,-1 0 2 15,-4 1 48-15,-2-9 1 16,12-9-26-16,11-12 0 0,13-8-42 15,9-3 14-15,0-2-14 16,28 3-50-16,14 1 80 16,7 0 78-16,0-3-198 15,-8-1 0-15,-8 2 0 16,-5-2 0-16,-7 0 0 16,-6 0 0-16,-1 1-53 15,2 0-717-15,0 3 24 16,0-3 462-16</inkml:trace>
  <inkml:trace contextRef="#ctx0" brushRef="#br0" timeOffset="-107301.04">15092 13932 134 0,'0'0'121'15,"0"0"21"-15,0 0-26 16,0 0-36-16,0 0 29 16,0 0 18-16,60 65 74 15,-60-29 47-15,-3 4 46 16,-17 2-34-16,1-7-45 16,0-5-215-16,8-10 0 15,5-11 0-15,6-4 0 16,0-4 0-16,0 0 0 15,18 1 0-15,7-1 0 0,2 1 0 16,0-2 0-16,-6 0 0 16,-3 0-1017-1,-5 0 260-15</inkml:trace>
  <inkml:trace contextRef="#ctx0" brushRef="#br0" timeOffset="-106913.14">15477 13696 165 0,'0'0'105'15,"0"0"103"-15,0 0 278 16,0 0 111-16,0 0-280 16,0 0-184-16,36 1-127 15,-2 31 24-15,8 4-30 0,2 4 0 16,-5 0 0-1,-6-5 0-15,-6-1 0 0,-9-8 0 16,-3-5 0-16,-5-8 0 16,4-7-715-16,-5-6-181 15,-3-2 579-15</inkml:trace>
  <inkml:trace contextRef="#ctx0" brushRef="#br0" timeOffset="-106652.29">15789 13604 202 0,'0'0'132'0,"0"0"144"0,0 0 353 15,0 0-156-15,0 0-226 16,0 0-172-16,-27 46-62 16,8-5-13-16,-4 11 0 15,-1 3 0-15,-3 2 0 16,2-7 0-16,4-12 0 15,8-10 0-15,4-9 0 16,3-9 0-16,4-7 0 16,2-1 0-16,0-2 0 15,2 0-579-15,11 0-375 16,1-15 634-16</inkml:trace>
  <inkml:trace contextRef="#ctx0" brushRef="#br0" timeOffset="-106449.83">15686 13690 125 0,'0'0'76'0,"0"0"81"16,0 0 246-16,0 0-71 15,0 0-224-15,0 0 65 16,24 79 343-16,-11-28-359 16,1 4-157-16,3-5 0 15,4-7 0-15,2-9 0 16,-4-9 0-16,-4-5 0 15,-7-6-769-15,-8-5-118 16,-3-6 597-16</inkml:trace>
  <inkml:trace contextRef="#ctx0" brushRef="#br0" timeOffset="-106323.17">15574 13911 69 0,'0'0'124'0,"0"0"-47"16,0 0-8-16,110-25-57 15,-45 25-12-15,7 0-3 16,2 0-120-16</inkml:trace>
  <inkml:trace contextRef="#ctx0" brushRef="#br0" timeOffset="-105701.77">16823 13652 100 0,'0'0'105'0,"0"0"33"16,0 0 124-16,-24-83 217 15,6 73-2-15,-6 6-119 16,-3 4-230-16,1 0-128 15,3 14 0-15,-1 12 0 16,3 9 0-16,6 8 0 16,5 7 0-16,5-1 0 15,5-5 0-15,0-12 0 16,5-11 0-16,10-11 0 16,4-10 0-16,5 0 0 15,4-18 0-15,2-11 0 16,-3-5 0-16,-6-3 0 15,-9 3 0-15,-4 0 0 16,-7 6 0-16,-1 6 0 0,0 4 0 16,0 11 0-16,0 3 0 15,0 4 0-15,0 0 0 16,3 14 0-16,3 11 0 16,3 9 0-16,1 2 0 15,5-1 0-15,0-3 0 16,6-6 0-16,7-9-590 15,8-5-79-15,8-11 250 16,5-1 194-16</inkml:trace>
  <inkml:trace contextRef="#ctx0" brushRef="#br0" timeOffset="-105143.83">17266 13598 87 0,'0'0'111'15,"0"0"-22"-15,0 0-25 16,0 0-51-16,0 0 6 16,0 0 17-16,1 32 3 15,-1-25-10-15,0-6-11 16,0-1-7-16,2 0 20 16,-2 0 75-16,1-1 140 15,2-9 1-15,-1 1-220 0,-1-1 14 16,-1 6 28-16,0 1-4 15,0 3-24-15,0 0-41 16,0 0-5-16,0 4-96 16,0 9 71-16,0 4 30 15,0-1 0-15,0-1 0 16,0-1-9-16,0-4 9 16,0-3 5-16,0-4-1 15,0-3 1-15,0 0 0 16,0 0 44-16,2 0 145 15,2-13 219-15,1-5-309 16,2-1-80-16,-3-4-24 16,1 3 0-16,-3 2 0 15,-2 4 0-15,0 4 0 16,0 6 0-16,0 2 0 0,-2 2 0 16,-11 0 0-16,-5 12 0 15,-6 8 0-15,2 10 0 16,3 7 0-16,3 2 0 15,6 4 0-15,7-5 0 16,3-6 0-16,0-3 0 16,19-9 0-16,10-1-140 15,9-8-346-15,6-2-202 16,3-5 302-16,-3-4 185 16</inkml:trace>
  <inkml:trace contextRef="#ctx0" brushRef="#br0" timeOffset="-104770.68">17694 13337 91 0,'0'0'79'0,"0"0"34"15,-10-84 71-15,8 65 188 16,2 7 246-16,0 8-28 0,-1 1-590 16,-1 3 0-1,1 0 0-15,-2 10 0 0,0 16 0 16,1 17 0-16,0 13 0 16,1 6 0-16,1 6 0 15,0-2 0-15,0-1 0 16,0-5 0-16,12-8 0 15,3-7 0-15,1-11 0 16,4-10 0-16,-2-10 0 16,1-6 0-16,0-5 0 15,-1-3-24-15,-3 0-1016 16,-7-4 413-16,-8-16 367 16</inkml:trace>
  <inkml:trace contextRef="#ctx0" brushRef="#br0" timeOffset="-104404.58">17518 13628 76 0,'0'0'34'16,"0"0"0"-16,97-18-3 16,-47 18-2-16,5-3-12 15,1 1-11-15,-1-2-3 16,-4-1 0-16,-8-2-1 15,-8-2 0-15,-12 0 1 16,-7 0 16-16,-8 3 49 16,-5 2 30-16,-3 2 63 15,0 2 112-15,0 0-73 16,0 0-72-16,0 1-91 0,3 16-37 16,-1 8 212-16,-1 9 167 15,1 3-147-15,-1 5-232 16,2-2 0-16,0-4 0 15,2-6 0-15,0-10 0 16,0-7 0-16,0-7 0 16,1-5 0-16,0-1-312 15,5 0-581-15,-3-5 369 16,-2-17 284-16</inkml:trace>
  <inkml:trace contextRef="#ctx0" brushRef="#br0" timeOffset="-104207.1">18046 13443 171 0,'0'0'139'0,"0"0"243"16,0 0 471-16,0 0-351 15,0 0-502-15,0 0 0 16,-3-50 0-16,3 50 0 16,0 0 0-16,0 0 0 15,0 0 0-15,0 7 0 16,0 8 0-16,11 8-301 15,3 1-792-15,-3 3 662 16</inkml:trace>
  <inkml:trace contextRef="#ctx0" brushRef="#br0" timeOffset="-103901.84">18174 13661 98 0,'0'0'213'15,"0"0"-66"-15,0 0 463 16,0 0-299-16,0 0-295 16,0 0 95-16,36 63 39 15,-24-34-14-15,-3-4-15 16,-1-10-52-16,-2-8-28 16,2-7-17-16,6 0-24 15,5-12 0-15,1-12 0 0,2-5 0 16,-6-3 0-16,-4 0 0 15,-1 1 0-15,-2 4 0 16,-5 5 0-16,-2 7 0 16,-1 8 0-16,-1 6 0 15,2 1 0-15,-2 0-1496 16,0 11 1071-16</inkml:trace>
  <inkml:trace contextRef="#ctx0" brushRef="#br0" timeOffset="-103539.81">18440 13711 82 0,'0'0'32'16,"0"0"35"-16,0 0-6 15,0 0-10-15,86 33-12 16,-68-33 10-16,2 0 1 0,-4-1 25 16,2-16-1-16,-1-3 12 15,-1-4 33-15,2-5-5 16,-6 1-37-16,-3 0-10 15,-5-1-13-15,-4 3 50 16,0 3-2-16,-3 6 37 16,-12 5 69-16,-6 4-72 15,-2 3 2-15,-6 5-51 16,4 2-51-16,-5 20-36 16,3 9 0-16,5 12 0 0,4 7 0 15,7 4 0 1,10-3 0-16,1-3 0 15,1-13 0-15,22-9 0 16,7-8 0-16,7-9 0 0,5-1 0 16,5-7-284-16,-2-1-793 15,-5 0 603-15</inkml:trace>
  <inkml:trace contextRef="#ctx0" brushRef="#br0" timeOffset="-103123.73">19109 13723 106 0,'0'0'130'0,"0"0"27"16,0 0 309-16,0 0 297 0,-3-79-338 15,1 70-425-15,2 7 0 16,0 2 0-16,0 0 0 16,0 0 0-16,0 0 0 15,0 11 0-15,0 14 0 16,0 12 0-16,0 7 0 16,0 1 0-16,0 0 0 15,2-3 0-15,-2-3 0 0,0-6 0 16,0-5 0-16,0-3 0 15,1-7 0-15,1-6 0 16,-2-4 0-16,2-6 0 16,-2-2 0-16,2 0 0 15,-1 0 0-15,1 0 0 16,4 0 0-16,3 0 0 16,4-10 0-16,2-8-94 15,0-3-1484-15</inkml:trace>
  <inkml:trace contextRef="#ctx0" brushRef="#br0" timeOffset="-102889.36">19311 13766 183 0,'0'0'90'0,"0"0"97"0,0 0 159 16,0 0-283-16,0 0-53 15,0 0 191-15,-85 84 88 16,54-52 26-16,0 2-86 15,5-4-95-15,8-8-134 16,11-8 0-16,7-4 0 16,12-5 0-16,25-2 0 15,14-2 0-15,5-1 0 16,-2 0 0-16,-6 0-631 16,-11 0-429-16</inkml:trace>
  <inkml:trace contextRef="#ctx0" brushRef="#br0" timeOffset="-101636.89">17540 13078 32 0,'0'0'34'0,"0"0"11"16,0 0-10-16,0 0 3 15,0 0 0-15,0 0 4 16,-9 0 8-16,8 0-6 16,1 0 9-16,0 0 12 15,0 0 14-15,0 0 8 16,0 0-2-16,0 0-21 16,0 0-3-16,0 0-38 15,16 0-16-15,9 0-7 16,10 0 17-16,10-3 7 15,10-1 10-15,11-1 15 16,7 1 9-16,4 1-21 16,4 2 8-16,-1-3-18 15,7 1-22-15,4-1 27 0,7 0-32 16,7 0-14-16,2-3 0 16,3-1 5-16,0 3 9 15,-2 0 5-15,-8 3-1 16,-4 2-4-16,-11 0 5 15,-9-3 4-15,-3-2 14 16,-7 1-23-16,-7-3 5 16,-6-2-5-16,-13 2 5 15,-12-4 24-15,-13 4 118 16,-9 3 160-16,-3 2-37 16,-3 0-205-16,0 2-65 15,0 0 0-15,0 0 0 0,0 0 0 16,0 0 0-16,0 0 0 15,0 0 0-15,0 0 0 16,0 0 0-16,0 0 0 16,0 0 0-16,0 0 0 15,0 0-180-15,0 0-287 16,-1 0-203-16,-14 3 287 16,-8-3 153-16</inkml:trace>
  <inkml:trace contextRef="#ctx0" brushRef="#br0" timeOffset="-93691.9">2900 17173 87 0,'0'0'50'0,"0"0"20"16,0 0 5-16,0 0 8 16,0 0 6-16,0 0 28 15,0 0 109-15,0 0 32 16,0-44-5-16,0 38-33 16,0 2 55-16,0 3-73 0,0-2-160 15,0 1-42 1,0 2 0-16,0 0 0 0,0 0 0 15,0 0 0-15,0 0 0 16,0 9 0-16,0 2 0 16,0 4 0-16,0-1 0 15,3 4 0-15,0 3 0 16,4 2 0-16,1 4 0 16,-1 2 0-16,1 4 0 15,2 2 0-15,2 3 0 16,-1 5 0-16,2-2 0 15,-1 1 0-15,0-6 0 16,-2-3 0-16,1-5 0 0,-1-2 0 16,-4-6 0-16,2-1 0 15,-2-3 0-15,-2-5 0 16,0-3 0 0,-1-4 0-16,-3-1 0 0,0-3 0 15,0 0 0-15,2 0 0 16,-2 0 0-16,0 0 0 15,0 0 0-15,0-3-209 16,0-9-1168-16,-7-4 1023 16</inkml:trace>
  <inkml:trace contextRef="#ctx0" brushRef="#br0" timeOffset="-93242.32">2888 17145 80 0,'0'0'45'16,"0"0"-1"-16,0 0 6 0,0 0-4 15,0 0 18-15,0 0-16 16,-25-16 5-16,23 16 31 16,2-1 1-16,0-1 2 15,0 1-6-15,0-2-3 16,22-6-61-16,19 1 0 15,14-4-4-15,9 2 1 16,2 1-14-16,-5 2-4 16,-3 3-56-16,-13 3-42 15,-12 1-16-15,-11 0 9 16,-13 0 25-16,-3 1 12 16,-6 11-6-16,0 4 16 15,-3 2-7-15,-18 5-29 16</inkml:trace>
  <inkml:trace contextRef="#ctx0" brushRef="#br0" timeOffset="-92891.79">2979 17456 25 0,'0'0'48'0,"0"0"5"16,0 0-6-16,0 0-2 15,0 0-8-15,0 0-3 0,-3 0-2 16,3 0-1 0,6 0 3-16,25 0 0 0,13 0 68 15,6-7 5-15,5 0-44 16,-5-2-22-16,-6 1-26 15,-5 6-15-15,-9-2 0 16,-8 2-3-16,-8 2 3 16,-2 0-28-16,-8 0-82 15,-1 0-18-15,-3 10 29 16,0 5-19-16,-3 1 14 0,-19 5-27 16</inkml:trace>
  <inkml:trace contextRef="#ctx0" brushRef="#br0" timeOffset="-92587.69">3060 17813 98 0,'0'0'13'0,"0"0"28"16,0 0 8-16,0 0-15 15,0 0 10-15,0 0 4 16,44 0 14-16,0-2 44 16,6-6-28-16,4-3-9 0,-3 2-31 15,-4 0-21-15,-8 5-7 16,-12 0-7-16,-12 4-3 16,-8 0 0-16,-7 0-21 15,0 0-39-15,0 0-50 16,0 0 9-16,0 4-9 15,0-4-31-15</inkml:trace>
  <inkml:trace contextRef="#ctx0" brushRef="#br0" timeOffset="-92018.67">3573 17533 154 0,'0'0'101'0,"0"0"72"15,0 0 109-15,0 0 158 16,0 0 49-16,0 0-111 16,0-43-348-16,0 43-30 15,0 5 0-15,9 12 0 16,4 6 0-16,1 3 0 15,-1 4 0-15,-4 1 0 16,-3-2 0-16,0 0 0 0,-4-5 0 16,-2-5 0-16,0-7 0 15,0-7 0-15,0-2 0 16,0-3 0-16,0 0 0 16,0 0 0-16,0-5 0 15,0-10 0-15,0-7 0 16,0-9 0-16,0-1 0 15,5-4 0-15,10 2 0 16,6-1 0-16,0 11 0 16,3 5 0-16,-3 7 0 15,-6 9 0-15,4 3 0 16,-4 0 0-16,0 13 0 0,4 8 0 16,-5 5 0-16,-2 1 0 15,-2-1 0-15,-4 2 0 16,-3-6 0-16,-1-5 0 15,-1-2 0-15,1-8 0 16,-1-4 0-16,1-2 0 16,1-1 0-16,4 0 0 15,2 0-616-15,12 0-304 16,3 0 650-16,9-5 59 16</inkml:trace>
  <inkml:trace contextRef="#ctx0" brushRef="#br0" timeOffset="-91405.79">4277 17522 55 0,'0'0'79'0,"0"0"4"16,0 0 44-16,0 0 20 16,0 0 141-16,0 0 43 15,-22-54-15-15,8 54-98 16,-4 0-30-16,-2 0-61 15,-2 12-39-15,-1 10-88 16,-1 6 0-16,3 3 0 16,0 1 0-16,8-1 0 15,5-5 0-15,7-6 0 16,1-6 0-16,0-7 0 16,3-5 0-16,11-2 0 15,3 0 0-15,10-15 0 16,0-8 0-16,-2-6 0 0,0-5 0 15,-5-3 0-15,-4-3 0 16,-4-2 0-16,-4-1 0 16,-4-2 0-16,-4 0 0 15,0-2 0-15,0 2 0 16,-12-2 0-16,2 2 0 16,-5 4 0-16,7 5 0 15,1 9 0-15,2 11 0 16,2 7 0-16,2 6 0 15,-1 3 0-15,0 0 0 16,0 8 0-16,2 18 0 0,0 9 0 16,0 12 0-16,13 5 0 15,4 4 0-15,4-3 0 16,-1 1 0-16,0-3 0 16,2-3 0-16,-1-6 0 15,0-5 0-15,3-8 0 16,-5-3 0-16,-2-8 0 15,1-4 0-15,-6-3 0 16,-2-2 0-16,-7-4 0 16,3 1 0-16,0 1 0 15,3-4-163-15,4-3-1154 16,4-1 881-16</inkml:trace>
  <inkml:trace contextRef="#ctx0" brushRef="#br0" timeOffset="-90825.49">5268 17117 145 0,'0'0'101'15,"0"0"106"-15,0 0 179 16,0 0 185-16,0 0 66 16,0 0-637-16,-18-37 0 15,18 69 0-15,0 12 0 16,7 11 0-16,4 4 0 0,-1 5 0 15,2-1 0-15,5 1 0 16,0-5 0-16,-3-4 0 16,5-4 0-16,-5-10 0 15,-1-4 0-15,-1-14 0 16,-2-6 0-16,-4-7 0 16,-3-5 0-16,-1-4 0 15,-2 0 0-15,1-1 0 16,1 0 0-16,-1-7 0 15,1-12-963-15,-2-12 285 16,0-9 411-16</inkml:trace>
  <inkml:trace contextRef="#ctx0" brushRef="#br0" timeOffset="-90546.71">5223 17173 102 0,'0'0'38'16,"0"0"25"-16,0 0-4 15,0 0 12-15,0 0-23 16,0 0 10-16,1-15 4 0,29 9-16 16,15-4 38-16,12 0 18 15,2 0-47-15,1 0-26 16,4 2-29-16,-4 6-2 15,-7 2-167-15,-15 0-28 16,-17 3 70-16,-14 15 22 16,-7 11 42-16,-16-2-3 15</inkml:trace>
  <inkml:trace contextRef="#ctx0" brushRef="#br0" timeOffset="-90317.32">5360 17540 70 0,'0'0'55'0,"0"0"19"15,0 0 8-15,0 0 8 16,0 0 26-16,109-27 55 16,-67 17 6-16,0 2-36 15,-4 3-53-15,-5 1-59 16,-10 4-29-16,-7 0-17 15,-1 0-321-15,-3 9 41 16,-2 1 115-16,1-2 44 16</inkml:trace>
  <inkml:trace contextRef="#ctx0" brushRef="#br0" timeOffset="-89917.38">6069 17490 154 0,'0'0'107'0,"0"0"60"15,0 0 89-15,0 0 62 16,0 0-37-16,-90-28 24 16,72 32-113-16,-1 12-42 15,3 5-57-15,5 6-69 16,4 4-24-16,5 1 0 15,2 2 0-15,0-3 0 0,9-5 0 16,7-9 0-16,1-5 0 16,1-9 0-16,0-3 0 15,6 0 0-15,-2-3 0 16,2-15 0-16,-5-3 0 16,-4-2 0-16,-3 1 0 15,-7-1 0-15,-4 2 0 16,-1 4 0-16,0-2 0 15,-6 8 0-15,-6-2 0 16,-1 7 0-16,4 3 0 16,-2 3-238-16,6 0-996 15,3 0 823-15</inkml:trace>
  <inkml:trace contextRef="#ctx0" brushRef="#br0" timeOffset="-89530.91">6221 17479 168 0,'0'0'103'16,"0"0"73"-16,0 0 69 16,0 0 69-16,97 1-71 15,-72 21 9-15,-4 1-13 16,-1 3-66-16,-4 1-69 15,-4-4-74-15,-6-1-30 16,-2-1 0-16,-4-5 0 16,0-6 0-16,0-2 0 0,0-5 0 15,0-3 0-15,0 0 0 16,-4 0 0-16,1-16 0 16,0-5 0-16,3-7 0 15,0-6 0-15,2-3 0 16,9 2 0-16,1 4 0 15,2 6 0-15,-1 7 0 16,-1 6 0-16,1 5 0 16,1 6 0-16,5 1 0 15,1 0-865-15,1 7 49 0,-5 3 564 16</inkml:trace>
  <inkml:trace contextRef="#ctx0" brushRef="#br0" timeOffset="-88800.15">6955 17540 114 0,'0'0'69'16,"0"0"50"-1,0 0 55-15,0 0 179 0,-28-81 207 16,23 75 4-16,-1 2-470 16,6 4-94-16,-4 0 0 15,1 0 0-15,-3 9 0 16,-2 13 0-16,2 8 0 15,3 4 0-15,3 0 0 16,0 0 0-16,5-2 0 16,5-8 0-16,1-5 0 15,4-8 0-15,-3-5 0 16,2-6 0-16,3 0 0 0,4-11 0 16,1-5 0-16,-4-6 0 15,0-2 0-15,-3-1 0 16,-5 1 0-16,-2 0 0 15,-7 6 0-15,-1 2 0 16,0 8 0-16,0 4 0 16,0 4 0-16,0 0 0 15,0 0 0-15,2 7 0 16,2 12 0-16,4 7 0 16,4 1 0-16,0-1 0 15,2-3 0-15,0-3 0 16,-1-6 0-16,-2-4 0 15,-1-4 0-15,2-6 0 16,5 0 0-16,0-6 0 0,0-11 0 16,1-2 0-1,-6-3 0-15,-2-2 0 16,-2 0 0-16,-7-3 0 0,-1 5 0 16,0-2 0-16,0 5 0 15,-3 3 0-15,-7 7 0 16,7 2 0-16,-2 4 0 15,4 3 0-15,-1 0 0 16,2 0 0-16,0 11-1232 16,3 5 720-16,15-1 325 15</inkml:trace>
  <inkml:trace contextRef="#ctx0" brushRef="#br0" timeOffset="-88266.44">7720 17515 117 0,'0'0'86'15,"0"0"41"-15,0 0 37 16,0 0 118-16,0 0 83 16,0 0-11-16,-34-54-34 15,22 54-88-15,0 0-232 16,-1 0 0-16,-2 14 0 0,2 4 0 15,2 8 0-15,5-1 0 16,3 5 0-16,3-2 0 16,0 0 0-16,3-4 0 15,12-2 0-15,0-5 0 16,-3-5 0-16,4-4 0 16,-4-8 0-16,3 0 0 15,2-4 0-15,2-12 0 16,-1-9 0-16,3-3 0 15,-7-1 0-15,-3-4 0 16,-8 3 0-16,0 1 0 16,-3 9 0-16,0 1 0 15,0 9 0-15,0 5 0 16,-3 3 0-16,3 2 0 0,0 0 0 16,-3 0 0-1,0 7 0-15,1 9 0 0,2 7 0 16,0-1 0-16,0 5 0 15,0-3 0-15,0 0 0 16,8-1 0-16,6-4 0 16,2 0 0-16,3-5-65 15,4-2-712-15,5-6 102 16,-3-1 407-16,-2-5 109 16</inkml:trace>
  <inkml:trace contextRef="#ctx0" brushRef="#br0" timeOffset="-87897.53">7950 17462 17 0,'0'0'109'0,"0"0"-57"16,0 0 11-16,0 0-2 15,0 0-5-15,93 0 20 16,-71 18 14-16,-1 4 75 15,-3 0 35-15,0-1 48 16,-5 2-27-16,-5-3-51 16,-1 3-76-16,-7-4-27 15,0-1-50-15,-3-2 17 0,-10-6-17 16,4-4 29 0,-3-6-11-16,7 0 63 15,4-15 13-15,1-9-111 16,0-5 0-16,10-5 0 0,7-4 0 15,2 4 0-15,-1 3 0 16,-2 7 0-16,-4 7 0 16,0 6 0-16,3 7 0 15,3 4 0-15,0 0-764 16,3 10-28-16,-6 6 503 16</inkml:trace>
  <inkml:trace contextRef="#ctx0" brushRef="#br0" timeOffset="-87301.56">8623 17541 143 0,'0'0'68'0,"0"0"43"15,0 0 64-15,0 0 79 16,0 0 150-16,0 0 18 15,-22-51-46-15,4 51-282 16,-5 0-94-16,-2 0 0 16,1 13 0-16,0 8 0 15,2 4 0-15,1 4 0 16,6-1 0-16,6-3 0 16,8-2 0-16,1-10 0 15,0-3 0-15,13-6 0 0,5-4 0 16,4 0 0-16,4-4 0 15,-1-15 0-15,-1-4 0 16,-3-10 0-16,-2-5 0 16,-4-6 0-16,-2-6 0 15,-2-3 0-15,-6-3 0 16,-2 0 0-16,-3 5 0 16,0 2 0-16,0 6 0 15,-8 3 0-15,-6 4 0 16,0 6 0-16,2 11 0 15,4 11 0-15,1 6 0 16,2 2 0-16,-1 8 0 16,0 15 0-16,2 9 0 15,4 3 0-15,0 6 0 0,7 2 0 16,7 0 0-16,4 2 0 16,-3-1 0-16,1 1 0 15,-1 2 0-15,0-1 0 16,-3-2 0-16,6-6 0 15,0-6 0-15,6-6 0 16,5-5 0-16,3-6-535 16,-1-3-544-16,2-9 754 15</inkml:trace>
  <inkml:trace contextRef="#ctx0" brushRef="#br0" timeOffset="-86645.3">9910 17062 111 0,'0'0'69'16,"0"0"30"-1,-19-72 33-15,13 52 66 0,0 4 219 16,2 8 112-16,-2 3-37 15,3 5-492-15,3 0 0 16,-3 5 0-16,-2 19 0 16,-2 19 0-16,1 17 0 15,3 7 0-15,3 2 0 16,0-1 0-16,0-3 0 16,10-4 0-16,2-8 0 15,2-3 0-15,-4-8 0 16,-1-12 0-16,0-9 0 15,-5-11 0-15,-2-6 0 16,1-4 0-16,0 0 0 0,3-4 0 16,-1-12 0-16,2-7 0 15,-6-5-744-15,-1-8-29 16,0-5 499-16,-8-4 132 16</inkml:trace>
  <inkml:trace contextRef="#ctx0" brushRef="#br0" timeOffset="-86312.56">9806 16973 74 0,'0'0'47'15,"0"0"-7"-15,0 0 15 0,0 0-3 16,0 0 19 0,0 0-5-16,-3-55-33 0,18 55-28 15,18 4-2-15,13 10 42 16,6 2 25-16,2 9 13 15,-6 0 21-15,-7 5 10 16,-8 4 26-16,-9 2-1 16,-10 4-2-16,-11-1 27 15,-3-1 10-15,-8-3-4 16,-20-2-37-16,-10-7-5 16,-6-6-128-16,-3-6 0 15,6-7 0-15,8-6 0 0,12-1 0 16,8 0 0-1,7 0 0-15,6 0-65 16,1 0-991-16,26 4 412 0,13 4 408 16</inkml:trace>
  <inkml:trace contextRef="#ctx0" brushRef="#br0" timeOffset="-85849.18">10443 17442 156 0,'0'0'99'0,"0"0"64"15,0 0 99-15,0 0 159 16,0 0 61-16,0 0-18 16,-33-72-464-16,26 69 0 15,-1 3 0-15,-5 0 0 0,-1 2 0 16,-2 15 0-16,0 7 0 15,1 6 0-15,6 2 0 16,6-2 0-16,3-3 0 16,0-8 0-16,7-5 0 15,7-6 0-15,2-4 0 16,2-4 0-16,-3 0 0 16,3-10 0-16,-3-6 0 15,-3-7 0-15,1 3 0 16,-5-2 0-16,-4 2 0 15,-1 6 0-15,-1 3 0 16,-2 6 0-16,0 5 0 0,0 0 0 16,0 3 0-1,1 16 0-15,3 8 0 0,-1 3 0 16,5-1 0-16,4-2 0 16,6-7 0-16,7-6-524 15,8-7-235-15,4-7 389 16,2 0 190-16,0 0 56 15</inkml:trace>
  <inkml:trace contextRef="#ctx0" brushRef="#br0" timeOffset="-85501.5">10840 17294 71 0,'0'0'63'0,"0"0"10"15,0 0 10-15,0 0 9 16,0 0-37-16,0 0-48 15,-66-4 3-15,44 22 0 16,1 1 1-16,5 1-7 16,5-2 3-16,7-3-7 15,4-2 5-15,7-2-1 16,13 2 49-16,7 0 39 16,-1 0 24-16,-2 2 30 15,-2 0 36-15,-8 2-37 16,-2-1 5-16,-6-2-44 15,-5 2-3-15,-1-4 38 0,0-1-9 16,-5 0-11-16,-12 0-56 16,-2-4-65-16,1-7 0 15,-2 0 0-15,10 0 0 16,0 0-374-16,8 0-639 16,2-9 611-16,9-2 153 15</inkml:trace>
  <inkml:trace contextRef="#ctx0" brushRef="#br0" timeOffset="-85128.97">11188 17314 89 0,'0'0'72'16,"0"0"22"-1,0 0 6-15,0 0-16 0,0 0-5 16,0 0-28-16,-72 13 11 15,42 5 27-15,-1 2-24 16,4 0-24-16,10-2-2 16,6-5-22-16,9-2-3 15,2-1-1-15,0-4-10 16,19 4 53-16,7-2 122 16,1 1 81-16,7 1 25 15,-7 0-37-15,-3 2-136 16,-5-2-111-16,-7 1 0 0,-2 1 0 15,-7-2 0 1,-3 3 0-16,0-3 0 0,-3 3 0 16,-16-2 0-1,-6 1 0-15,-2-4 0 0,-1-1 0 16,1-2 0-16,9 1 0 16,-1-1-1296-16,2-5 735 15</inkml:trace>
  <inkml:trace contextRef="#ctx0" brushRef="#br0" timeOffset="-81037.03">28075 7974 64 0,'0'0'37'16,"0"0"7"-16,0 0 12 16,0 0-3-16,0 0 6 0,0 0 19 15,0 0 15-15,-67 11 41 16,62-10 60-16,4 1 20 15,-2-2-21-15,3 0-2 16,0 1-35-16,0-1 30 16,0 0-60-16,0 0-22 15,0 3-39-15,0-3-65 16,0 0 0-16,0 0 0 16,0 0 0-16,13 0 0 15,31 0 0-15,27 0 0 16,29 0 0-16,12 0 0 15,9-4 0-15,0-3 0 0,-2 1 0 16,-6 0 0-16,-7-4 0 16,-4 3 0-16,-5-2 0 15,0-1 0-15,-8 3 0 16,-10 0 0-16,-8 1 0 16,-16 0 0-16,-15 2 0 15,-16 0 0-15,-11 2 0 16,-7 2 0-16,-4 0 0 15,-2 0 0-15,0 0 0 16,0 0 0-16,0 0 0 16,0 0 0-16,0 0 0 15,0 0 0-15,0 0 0 16,0 0 0-16,0 0 0 16,0 0 0-16,0 0 0 15,0 0 0-15,0 0 0 0,0 0 0 16,0 0 0-16,0 0 0 15,0 0 0-15,0 0 0 16,-2 0 0-16,1 0 0 16,-1 0 0-16,-1 0 0 15,-1 0 0-15,-4 0 0 16,4 0 0-16,2 0 0 16,1 0 0-16,-2 0 0 15,-5-4 0-15,-3-1 0 16,-4-4 0-16,-2 1 0 0,2-4 0 15,-3 0 0-15,0-4 0 16,1-2 0-16,0 0 0 16,-4-2 0-1,5 2 0-15,1 1 0 0,0 2 0 16,3 3 0-16,3 2 0 16,-1 2 0-16,4 2 0 15,3 2 0-15,-2 1 0 16,4 2 0-16,-1 1 0 15,-1 0 0-15,3 0 0 16,-1 0 0-16,-1 0 0 16,2 0 0-16,0 1 0 15,6 14 0-15,22 8 0 16,14 2 0-16,10 2 0 16,4-2 0-16,-5-3 0 0,-5-5 0 15,-10-4 0-15,-10-5 0 16,-11-4 0-16,-4-1 0 15,-10-3 0-15,-1 0 0 16,0 0 0-16,0 1 0 16,0 2 0-16,0 3 0 15,-1 5 0-15,-13 5 0 16,-5 8 0-16,-7 3 0 16,-5 3 0-16,-2 3 0 15,-2 1 0-15,4-5 0 16,8-3 0-16,4-8 0 15,8-8 0-15,6-7 0 0,1-3 0 16,4 0 0-16,0 0 0 16,-1 0 0-16,-2 0-611 15,-3-10-553-15</inkml:trace>
  <inkml:trace contextRef="#ctx0" brushRef="#br0" timeOffset="-79114.59">30583 7999 11 0,'0'0'49'15,"0"0"-29"-15,0 0 16 16,0 0-3-16,0 0 11 16,0 0-3-16,-51 19 17 15,44-19-5-15,1 0 14 16,0 0 13-16,3 1 27 0,0 1 45 15,3-2-7-15,-3 0-19 16,2 0 30-16,1 0-31 16,-2 0-7-16,2 1-27 15,0-1-48-15,0 2 24 16,0-2-11-16,0 0 41 16,0 0-28-16,0 0 52 15,0 0-39-15,0 0-82 16,0 0 0-16,0 0 0 15,0 0 0-15,0 0 0 16,2 0 0-16,18 0 0 16,22 0 0-16,29 0 0 15,30 0 0-15,24 0 0 16,24 0 0-16,14 1 0 16,5 1 0-16,-1 2 0 0,-7-4 0 15,-2 0 0-15,-4-2 0 16,-3-11 0-16,-4-1 0 15,-14 0 0-15,-12-2 0 16,-14 2 0-16,-17 3 0 16,-19 0 0-16,-12 2 0 15,-16 2 0-15,-13 3 0 16,-11 1 0-16,-8 2 0 16,-4 1 0-16,-6 0 0 15,-1 0 0-15,0 0 0 16,0 0 0-16,0 0 0 15,0 0 0-15,0 0 0 0,0 0 0 16,0 0 0-16,0 0 0 16,0 0 0-16,0 0 0 15,0 0 0-15,0 0 0 16,0 0 0-16,0 0 0 16,0 0 0-16,0 0 0 15,-1 0 0-15,-9-3 0 16,-7-3 0-16,-7 0 0 15,-1-2 0-15,0 0 0 16,-1-2 0-16,5 0 0 16,-3-1 0-16,2-3 0 15,-2 4 0-15,2-3 0 16,2 3 0-16,5 3 0 16,5 3 0-16,4 0 0 15,2 1 0-15,1 1 0 0,0 1 0 16,1 1 0-1,2 0 0-15,0 0 0 0,0 0 0 16,0 0 0-16,0 0 0 16,3 7 0-16,19 6 0 15,7 4 0-15,13 0 0 16,3 4 0-16,-3-3 0 16,-1-1 0-16,-7-3 0 15,-5-3 0-15,-9-3 0 16,-6-1 0-16,-6-3 0 0,-3 2 0 15,-2 1 0-15,-3-2 0 16,0 2 0-16,0 1 0 16,0-3 0-16,0 0 0 15,0-2 0-15,0 0 0 16,-4 0 0-16,-11-2 0 16,-10-1 0-16,-14 0-735 15,-9-1-232-15,-3-18 673 16</inkml:trace>
  <inkml:trace contextRef="#ctx0" brushRef="#br0" timeOffset="-71871.07">32974 7927 23 0,'0'0'28'0,"0"0"3"16,0 0 6-16,0 0-4 16,0 0-12-16,0 0 17 15,0 0-7-15,0 0-6 0,0-11 18 16,0 11-8-16,0 0-3 16,0 0-7-16,0 0-13 15,0 0 4-15,0 0 7 16,0 0 3-16,0 0-4 15,-10 6 4-15,-2 5 6 16,-4 5 64-16,-2-1-11 16,-3 3-8-16,-1 3 12 15,1 0 14-15,-2-2 34 16,3-2-64-16,3-3 6 16,2-3-3-16,5-1-29 15,2-1 38-15,2 1-25 16,-1-3-38-16,4 1 29 0,-2-2-12 15,4-3-5 1,-1-1-6-16,2-2 1 0,0 0-6 16,0 0 29-16,0 0 5 15,0 0 42-15,0 0-52 16,0 0-47-16,5 0-24 16,13-2-721-16,0-11-123 15,-4 5 507-15</inkml:trace>
  <inkml:trace contextRef="#ctx0" brushRef="#br0" timeOffset="-65208.17">2378 16733 80 0,'0'0'58'0,"0"0"6"16,0 0 20-16,0 0 18 15,0 0 29-15,-17-79 156 16,13 72 112-16,1 1 40 16,0 2-60-16,3 3-355 0,-3 1-24 15,3 0 0-15,0 0 0 16,0 0 0-16,0 0 0 16,0 4 0-16,0 10 0 15,0 4 0-15,0 6 0 16,0 3 0-16,0 2 0 15,0 7 0-15,0 1 0 16,0 5 0-16,6 2 0 16,4 3 0-16,-1-1 0 15,-1-3 0-15,-1 3 0 16,2-3 0-16,-1 2 0 16,-1 3 0-16,2 0 0 15,-3-2 0-15,3 0 0 0,-3 1 0 16,1-1 0-16,-1 1 0 15,-1-2 0-15,1 0 0 16,0 1 0-16,0-1 0 16,1-2 0-16,1-2 0 15,-2 0 0-15,0 0 0 16,2 1 0-16,0-2 0 16,-2 1 0-16,0-2 0 15,0-2 0-15,0-1 0 16,0 0 0-16,-2-9 0 15,2-2 0-15,-1-5 0 16,2-2 0-16,-4 0 0 16,3-2 0-16,-3-2 0 15,-1 0 0-15,-1-1 0 0,1 1 0 16,-1 2 0-16,1-5 0 16,1 1 0-16,-2-1 0 15,1 4 0-15,2-5 0 16,-4 0 0-16,1 0 0 15,-1-3 0-15,0 1 0 16,2-2 0-16,-2-2 0 16,1 1 0-16,1 1 0 15,-1 1 0-15,1-1 0 16,-2-2 0-16,0 3 0 16,3 0 0-16,-3-1 0 0,0 0 0 15,0-2 0-15,0-1 0 16,0 0 0-16,0-2 0 15,0 0 0-15,0-1 0 16,3 2 0-16,-3-2 0 16,0 0 0-16,0 3 0 15,0-3 0-15,0 0 0 16,3 0 0-16,-3 0 0 16,0 0 0-16,0 0 0 15,3 0 0-15,0 0 0 16,7 0 0-16,1 0 0 15,1 0 0-15,6 0 0 16,-5-7 0-16,-1 4 0 16,0-4 0-16,3 0 0 0,-2 1 0 15,2-1 0-15,3-2 0 16,3 2 0-16,1-1 0 16,4 2 0-16,7-3 0 15,5-2 0-15,1 3 0 16,3 1 0-16,-2 3 0 15,-4 1 0-15,0 3 0 16,-5 0 0-16,2 0 0 16,0 0 0-16,1 0 0 15,4 0 0-15,0 3 0 16,1-2 0-16,6 1 0 16,-2-1 0-16,2-1 0 15,7 0 0-15,-3 0 0 0,7 0 0 16,2 0 0-1,1-4 0-15,1 1 0 0,4-1 0 16,-1 1 0-16,-2 3 0 16,-1 0 0-16,-2 0 0 15,3 0 0-15,6 0 0 16,6 0 0-16,5-3 0 16,1 2 0-16,-3 1 0 15,0 0 0-15,-3 0 0 16,-1 0 0-16,-1 0 0 15,-2 0 0-15,3 0 0 16,2 0 0-16,4 0 0 16,2 0 0-16,-2 0 0 15,1 0 0-15,0-5 0 16,2 4 0-16,-4 1 0 0,-1 0 0 16,-2 0 0-16,-2 0 0 15,3 0 0-15,4 0 0 16,2 0 0-16,5 0 0 15,1 0 0-15,4-4 0 16,4 2 0-16,4-1 0 16,5-3 0-16,2 3 0 15,4-2 0-15,1 1 0 16,4 1 0-16,3-3 0 16,4 2 0-16,8-5 0 15,3 2 0-15,2-2 0 16,1 1 0-16,4 1 0 0,-4 1 0 15,3-3 0 1,0 1 0-16,-1-1 0 0,3 1 0 16,3-2 0-16,1 0 0 15,-2 1 0-15,5-2 0 16,-3 2 0-16,-2-1 0 16,2 1 0-16,-5-1 0 15,-1 2 0-15,-2-3 0 16,-7-1 0-16,-7 1 0 15,0 0 0-15,-8 5 0 0,0 0 0 16,-7-2 0 0,-12 1 0-16,-5 1 0 0,-3-1 0 15,-9 0 0-15,-4 1 0 16,-10 0 0-16,-5 1 0 16,-6 3 0-16,3-1 0 15,-5-3 0-15,-5 3 0 16,-3 2 0-16,-7-3 0 15,-4-1 0-15,-5 1 0 16,-4 0 0-16,-2 0 0 16,-4 2 0-16,0-1 0 15,2 2 0-15,1-2 0 16,-1 2 0-16,0 1 0 16,-4-2 0-16,-4 2 0 15,-2 0 0-15,-2-3 0 0,0 2 0 16,1 1 0-16,2-3 0 15,-3 3 0-15,-2-1 0 16,1 1 0-16,-2 0 0 16,-4 0 0-16,-1 0 0 15,0 0 0-15,0 0 0 16,0 0 0-16,0 0 0 16,0 0 0-16,0 0 0 15,0 0 0-15,0 0 0 16,0 0 0-16,0-2 0 15,0-2 0-15,0-3 0 16,0-3 0-16,0-1 0 16,0-3 0-16,0 0 0 15,-4-4 0-15,-5 1 0 16,6-3 0-16,-3 0 0 16,0-1 0-16,3-1 0 0,-2-1 0 15,1-1 0-15,4-2 0 16,0-1 0-16,0 0 0 15,0 1 0-15,-3 0 0 16,2 1 0-16,-5 1 0 16,1 0 0-16,-1-2 0 15,0 3 0-15,0-3 0 16,0 2 0-16,2-3 0 0,-1 1 0 16,-1-4 0-16,-1 0 0 15,-2-1 0 1,3 0 0-16,-2 0 0 15,-2-1 0-15,3 0 0 0,-3 2 0 16,3 3 0-16,1-2 0 16,2 4 0-16,1-1 0 15,0-1 0-15,0 1 0 16,0 4 0-16,1-4 0 16,1 5 0-16,-2 0 0 15,-3 0 0-15,3 1 0 16,0 0 0-16,1 0 0 15,1 1 0-15,-2-1 0 0,1 0 0 16,1 2 0 0,-2 0 0-16,1 0 0 0,-1 2 0 15,0-3 0-15,2 2 0 16,-3 0 0-16,2 1 0 16,-1-1 0-16,2-2 0 15,-2 1 0-15,1 0 0 16,2 1 0-16,-1 0 0 15,1 3 0-15,0-4 0 16,-2 3 0-16,-1 1 0 16,3-2 0-16,-3 2 0 15,3 0 0-15,-2 2 0 16,2-1 0-16,-1 2 0 16,1 2 0-16,0 0 0 15,-2 4 0-15,2 2 0 16,0 2 0-16,-1 1 0 0,1 0 0 15,0 0 0-15,0 0 0 16,0 0 0-16,0 0 0 16,0 0 0-16,0 0 0 15,-2 0 0-15,2 0 0 16,0 0 0-16,0 0 0 16,0 0 0-16,0 0 0 15,0 0 0-15,0 0 0 16,0 0 0-16,-1 0 0 15,-2 0 0-15,2 0 0 16,-2 0 0-16,0 4 0 16,-3 1 0-16,-3 3 0 15,-6-1 0-15,0 2 0 16,-6 0 0-16,-1 0 0 0,-1-1 0 16,-1 0 0-16,-1-1 0 15,-2-2 0-15,2-2 0 16,-2-2 0-16,1 1 0 15,0-2 0-15,-4 1 0 16,0-1 0-16,-1 3 0 16,-1-2 0-16,-2 0 0 15,1 1 0-15,-1 0 0 16,1-1 0-16,-1-1 0 16,1 1 0-16,-3 2 0 15,-1-3 0-15,-8 2 0 16,0-1 0-16,-5 0 0 15,-3 2 0-15,0-3 0 16,-2 1 0-16,-4-1 0 0,0 0 0 16,-1 0 0-16,2 0 0 15,5 0 0-15,-3 0 0 16,-5 0 0-16,-5 0 0 16,-7 0 0-16,-2 0 0 15,-2 0 0-15,5 1 0 16,2-1 0-16,1 0 0 15,1 0 0-15,7 0 0 16,-2 0 0-16,2 2 0 16,4 0 0-16,-8 0 0 0,-1 0 0 15,-1-1 0-15,1 3 0 16,3-2 0-16,2 1 0 16,0 1 0-16,-3-1 0 15,0 1 0-15,-1-1 0 16,3 0 0-16,-1-1 0 15,-1 1 0-15,-4 0 0 16,-1-1 0-16,0 0 0 16,3 0 0-16,2-1 0 15,3-1 0-15,0 2 0 16,-2-1 0-16,-1 1 0 16,1-1 0-16,0 2 0 15,0-3 0-15,0 4 0 16,-7-1 0-16,1 1 0 0,-5-1 0 15,4 0 0-15,1 0 0 16,0-1 0-16,-2 3 0 16,2-3 0-16,-4 2 0 15,3-1 0-15,-5 1 0 16,-1 1 0-16,-4 0 0 16,-1-1 0-16,2 2 0 15,9-2 0-15,-2-1 0 16,5 2 0-16,0-3 0 15,0 3 0-15,-3 0 0 16,3 0 0-16,-8 2 0 16,-1-1 0-16,-2-1 0 15,-2 2 0-15,2-3 0 0,5 1 0 16,0 0 0 0,1 0 0-16,-1-2 0 0,3 0 0 15,3 1 0-15,1-1 0 16,-2 0 0-16,4 0 0 15,-5 1 0-15,5-2 0 16,1-1 0-16,-1 2 0 16,6-3 0-16,-2 1 0 15,2 1 0-15,0-1 0 16,7-1 0-16,-1 0 0 16,4 2 0-16,3-2 0 15,2 0 0-15,3 0 0 0,1 0 0 16,0 0 0-1,-1 0 0-15,0 0 0 0,2 0 0 16,2 0 0-16,-2 0 0 16,5 0 0-16,-3 0 0 15,2 0 0-15,-2 0 0 16,6 0 0-16,-1-2 0 16,-2 1 0-16,3-1 0 15,-1 1 0-15,-2-2 0 16,3 2 0-16,-4-1 0 15,-2-1 0-15,-4 3 0 0,1 0 0 16,0 0 0-16,0 0 0 16,1 0 0-16,0 0 0 15,1 0 0-15,4 0 0 16,-3 0 0-16,1 0 0 16,2 0 0-16,-3 0 0 15,5 0 0-15,-4 0 0 16,1 0 0-16,3-2 0 15,-2-1 0-15,3 1 0 16,2 1 0-16,4-1 0 16,4 2 0-16,-5 0 0 15,3 0 0-15,-2 0 0 16,-3 0 0-16,4 0 0 16,-2 0 0-16,0 0 0 15,1 0 0-15,6 0 0 16,0 0 0-16,3 3 0 0,5-1 0 15,-2-2 0-15,-1 1 0 16,2-1 0-16,-1 0 0 16,-3 0 0-16,0 2 0 15,2-2 0-15,1 1 0 16,1-1 0-16,-2 1 0 16,4-1 0-16,1 0 0 15,-3 3 0-15,0-3 0 16,-2 0 0-16,2 0 0 15,1 0 0-15,-2 0 0 16,3 0 0-16,-2 0 0 16,1 0 0-16,1 0 0 15,0 0 0-15,0 0 0 16,-1 0 0-16,-1 0 0 16,-3 0 0-16,0 0 0 0,-4 0 0 15,0 0 0-15,2 0 0 16,-1 0 0-16,1 0 0 15,4 0 0-15,2 0 0 16,4 0 0-16,0 0 0 16,-2 0 0-16,2 0 0 15,-1 0 0-15,-1 0 0 16,2 0 0-16,0 0 0 0,0 0 0 16,1 0 0-1,0 0 0-15,-1 0 0 0,0 0 0 16,3 0 0-16,0 0 0 15,1 0 0-15,2 0 0 16,-1 0 0-16,-2 0 0 16,2 0 0-16,1 0 0 15,0 0 0-15,0 0 0 16,0 0 0-16,0 0 0 16,0 0 0-16,-2 0 0 15,2 0 0-15,0 0 0 16,0 2 0-16,0 8-140 15,2 0-1105-15,-2-5 779 16</inkml:trace>
  <inkml:trace contextRef="#ctx0" brushRef="#br0" timeOffset="-57400">7955 14408 121 0,'0'0'81'15,"0"0"50"-15,0 0 84 16,0 0 160-16,0 0 154 15,0 0-22-15,0 0-419 16,0-24-88-16,0 24 0 16,0 0 0-16,0 0 0 15,0 0 0-15,0 6 0 0,0 5 0 16,3 8 0-16,5 5 0 16,3 5 0-16,0 8 0 15,2 5 0-15,-1 7 0 16,1 1 0-16,-1 4 0 15,-4 5 0-15,0 4 0 16,0 4 0-16,-2-3 0 16,3-6 0-16,1-5 0 15,-1-4 0-15,3 1 0 16,-3 1 0-16,2-1 0 16,-4 1 0-16,-1-5 0 15,1-5 0-15,-2-14 0 16,-2-6 0-16,3-10 0 15,0-4 0-15,-1-6 0 16,-4-1 0-16,1 0 0 0,0 0 0 16,3 0 0-16,2-2 0 15,2-19 0-15,0-11-1488 16,-6-5 1031-16</inkml:trace>
  <inkml:trace contextRef="#ctx0" brushRef="#br0" timeOffset="-56545.75">7986 14444 95 0,'0'0'35'0,"0"0"16"15,0 0-6-15,0 0 0 16,0 0 9-16,0 0-1 15,0-10 4-15,-1 10 11 16,-4 0 5-16,-7 0-7 16,-6 7-22-16,-4 4 15 15,2 3 51-15,-2 6-1 0,1-1-47 16,-3 2 5-16,-1 0 9 16,1 1-1-16,3-3-21 15,6-3 6-15,2-7-13 16,8-3 22-16,4-4-48 15,1 0 39-15,0-2 69 16,0 0 129-16,0 0-153 16,0 0-105-16,1-11 0 15,13-8 0-15,2-5 0 16,5-2 0-16,1-4 0 16,1-2 0-16,-1 1 0 15,0-1 0-15,-3 4 0 16,-3 4 0-16,-6 5 0 15,-1 6 0-15,-4 4 0 16,-2 6 0-16,-2 2 0 0,-1 1 0 16,3 0 0-16,3 0 0 15,6 0 0-15,3 10 0 16,9 7 0-16,4 3 0 16,5 3 0-16,6 4 0 15,3-1 0-15,-1 0 0 16,-5-1 0-16,-3-4 0 15,-8-3 0-15,-8-2 0 16,-1-3 0-16,-8-3 0 16,-5 3 0-16,-3-6-611 0,-24-7-723 15</inkml:trace>
  <inkml:trace contextRef="#ctx0" brushRef="#br0" timeOffset="-1544.48">5848 14955 28 0,'0'0'27'16,"0"0"7"-16,0 0 6 15,0 0-1-15,0 0 6 16,0 0 19-16,0 0 2 16,0 0 17-16,-63 40 5 15,57-35-9-15,2 0 12 16,-2 1-27-16,3-2-6 0,0 0-15 15,3-1-13-15,0-3 0 16,0 0 25-16,0 0-6 16,0 0 10-16,0 0 6 15,8-8 61-15,18-15 6 16,19-10-75-16,16-10-24 16,8-1-23-16,4 2 1 15,-2 2-5-15,-5 5-6 16,-3-3 5-16,-5 3-5 15,-4-2 0-15,3 2 22 16,-2-1-22-16,-3 4-5 16,-4 4 5-16,-2 1 11 15,-9 6-6-15,-7 4-5 16,-8 5 0-16,-8 3-5 16,-8 2 15-16,1 1-4 0,-4 0 5 15,2 2-11-15,-1 1 0 16,-1 0-6-16,0 3 1 15,-1 0-1-15,-2 0-10 16,0 0 16-16,0 0-22 16,0 0 22-16,0 0 0 15,0 0 6-15,0 0 5 16,0 0 10-16,0 0-15 16,0 0 10-16,0 0-10 15,0 0-1-15,0 0 1 16,0 0-6-16,0 0-6 15,0 0 6-15,0 0-43 0,0 0-258 16,-2 0-257 0,-5 8 232-16,-4-3 152 0,-2-3-12 15</inkml:trace>
  <inkml:trace contextRef="#ctx0" brushRef="#br0" timeOffset="-964.89">6508 14287 122 0,'0'0'42'0,"0"0"33"15,0 0 33-15,0 0 9 0,0 0 31 16,0 0 85-16,-53-34-48 15,53 34-60-15,0 0-70 16,0 0-55-16,5 0-9 16,13 10 9-16,10 0 28 15,5 3 31-15,8-2-30 16,3-1-3-16,3 1-6 16,0-4-14-16,-3 2 4 15,-5-2-5-15,-9 0 0 16,-6-2 1-16,-9 1-6 15,-3 0-11-15,-2-1 11 0,-4 4 11 16,0 2 4-16,-3 6 22 16,-3 4 17-16,0 6 0 15,0 4 13-15,-6 3 0 16,-10-1 24-16,-5 3-16 16,3-2 6-16,2-2-29 15,-2 1 7-15,4-5-59 16,3-5 0-16,3-6 0 15,2-7 0-15,6-2 0 16,0-6 0-16,0-2 0 16,0 0-163-16,0 0-399 15,12 0-273-15,6-16 523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59:10.523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3219 13635 121 0,'0'0'29'15,"0"0"23"-15,0 0 8 16,0 0 15-16,0 0 14 16,0 0 52-16,-85-21 50 15,79 20 57-15,2 1 49 0,1 0-12 16,3 0-104-16,0 0-55 15,0 0-39-15,0 0-22 16,0 0-65-16,0 0 0 16,0 0 0-16,0 0 0 15,24 0 0-15,13 0 0 16,20-2 0-16,17-5 0 16,17-2 0-16,6-2 0 15,5 0 0-15,-7 3 0 16,-5 1 0-16,-14 2 0 15,-9 3 0-15,-13 2 0 16,-10 0 0-16,-6 0 0 16,-10 0 0-16,-7 0 0 15,-8 0 0-15,-7 0 0 16,-4 0 0-16,-2 0 0 16,0 0 0-16,0 0 0 0,0 0 0 15,-2 0 0-15,-8 0 0 16,-6 0 0-16,-1-5 0 15,2 0-163-15,6-1-945 16,3-3 604-16,3 1 253 16</inkml:trace>
  <inkml:trace contextRef="#ctx0" brushRef="#br0" timeOffset="499.66">4200 13168 92 0,'0'0'136'0,"0"0"-82"16,0 0 68-16,-86-62 140 16,73 56 156-16,7 6 48 15,6 0-80-15,0 0-275 16,0 0-111-16,6 12 0 15,24 9 0-15,13 3 0 16,11-1 0-16,16-1 0 0,0-1 0 16,8-3 0-1,-1-2 0-15,-4 1 0 16,-4 0 0-16,-9 1 0 0,-11 0 0 16,-9-3 0-16,-8-3 0 15,-9 2 0-15,-5-3 0 16,-4-1 0-16,-7-1 0 15,-4 4 0-15,-3 3 0 16,0 5 0-16,-1 7 0 16,-17 4 0-16,-8 6 0 15,-2 1 0-15,3 0 0 16,2-5 0-16,2-3 0 16,-1-1 0-16,8-2 0 15,-3 0 0-15,0 0 0 16,4 1 0-16,1-3-272 0,-1 2-587 15,-1-3 372-15,3-4 279 16,-2-6 71-16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41:23.42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1781 1260 104 0,'0'0'54'0,"0"0"26"16,0 0 0-16,0 0 3 15,0 0 34-15,0 0 11 16,-9 0-29-16,9 0-38 16,0 0 15-16,0 0-35 0,0 0-22 15,0 0-19 1,1 0-16-16,19-3-35 16,16 0 48-16,13-2 3 0,0-2 14 15,-10 2-11-15,-6-1-6 16,-11 2-4-16,-7 1 3 15,-4 2-19-15,-6 1-23 16,-2 0-25-16,-3 0-9 16,0 0 35-16,0 0 27 15,0 0-5-15,0 0 23 16,-10 0-13-16,-8 0 8 16,-3 0 5-16,-4 0-9 0,4 3 6 15,0 1 3-15,2-1-2 16,5-2 4-16,-2 1-1 15,1-2 2-15,0 0 4 16,-3 0 42-16,2 0 41 16,7 0-39-16,0 0 35 15,4 0 71-15,3 0-17 16,0 0-85-16,2 0 6 16,0 0-7-16,0 0-54 15,-3 4 0-15,-3 7 0 16,3 5 10-16,-6 9-5 15,-1 3-5-15,5 4 9 16,1 3 1-16,1-1-10 16,1-3 0-16,2-5-10 15,0-3 15-15,0-7-10 0,0-5 0 16,0-5 5-16,0-5 0 16,0-1-14-16,0 0 14 15,0 0 29-15,8 0-13 16,6-1-16-16,3-1 15 15,14-2 22-15,-1 4-37 16,0 0-6-16,-5 0-4 16,-4 0 10-16,-3 2-16 15,-5 7 1-15,-2 4 15 16,-5-1-11-16,0 5 6 0,-2 2-24 16,-4-1 29-1,0 2-10-15,-10-1 10 0,-7-1 0 16,-3-4 5-1,-1-1 24-15,0-5-8 0,0-5-11 16,5-2-10-16,4-1 37 16,4 0-32-16,5 0 42 15,3 0 40-15,0-2-5 16,0-1 77-16,0 0-79 16,0-1-57-16,6 1-23 15,3 2-52-15,1 1 29 16,1 0-23-16,-8 0-22 15,0 0 57-15,0 0-45 16,3 0-87-16,0 0-126 16,-2 2-156-16,2 1 118 0,2-3 96 15,1 0 90 1</inkml:trace>
  <inkml:trace contextRef="#ctx0" brushRef="#br0" timeOffset="1276.65">2108 1091 76 0,'0'0'53'0,"0"0"24"16,0 0-16-16,0 0 4 16,0 0 1-16,0 0 26 15,-53-63 19-15,42 56 52 16,-1 1 37-16,-2 0-36 16,2 2-14-16,-3-1-70 15,-1 4-12-15,-5-1 23 16,0 2-47-16,2 0 0 15,-5 0-10-15,0 0 0 16,-3 8-18-16,-1 3 1 16,-2 0-17-16,5 4 29 0,-1 2-29 15,1 0 0 1,4 4 17-16,0 2 0 0,-1 2-29 16,4 4 18-16,-3-1-6 15,3 1 17-15,5 3-17 16,-1-1 0-16,2 2-5 15,2 4 5-15,2 0 0 16,1 3 5-16,1 3 13 16,6 1-7-16,0 3-11 15,0-4 0-15,6-1-6 16,9 0-5-16,-3-5 11 16,4-1 0-16,2-3-17 0,0-3 11 15,4-1 0 1,4-1 0-16,8-3 6 0,3-3 0 15,8-1 0-15,7-6 18 16,2-4-13-16,0-5-5 16,1-6 12-16,-9 0-12 15,-4 0 6-15,-3-15-1 16,1-2 7-16,-1-6-6 16,-2-3 11-16,-1-3 17 15,0-5-16-15,-6-4 11 16,-2-4 23-16,-4-3 24 15,-5-4-76-15,-4 0 0 16,-5-2 0-16,-5-1 0 16,-5 2 0-16,0-3 0 15,-3 5 0-15,-13 4 0 16,-1 2 0-16,-2 7 0 0,-2 3 0 16,1 3 0-16,0 4 0 15,-1 0 0-15,-3 4 0 16,-3 2 0-16,-3 1 0 15,0 3 0-15,-1 1 0 16,1 4 0-16,6 4 0 16,2-2 0-16,-2 3 0 15,3 2 0-15,-1 1 0 16,-8 2-568-16,2 0-323 16,-5 0 543-16</inkml:trace>
  <inkml:trace contextRef="#ctx0" brushRef="#br0" timeOffset="4042.24">3501 1205 70 0,'0'0'48'0,"0"0"-18"0,0 0-7 15,0 0-18 1,0 0-2-16,0 0 9 0,0 0 3 15,6 21-3-15,-6-17 1 16,0-4-6-16,0 0 9 16,0 0 18-16,0 0 17 15,0 0 20-15,0 0 1 16,0 0-1-16,0 0 11 16,0 0 21-16,2 0-53 15,-2 0-15-15,0 0 1 16,0 0 28-16,0 0-49 15,0 0-4-15,0 0-11 16,0 0-23-16,0 0-38 16,3 9 51-16,-2 1 10 15,2 0 4-15,-1 0-4 0,-2-2 0 16,0-2 6 0,0-5 1-16,0 0-14 0,0-1 14 15,0 0 40-15,1 0 162 16,-1 0 202-16,0-7 61 15,0-6-436-15,0-2-36 16,0 1 0-16,0-2 0 16,0 3 0-16,0-2 0 15,0 3 0-15,0-1 0 16,0 1 0-16,0 4 0 0,0 3 0 16,0 3 0-1,-1 2 0-15,-4 0 0 0,4 0 0 16,-2 0 0-1,-5 0 0-15,-5 0 0 0,-2 4 0 16,-6 5 0-16,0 2 0 16,3 5 0-16,-1 1 0 15,1 6 0-15,-3 4 0 16,3 3 0-16,0 3 0 16,2 3 0-16,2 1 0 15,7 1 0-15,1-1 0 16,6 0 0-16,0-2 0 15,0-3 0-15,15 0 0 16,3-3 0-16,9-3 0 16,-2-2 0-16,8-2 0 0,1-5 0 15,8-6 0 1,3-6 0-16,4-3-869 0,0-2 182 16,-1 0 411-1,-8 0 128-15</inkml:trace>
  <inkml:trace contextRef="#ctx0" brushRef="#br0" timeOffset="4557.41">3871 1452 153 0,'0'0'137'0,"0"0"102"16,0 0 174-16,0 0 66 0,0 0-120 15,0 0-92-15,-55-37-267 16,43 40 0-16,-6 10 0 16,2 5 0-16,-1 6 0 15,-2 1 0-15,4 5 0 16,2 1 0-16,2-3 0 16,5-2 0-16,6-5 0 15,0-9 0-15,0-1 0 16,5-5 0-16,7-4-65 15,7-2-27-15,2 0 92 16,0-2 0-16,6-12 40 16,-5-4-28-16,0-3 5 15,-2-5 0-15,-4-1 12 16,-4-3 13-16,-4 0-42 16,-3 3 0-16,-3 2 0 0,-2 6 0 15,0 9 0-15,0 6 0 16,0 4 0-16,0 0 0 15,0 0 0-15,0 6 0 16,0 15 0-16,0 7 0 16,6 6 0-16,3 3 0 15,0 0 0-15,4-5 0 16,-2-4 0-16,2-4 0 0,-2-6 0 16,1-5-369-1,4-5-589-15,6-8 552 0,-2 0 220 16</inkml:trace>
  <inkml:trace contextRef="#ctx0" brushRef="#br0" timeOffset="4946.39">4168 1041 154 0,'0'0'162'16,"0"0"229"-16,0 0 485 15,0 0-412-15,0 0-464 0,0 0 0 16,0-32 0-16,0 40 0 16,0 16 0-16,0 11 0 15,0 9 0-15,0 6 0 16,3 0 0-16,1 4 0 15,1 2 0-15,1 6 0 16,-3 1 0-16,3-4 0 16,-1-7 0-16,-2-8 0 15,1-8 0-15,-1-7 0 16,-3-9 0-16,0-6 0 16,0-9 0-16,0-4 0 15,0-1 0-15,0 0 0 16,0 0 0-16,0-8-221 0,0-7-1278 15</inkml:trace>
  <inkml:trace contextRef="#ctx0" brushRef="#br0" timeOffset="5560.82">4556 1473 64 0,'0'0'169'0,"0"0"-22"16,0 0 36-16,0 0-62 15,0 0-78-15,0 0-17 16,0-2-23-16,0 2 8 16,0 0 4-16,0 0 65 0,0-1 213 15,0-6 151-15,0-4-84 16,0-3-308-16,0 0-46 15,3 4 6-15,-3 4 6 16,0 6-18-16,0 0 0 16,0 0 0-16,0 0-59 15,0 0-16-15,3 7-63 16,0 3 92-16,0 1 46 16,0 0-6-16,-3-2 6 15,3-5 6-15,-3-1-6 0,0-3 6 16,0 0 11-1,1 0 52-15,-1 0 11 0,2 0 66 16,-2-8-146-16,1-8 0 16,-1-2 0-16,0-4 0 15,0 3 0-15,0 2 0 16,0 6 0-16,0 4 0 16,0 4 0-16,0 1 0 15,0 2 0-15,0 0 0 16,-3 0 0-16,-7 2 0 15,-2 13 0-15,-6 13 0 16,0 9 0-16,0 3 0 16,8 0 0-16,5-4 0 0,5-5 0 15,0-4 0 1,9-3 0-16,15-6 0 0,9-3 0 16,4-5 0-16,8-3 0 15,4-4-1045-15,-1-3 378 16,-5 0 411-16</inkml:trace>
  <inkml:trace contextRef="#ctx0" brushRef="#br0" timeOffset="6388.75">4832 1395 103 0,'0'0'70'16,"0"0"28"-16,0 0 30 16,0 0 85-16,0 0 193 15,0-82 159-15,-3 76-101 16,3 0-464-16,0 4 0 16,0 2 0-16,0 0 0 15,0 0 0-15,0 0 0 0,0 11 0 16,0 12 0-16,0 11 0 15,6 8 0-15,5 2 0 16,0 0 0-16,0-6 0 16,1-7 0-16,0-10 0 15,-3-7 0-15,-2-7 0 16,-1-5 0-16,-2-2 0 16,4 0 0-16,3-9 0 15,5-11 0-15,-1-2 0 16,1-6 0-16,-2-3 0 15,-4-2 0-15,-1 0 0 16,-6 1 0-16,-3 11 0 16,0 5 0-16,0 10 0 0,0 4 0 15,0 2 0 1,0 0 0-16,0 0 0 0,0 12 0 16,0 10 0-16,0 12 0 15,0 4 0-15,6 1 0 16,4-3 0-16,1-4 0 15,1-6 0-15,1-7 0 16,1-7 0-16,2-4 0 16,-1-8 0-16,9 0-616 15,-2 0-67-15,-1-12 273 16,-3-8 223-16</inkml:trace>
  <inkml:trace contextRef="#ctx0" brushRef="#br0" timeOffset="6828.83">5333 966 226 0,'0'0'181'15,"0"0"463"-15,0 0 299 16,-31-72-890-16,25 64-53 15,3 5 0-15,3 1 0 16,-3 2 0-16,3 0 0 16,0 0 0-16,0 0 0 15,0 3 0-15,0 14 0 0,-2 10 0 16,1 11 0-16,1 8 0 16,0 4 0-16,0 1 0 15,0 3 0-15,6 0 0 16,6 6 0-16,1 4 0 15,1 3 0-15,-1-1 0 16,-1-3 0-16,-1-12 0 16,-4-5 0-16,-1-11 0 15,-3-9 0-15,3-10 0 16,-3-6 0-16,-3-9 0 16,3-1 0-16,-3 0 0 15,0 0 0-15,5 0 0 0,2-5 0 16,2-7 0-16,6-2-1094 15,9-1 350-15</inkml:trace>
  <inkml:trace contextRef="#ctx0" brushRef="#br0" timeOffset="7295.29">5814 1446 149 0,'0'0'123'0,"0"0"210"16,-8-76 617-16,-1 59-458 16,0 4-492-16,2 8 0 0,1 0 0 15,-6 5 0-15,3 0 0 16,-9 0 0-16,-7 17 0 16,4 9 0-16,-3 6 0 15,0 8 0-15,6-1 0 16,5-3 0-16,7-4 0 15,6-11 0-15,0-5 0 16,4-6 0-16,11-8 0 16,5-2 0-16,5 0 0 15,3-9 0-15,1-7 0 16,-4-3 0-16,-8-4 0 16,-3 1 0-16,-3 0 0 15,-5 5 0-15,-3 3 0 16,1 7 0-16,-1 4 0 0,-3 3 0 15,0 0 0-15,5 3 0 16,1 16 0-16,3 12 0 16,4 5 0-16,-1 1 0 15,0-5 0-15,3-8 0 16,0-6 0-16,3-8-946 16,5-9 275-16,3-1 431 15,-2-9 53-15</inkml:trace>
  <inkml:trace contextRef="#ctx0" brushRef="#br0" timeOffset="7622.65">6176 945 182 0,'0'0'186'0,"0"0"455"15,-16-72 397-15,13 64-1038 16,0 5 0-16,1 3 0 15,1 0 0-15,1 1 0 16,0 19 0-16,0 13 0 16,0 11 0-16,0 15 0 15,4 4 0-15,4 8 0 16,1 3 0-16,1 4 0 16,-4 4 0-16,0 0 0 15,0-10 0-15,3-13 0 0,0-18 0 16,0-15 0-16,-3-11 0 15,0-11 0-15,-5-3 0 16,1-1 0 0,-2 0 0-16,0-17-408 0,-5-9-697 15,-20-8 733-15</inkml:trace>
  <inkml:trace contextRef="#ctx0" brushRef="#br0" timeOffset="7984.67">5931 1384 7 0,'0'0'153'0,"0"0"-132"0,0 0 31 16,89-38-23-16,-31 27 10 15,12-2 20-15,3-1 11 16,-1 1-17-16,-11 2 29 16,-6 1 42-16,-13 3 52 15,-7 2 14-15,-13 0 4 16,-11 4 112-16,-6 1-46 15,-4 0-122-15,1 0-80 16,1 7-58-16,3 11 0 16,0 11 36-16,1 7-36 15,-4 3 0-15,0 4 0 16,-1-4 0-16,-2-4 0 16,1-3 0-16,-1-7 0 15,3-4 0-15,-1-10 0 16,-1-2 0-16,1-8 0 0,-1-1 0 15,5 0 0-15,1-4-568 16,1-20-267-16,-2-12 433 16,-6-14 165-16</inkml:trace>
  <inkml:trace contextRef="#ctx0" brushRef="#br0" timeOffset="8181.73">6567 1094 199 0,'0'0'64'15,"0"0"285"-15,0 0 655 0,0 0-573 16,0 0-431 0,0 0 0-16,0-16 0 0,0 16 0 15,0 0 0-15,0 0 0 16,0 0 0 0,0 0 0-16,9 4 0 0,9 16-36 15,9 6-1199-15,0 6 685 16</inkml:trace>
  <inkml:trace contextRef="#ctx0" brushRef="#br0" timeOffset="8541.98">7010 1301 243 0,'0'0'48'0,"0"0"288"0,0 0 340 16,0 0-31-16,0 0-546 15,-79-71-99-15,60 71 0 16,1 4 0-16,-9 22 0 16,2 8 0-16,4 8 0 15,6 5 0-15,9-2 0 16,6-6 0-16,0-5 0 16,7-8 0-16,11-12 0 15,3-4 0-15,8-10 0 16,3 0 0-16,1-7 0 15,0-16 0-15,-8-3 0 16,-5-2 0-16,-10-3 0 16,-7 2 0-16,-3-1 0 0,0 2 0 15,0 6 0-15,-7 7 0 16,1 6 0-16,-2 9 0 16,5 0-546-16,-1 4-715 15</inkml:trace>
  <inkml:trace contextRef="#ctx0" brushRef="#br0" timeOffset="8997.85">7170 1294 87 0,'0'0'251'0,"0"0"196"15,0 0 815-15,0 0-1262 0,0 0 0 16,0 0 0-16,12-17 0 15,-9 34 0-15,7 5 0 16,-2 4 0-16,-2 8 0 16,-2-1 0-16,-1 4 0 15,-3-2 0-15,2-6 0 16,-2-11 0-16,0-8 0 16,1-9 0-16,1-1 0 15,3 0 0-15,3-11 0 16,7-13 0-16,4-9 0 15,2-6 0-15,-1-1 0 16,-1 1 0-16,-1 6 0 16,-5 9 0-16,-2 8 0 0,-4 6 0 15,-1 4 0 1,-3 6 0-16,-1 0 0 16,1 0 0-16,4 12 0 0,3 10 0 15,-2 6 0-15,1 6 0 16,-3 1 0-16,-1-2 0 15,2-5 0-15,-3-7 0 16,5-3 0-16,2-5 0 16,10-4-1256-16,1-8 716 15,11-1 289-15</inkml:trace>
  <inkml:trace contextRef="#ctx0" brushRef="#br0" timeOffset="9635.16">8416 1281 93 0,'0'0'78'16,"0"0"40"-16,0 0 14 15,0 0 80-15,0 0 185 16,0 0-1-16,-45-37-116 16,32 39-171-16,-1 14-103 0,-1 9 17 15,-1 8-12 1,-2 11-11-16,7 6 12 0,4-4-12 15,5-5 0-15,2-10-6 16,0-10-11-16,14-8 17 16,7-9 11-16,4-4 12 15,5 0 23-15,3-13 6 16,-2-10-17-16,-4-1 1 16,-6-3-36-16,-6-5 0 15,-6 0 0-15,-8-2 0 16,-1 1 0-16,0 0 0 15,-4 2 0-15,-14 2 0 16,6 4 0-16,0 10 0 16,3 6 0-16,6 9 0 15,3 0-301-15,0 11-1077 16,0 14 1075-16</inkml:trace>
  <inkml:trace contextRef="#ctx0" brushRef="#br0" timeOffset="10034.26">8756 1667 132 0,'0'0'45'16,"0"0"88"-16,0 0 26 16,0 0 3-16,0 0 96 0,0 0-19 15,80-23 28-15,-74 14 90 16,-1-5-62-16,-2-4-295 15,0-5 0-15,-3-6 0 16,0-4 0-16,0-7 0 16,-3-6 0-16,-5-3 0 15,2-4 0-15,0-3 0 16,2 3 0-16,-3 0 0 16,4 0 0-16,1 2 0 15,2 2 0-15,0 4 0 16,0 6 0-16,2 7 0 15,12 5 0-15,1 4 0 16,5 7 0-16,-2 1 0 16,-2 5 0-16,-1 6 0 0,-2 4 0 15,-1 0 0 1,-3 16 0-16,-9 17-1124 0,-7 11 529 16,-29 7 378-16</inkml:trace>
  <inkml:trace contextRef="#ctx0" brushRef="#br0" timeOffset="10175.18">8631 1337 134 0,'0'0'39'0,"0"0"104"16,104-5-40-16,-50-4-66 16,7 1-37-16,7 0-15 15,-11-3-185-15,-8-1-34 16</inkml:trace>
  <inkml:trace contextRef="#ctx0" brushRef="#br0" timeOffset="11989.1">10279 1133 24 0,'0'0'49'0,"0"0"-3"15,0 0 3-15,0 0 6 16,0 0 2-16,0 0-14 16,0 0-4-16,6 1-14 15,-6-1 2-15,0 0 10 16,0 0 6-16,0 0 2 15,0 0-13-15,0 0 15 0,0 0 4 16,0 0-5-16,0 0-16 16,0 0 10-16,0 0-31 15,0 0 39-15,0 0-25 16,0 0 14-16,0 0-9 16,0 0-9-16,0 0-15 15,0 0 0-15,0 0 3 16,0 0-14-16,0 0 14 15,0 0-14-15,0 0-5 16,0 0-229-16,0 0-21 16,0 0 90-16,0 0 27 15</inkml:trace>
  <inkml:trace contextRef="#ctx0" brushRef="#br0" timeOffset="13322.9">10367 1171 102 0,'0'0'52'16,"0"0"11"-16,0 0 13 15,0 0 1-15,0 0-8 16,0 0-18-16,0 3-6 15,3 4-25-15,0 4-12 16,6 4 17-16,2-2-10 16,6 0 9-16,7-2 2 0,6-4-2 15,4-2 16-15,4-5 1 16,-1 0-8-16,-4-3-18 16,-8-10 11-16,-6-3 4 15,-3-1 80-15,-6-5 41 16,-4-1 9-16,-3-4 118 15,-3 1-138-15,0 2-3 16,0 3-10-16,-6 3-45 16,-7 6-82-16,-1 5 0 15,5 3 0-15,-7 2 0 16,-5 2 0-16,-7 0 0 16,-7 12 0-16,-2 6 0 15,1 7 0-15,8 4 0 16,-1 5 0-16,4 1 0 0,5 4 0 15,4 1 0 1,9-2 0-16,7 1 0 0,0 0 0 16,7-1 0-16,14-1 0 15,6-4 0-15,6-6 0 16,7-6 0-16,2-7 0 16,9-4 0-16,2-7 0 15,-2-3 0-15,3 0-513 16,-2-5-411-16,-7-11 536 15,-7-8 172-15</inkml:trace>
  <inkml:trace contextRef="#ctx0" brushRef="#br0" timeOffset="13851.8">10846 1139 25 0,'0'0'183'0,"0"0"-11"16,0 0 357-16,0 0 201 16,0 0-322-16,0 0-408 15,19-54 0-15,5 64 0 16,6 12 0-16,3 5 0 16,-2 7 0-16,-3 4 0 15,-3 5 0-15,-9 3 0 0,-7 4 0 16,-8-3 0-16,-1-5 0 15,0-11 0-15,-6-12 0 16,0-12 0-16,-1-6 0 16,-5-1 0-16,-2-2 0 15,-2-18 0-15,1-9 0 16,5-10 0-16,4-6 0 16,6-2 0-16,0 3 0 15,6 4 0-15,19 5 0 16,7 5 0-16,2 6 0 15,6 7 0-15,-3 7 0 16,1 5 0-16,-4 5 0 16,-6 0 0-16,-4 2 0 0,-9 12 0 15,-6 0 0-15,-6 3 0 16,-3-5 0-16,0 1 0 16,-2-3 0-16,-9-4 0 15,-1-2 0-15,1-4 0 16,1 0 0-16,2 0 0 15,4 0 0-15,2-8 0 16,2 0-1025-16,9-1 241 16</inkml:trace>
  <inkml:trace contextRef="#ctx0" brushRef="#br0" timeOffset="14367.99">11431 1153 177 0,'0'0'112'16,"0"0"86"-16,0 0 214 15,0 0 136-15,0 0-59 0,0 0-378 16,36-62-111-16,-9 62 0 16,5 0 0-16,7 11 0 15,0 10 0-15,0 4 0 16,-5 7 0-16,-6 1 0 16,-7 5 0-16,-7 5 0 15,-7-1 0-15,-7-1 0 16,0-6 0-16,0-9 0 15,-3-12 0-15,-3-10 0 16,-1-4 0-16,-1-9 0 16,-2-16 0-16,2-9 0 15,4-5 0-15,2-7 0 16,2 5 0-16,0-1 0 16,5 3 0-16,11 5 0 15,4 2 0-15,2 8 0 0,3 7 0 16,-5 5 0-16,2 5 0 15,-1 6 0-15,-1 1 0 16,2 1 0-16,2 18-1244 16,-2 2 746-16,-1 1 303 15</inkml:trace>
  <inkml:trace contextRef="#ctx0" brushRef="#br0" timeOffset="14765.99">12220 1155 211 0,'0'0'176'15,"0"0"263"-15,0 0 296 0,0 0-249 16,0 0-486-16,0 0 0 16,-58-32 0-16,39 39 0 15,-1 16 0-15,-2 11 0 16,1 5 0-16,9 5 0 15,7 2 0-15,5-5 0 16,6-4 0-16,18-9 0 16,4-8 0-16,4-10 0 15,2-10 0-15,0 0 0 16,-2-14 0-16,-2-12 0 16,-8-5 0-16,-7-1 0 15,-7-5 0-15,-8 1 0 16,0-1 0-16,-6 0 0 0,-11 3 0 15,-2 8 0 1,1 8 0-16,9 9 0 0,4 7 0 16,1 2 0-16,2 6-88 15,2 15-1298-15,0 2 1034 16,11-4 149-16</inkml:trace>
  <inkml:trace contextRef="#ctx0" brushRef="#br0" timeOffset="15216.35">12444 1115 125 0,'0'0'101'16,"0"0"83"-16,0 0 128 15,0 0 55-15,0 0 116 16,88-20-119-16,-58 22-253 16,-2 14-111-16,5 5 0 15,-2 5 0-15,-4 2 0 16,-6 1 0-16,-6 4 0 0,-6 0 0 16,-9-3 0-1,0-6 0-15,0-4 0 0,-3-8 0 16,-5-10 0-16,1-2 0 15,-2 0 0-15,3-15 0 16,-3-9 0-16,9-6 0 16,0-3 0-16,0-6 0 15,6 1 0-15,10 6 0 16,1 5 0-16,1 9 0 16,-3 8 0-16,-2 4 0 15,-7 2 0-15,0 3 0 16,-4 1 0-16,-2 0 0 15,0 0-436-15,-5 3-742 16,-20 5 891-16</inkml:trace>
  <inkml:trace contextRef="#ctx0" brushRef="#br0" timeOffset="71757.98">6245 4040 118 0,'0'0'49'0,"0"0"28"16,0 0 2-16,0 0 15 15,0 0 24-15,0 0 51 16,0 0 91-16,-27-23 20 16,19 20-88-16,-3 1 45 15,2 1-15-15,-5-1-70 0,4 2-152 16,-4 0 0-16,-2 0 0 15,-2 0 0-15,-4 4 0 16,-2 8 0-16,-1 4 0 16,2 5 0-16,-1 2 0 15,2 5 0-15,1 3 0 16,6 2 0-16,3-1 0 16,6-1 0-16,6 0 0 15,0 0 0-15,7-4 0 16,10 0 0-16,10-4 0 15,1-7 0-15,2-2 0 16,4-6 0-16,1-7 0 16,1-1 0-16,2-6 0 15,1-15 0-15,-3-4 0 16,-5-6 0-16,-9-2 0 0,-5-2 0 16,-5-5 0-16,-6-2 0 15,-6-6 0-15,0-2 0 16,-6-5 0-16,-15 2 0 15,0 1 0-15,-7 1 0 16,4-1 0-16,-6-2 0 16,0-2 0-16,2-3 0 15,1 0 0-15,8 8 0 0,7 6 0 16,4 9 0 0,8 3 0-16,0 5 0 0,0 3 0 15,8 4 0-15,7 4 0 16,7 5 0-1,8 7 0-15,6 5 0 16,3 0 0-16,2 15 0 0,-5 13 0 16,-5 2 0-16,-7 4 0 15,-10 2 0-15,-10-4 0 16,-4-4 0-16,0-5 0 16,0-8 0-16,-6-6 0 15,-1-8 0-15,-4-1 0 16,-2 0 0-16,1-6 0 15,-1-7 0-15,5-2 0 16,2-2 0-16,4 1 0 0,2 4 0 16,2 4 0-16,22 6-470 15,7 2-803-15,2 2 978 16</inkml:trace>
  <inkml:trace contextRef="#ctx0" brushRef="#br0" timeOffset="72906.91">6907 4523 97 0,'0'0'65'0,"0"0"33"16,0 0 12-16,0 0 46 15,0 0 74-15,0 0 103 16,-59-57-69-16,42 54-1 16,-2 1-47-16,-3 2-72 15,2 0-73-15,-4 9-71 16,0 9 0-16,-1 8 0 0,1 5 0 15,2 1 0 1,4 1 0-16,7-4 0 0,5 0 0 16,5-7 0-16,1-2 0 15,0-5 0-15,9-1 0 16,7-1 0-16,5-7 0 16,0-3 0-16,4-3 0 15,-1 0 0-15,-3-4 0 16,0-11 0-16,1-4 0 15,-4-2 0-15,0-5 0 16,-3 2 0-16,0-4 0 16,-6 1 0-16,-4 0 0 15,-4 0 0-15,-1 3 0 16,0 2 0-16,0 4 0 16,0 5 0-16,0 4 0 15,0 5 0-15,0 3 0 0,0 1 0 16,0 0 0-16,-1 0 0 15,-4 3 0-15,2 13 0 16,-3 10 0-16,3 5 0 16,3 3 0-16,0 3 0 15,0 0 0-15,3 3 0 16,9 1 0-16,1-1 0 16,-1-4 0-16,-1 0 0 15,4-7 0-15,-5-3 0 16,-2-7 0-16,-1-5 0 15,-4-2 0-15,0-9 0 16,-3 1 0-16,0-4 0 16,3 0 0-16,-3 0 0 0,0 0 0 15,0-2 0 1,0-10 0-16,6-5 0 0,3-3-828 16,0-1-172-16</inkml:trace>
  <inkml:trace contextRef="#ctx0" brushRef="#br0" timeOffset="73439.48">7183 4450 95 0,'0'0'78'15,"0"0"39"-15,0 0 103 16,0-81 268-16,-3 64 294 16,-1 1-515-16,-1 2-267 15,4 4 0-15,-2 3 0 16,3 4 0-16,0 3 0 15,0 0 0-15,0 0 0 16,0 0 0-16,0 0 0 0,0 9 0 16,0 12 0-16,-2 10 0 15,2 5 0-15,0 7 0 16,0 2 0-16,0 2 0 16,0-1 0-16,0-1 0 15,0 0 0-15,6 3 0 16,-1-2 0-16,-1-4 0 15,-1-4 0-15,-1-7 0 16,1-8 0-16,1-5 0 16,-1-7 0-16,-3-6 0 15,0-5 0-15,0 0 0 16,0 0 0-16,0 0 0 16,0 0 0-16,3-3 0 15,-1-10 0-15,5-6 0 0,4-5-1218 16,5-5 567-16</inkml:trace>
  <inkml:trace contextRef="#ctx0" brushRef="#br0" timeOffset="73784.57">7480 4414 161 0,'0'0'113'0,"0"0"135"15,0 0 112-15,0 0-145 16,0 0-180-16,0 0-30 16,-86 60 50-16,44-21 21 0,-1 0 35 15,5-2 38 1,4-7 35-16,12-6-35 0,8-5-28 16,8-5-56-16,6-4-65 15,11 0 0-15,26 0 0 16,18 1 0-16,14-1 0 15,5-2 0-15,-5-1 0 16,-6 3 0-16,-17-5 0 16,-16 2 0-16,-12-1 0 15,-14-4 0-15,-4 4 0 0,0 1-442 16,-19 1-466 0,-10-1 487-16,-14-5 183 0</inkml:trace>
  <inkml:trace contextRef="#ctx0" brushRef="#br0" timeOffset="77724.62">8358 3636 2 0,'0'0'115'0,"0"0"-42"16,0 0 22-16,0 0 0 15,0 0 0-15,0 0 10 16,0 0 17-16,-30 0 2 16,28 0-27-16,1 0-11 0,-1 0 6 15,2 0 17-15,-1 2 34 16,1-2-22-16,0 0 21 15,0 0 22-15,0 0-43 16,0 0-22-16,0 0-52 16,0 0-47-16,14 0 0 15,9-4 0-15,7-4 0 16,10 1 0-16,-3 0 0 16,-1 0 0-16,0 0 0 15,-5 0 0-15,-4 3 0 16,-3 4-397-16,-9 0-285 15,-3 0 200-15,-6 15 260 16,-6 4 108-16,0 2-3 0</inkml:trace>
  <inkml:trace contextRef="#ctx0" brushRef="#br0" timeOffset="77961.52">8413 3818 24 0,'0'0'106'16,"0"0"-11"-16,0 0 59 16,0 0 68-16,0 0 73 15,0 0-90-15,47-5-142 16,-12 0-13-16,2 5-11 16,-6 0-29-16,-4 0 5 15,-8 0-10-15,-5 0-5 0,-6 2-64 16,-4 2-269-16,3 1-66 15,2-1 163-15,5-3 63 16</inkml:trace>
  <inkml:trace contextRef="#ctx0" brushRef="#br0" timeOffset="78629.63">10312 2945 25 0,'0'0'211'0,"0"0"21"15,0 0 496-15,0 0 123 16,-39-79-851-16,33 70 0 16,3 5 0-16,2 1 0 15,1 3 0-15,0 0 0 16,0 0 0-16,0 0 0 15,0 0 0-15,0 9 0 16,0 14 0-16,4 14 0 0,9 11 0 16,1 5 0-1,2 3 0-15,-5 0 0 0,-2-2 0 16,0-3 0-16,-6-6 0 16,-2-4 0-16,1-9 0 15,1-6 0-15,-2-8 0 16,2-8 0-16,-1-6 0 15,-1-3 0-15,-1-1 0 16,0 0 0-16,0 0 0 16,0 0 0-16,0 3 0 15,-4 6-1474-15,-20 6 916 16</inkml:trace>
  <inkml:trace contextRef="#ctx0" brushRef="#br0" timeOffset="78942.83">9684 3870 133 0,'0'0'119'0,"0"0"26"16,0 0 91-16,0 0 13 15,0 0-63-15,110-8-90 16,2-5 28-16,30 1 14 16,10-4-14-16,-6 2-7 15,-19 3-49-15,-20 2-28 16,-24 2-40-16,-24 4 0 0,-24 2-6 16,-21 1-90-16,-12 0-198 15,-2 0-72-15,-21 8-71 16,-15 4 214-16,-11 0-4 15</inkml:trace>
  <inkml:trace contextRef="#ctx0" brushRef="#br0" timeOffset="79439.03">10158 4349 316 0,'0'0'311'0,"0"0"530"15,0 0-262-15,73-80-579 16,-31 78 0-16,4 2 0 15,2 12 0-15,-8 15 0 16,-8 10 0-16,-12 9 0 0,-14 7 0 16,-6 2 0-16,-23 3 0 15,-24 0 0-15,-18-7 0 16,-1-6 0-16,4-16 0 16,15-15 0-16,14-14 0 15,14 0 0-15,13-7 0 16,6-11 0-16,9-2 0 15,34-1 0-15,18-1 0 16,11 6 0-16,7 3 0 16,-4 7 0-16,-10 6 0 15,-8 0 0-15,-12 3 0 16,-11 10 0-16,-11 1 0 16,-13-3 0-16,-7 1 0 15,-3-1 0-15,0-5 0 0,0-5-1358 16,0-1 863-1</inkml:trace>
  <inkml:trace contextRef="#ctx0" brushRef="#br0" timeOffset="79979.19">11738 3228 56 0,'0'0'230'0,"0"0"37"0,0 0 670 15,0 0-380-15,0 0-557 16,0 0 0-16,-73 81 0 15,42 1 0-15,8 16 0 16,13 9 0-16,10-1 0 16,10-5 0-16,25-12 0 15,9-12 0-15,6-9 0 16,3-13 0-16,-2-13 0 16,-11-10 0-16,-10-14 0 15,-12-10 0-15,-9-7 0 16,-3-1 0-16,3 0 0 15,1-8 0-15,-1-9 0 16,-7-1 0-16,-2-2-774 0,-11-3-342 16</inkml:trace>
  <inkml:trace contextRef="#ctx0" brushRef="#br0" timeOffset="82117.46">12374 3401 190 0,'0'0'127'0,"0"0"149"15,0 0 300-15,0 0 133 16,0 0-540-16,0 0-169 16,0-67 0-16,-2 64 0 0,2 3 0 15,0 0 0-15,0 0 0 16,0 0 0-16,-1 10 0 16,-2 13 0-16,1 8 0 15,2 5 0-15,0 10 0 16,0 0 0-16,14 2 0 15,8-5 0-15,5-9 0 16,0-9 0-16,1-8 0 16,-2-11 0-16,-1-6 0 15,-3 0 0-15,1-12 0 16,-1-16 0-16,-1-9 0 0,0-5 0 16,-5-5 0-1,-1 2 0-15,-6 6 0 0,-3 4 0 16,-3 5 0-1,-3 7 0-15,0 3 0 0,0 5 0 16,0 6 0-16,0 6 0 16,0 3 0-16,0 0 0 15,0 0 0-15,0 6 0 16,0 17 0-16,0 12 0 16,3 10 0-16,12 12 0 15,3 12 0-15,3 10 0 16,1 8 0-16,-7 4 0 15,-5 2 0-15,-10 7 0 16,0-1 0-16,-19-5 0 16,-14-4 0-16,-7-9 0 0,-9-12 0 15,-6-14 0 1,-4-15 0-16,0-16 0 0,-2-16 0 16,1-8 0-16,4-6 0 15,9-21 0-15,11-10 0 16,20-8 0-16,14-5 0 15,4 1 0-15,35 2 0 16,15 6 0-16,14 9 0 16,10 9 0-16,2 11 0 15,-4 10 0-15,-2 2 0 0,-8 7 0 16,-12 12 0 0,-10 4 0-16,-11-1 0 0,-13-1 0 15,-7-2 0-15,-7-3 0 16,-4-6 0-16,0-3 0 15,0-4 0-15,-9-1 0 16,-5-2 0-16,0 0 0 16,-3 0-1423-16,-2-5 946 15</inkml:trace>
  <inkml:trace contextRef="#ctx0" brushRef="#br0" timeOffset="83270.38">13305 3673 56 0,'0'0'76'0,"0"0"-23"15,0 0 25-15,0 0-9 16,0 0 7-16,0 0-13 16,0 0 11-16,-24 12-14 15,24-10 4-15,16-1-18 16,17-1 15-16,21 0 120 16,13 0 12-16,9 0-31 0,0-7-43 15,-7 1 16 1,-11 1-23-16,-18 1-4 0,-16 2 13 15,-15 2-57-15,-7 0-12 16,-2 0-28-16,0 0-24 16,-14 0 0-16,-10 0 0 15,-3 4 0-15,2 3-631 16,5-1-210-16,6-5 474 16</inkml:trace>
  <inkml:trace contextRef="#ctx0" brushRef="#br0" timeOffset="85366.95">15019 3255 116 0,'0'0'63'16,"0"0"33"-16,0 0 26 15,0 0 46-15,0 0 136 16,-16-79 120-16,5 66-56 16,-5 3-24-16,-2 1-302 0,-5 2-42 15,-3 2 0-15,-6 4 0 16,-2 1 0-16,-1 0 0 15,0 12 0-15,-1 8 0 16,0 10 0-16,5 8 0 16,4 7 0-16,4 7 0 15,6 5 0-15,8 4 0 16,9 6 0-16,0-2 0 16,26-2 0-16,15-9 0 15,11-10 0-15,8-12 0 16,1-10 0-16,0-14 0 15,-3-8 0-15,-4-5 0 16,-5-24 0-16,-7-8 0 16,-9-13 0-16,-6-5 0 15,-13-3 0-15,-6 2 0 0,-8 4 0 16,-2-1 0-16,-17 5 0 16,-9 2 0-16,1 5 0 15,0 4 0-15,2 8 0 16,2 6 0-16,4 7 0 15,4 6 0-15,-3 9 0 16,3 1 0-16,2 13-442 16,7 12-752-16,6 1 897 15</inkml:trace>
  <inkml:trace contextRef="#ctx0" brushRef="#br0" timeOffset="86038.84">15605 3832 87 0,'0'0'69'15,"0"0"35"-15,0 0 27 16,0 0 41-16,0 0 157 16,0 0 87-16,0 0-23 15,-58-70-47-15,49 67-346 16,-3 3 0-16,0 0 0 15,-4 5 0-15,-2 12 0 16,-4 8 0-16,-1 1 0 16,4 5 0-16,1 2 0 15,6-2 0-15,5-5 0 16,7-4 0-16,0-6 0 16,0-5 0-16,13-6 0 0,3-1 0 15,4-4 0-15,2 0 0 16,2-13 0-16,0-10 0 15,-2-3 0-15,0 0 0 16,-3-4 0-16,-3 0 0 16,-6 4 0-16,-5 0 0 15,-4 3 0-15,-1 6 0 16,0 5 0-16,0 4 0 16,0 6 0-16,0 2 0 15,0 0 0-15,0 0 0 16,-1 7 0-16,-2 13 0 15,1 7 0-15,2 2 0 16,0 5 0-16,0 1 0 16,0 2 0-16,2-2 0 15,6-3 0-15,3-8 0 0,3-5 0 16,3-6-59-16,6-6-965 16,-1-6 390-16,-4-1 375 15</inkml:trace>
  <inkml:trace contextRef="#ctx0" brushRef="#br0" timeOffset="86500.17">15860 3619 115 0,'0'0'109'16,"0"0"87"-16,0 0 270 15,0 0 354-15,0-74-479 16,0 71-341-16,0 3 0 16,0 0 0-16,0 0 0 15,0 0 0-15,0 0 0 16,0 13 0-16,-1 10 0 15,1 13 0-15,0 11 0 0,0 3 0 16,0 2 0 0,7-1 0-16,4 1 0 0,-2-4 0 15,-2-3 0-15,1-2 0 16,-4-8 0-16,3-5 0 16,-2-8 0-16,0-6 0 15,-1-8 0-15,-2-5 0 16,-1-3 0-16,1 0 0 15,-1 0 0-15,1-3 0 16,-1-8 0-16,5-4 0 16,0-5 0-16,-2-6-1467 15,1-4 990-15</inkml:trace>
  <inkml:trace contextRef="#ctx0" brushRef="#br0" timeOffset="86815.49">16077 3710 133 0,'0'0'81'0,"0"0"10"15,0 0 18-15,0 0-59 16,0 0-6-16,0 0 110 16,-68 83 10-16,31-49-41 15,0 0-4-15,7-3 5 16,9-4 27-16,6-7-26 15,11-4 23-15,4-7-24 16,0 0-15-16,6-3-28 16,16 3 36-16,8-4-117 15,1 2 0-15,2 0 0 0,-3-2 0 16,-3 0 0-16,-5-2 0 16,-5 0 0-16,-3-2-318 15,0-1-594-15,-2 0 425 16,-2-6 252-16</inkml:trace>
  <inkml:trace contextRef="#ctx0" brushRef="#br0" timeOffset="87290.75">16387 2994 38 0,'0'0'143'0,"0"0"-20"15,0 0 94-15,0 0 207 0,0 0-37 16,0 0-340-16,58 19 26 16,2 29 221-16,10 15 7 15,-1 14-301-15,-11 11 0 16,-14 11 0-16,-15 8 0 16,-17 0 0-16,-12 1 0 15,0-7 0 1,-25-6 0-16,-5-9 0 0,-2-10 0 15,3-14 0-15,0-14 0 16,5-14 0-16,3-12 0 16,4-10 0-16,2-8 0 15,-2-4 0-15,1 0 0 16,-4-14 0-16,2-11 0 16,7-11 0-16,8-10-794 0,3-16-188 15</inkml:trace>
  <inkml:trace contextRef="#ctx0" brushRef="#br0" timeOffset="87849.82">16717 2331 205 0,'0'0'120'16,"0"0"143"-16,0 0 91 15,0 0-177-15,88-21-43 16,-59 29 29-16,-4 13 9 0,-8 7-42 16,-12 12-50-16,-5 9 0 15,-11 5 24-15,-20 0-39 16,-5-9-65-16,5-11 0 15,10-11 0-15,10-12 0 16,10-7 0-16,1-3 0 16,6-1 0-16,37 0 0 15,28 0 0-15,18 0 0 16,7 0 0-16,-14 0 0 16,-21 0 0-16,-22 0 0 15,-19 0 0-15,-15 0 0 16,-5 0 0-16,0 0 0 0,-5 5 0 15,-14 7 0-15,-7 5-1376 16,-9 0 824-16</inkml:trace>
  <inkml:trace contextRef="#ctx0" brushRef="#br0" timeOffset="138919.73">4816 2409 14 0,'0'0'33'0,"0"0"-7"16,0 0 2-16,0 0 7 16,0 0 0-16,0 0 0 15,0 0 14-15,0 0 23 16,-20-63 8-16,20 60 48 15,0-1 49-15,0 3 90 16,0 1-2-16,0 0-8 16,0 0-52-16,0 0 54 15,0 0-177-15,0 0-82 16,0 0 0-16,0 0 0 16,0 0 0-16,0 0 0 15,0 0 0-15,0 0 0 0,0 0 0 16,0 8 0-1,3 3 0-15,3 5 0 0,-3 0 0 16,2 1 0-16,1 3 0 16,-1-1 0-16,0 2 0 15,1 3 0-15,0 2 0 16,2 3 0-16,-1 3 0 16,-3 0 0-16,2 2 0 15,-3-2 0-15,2 0 0 16,-2 0 0-16,0-2 0 15,4 0 0-15,-2-1 0 16,-2 2 0-16,1-2 0 16,-2 1 0-16,-1 0 0 15,1-4 0-15,-2 0 0 0,1-3 0 16,-1-1 0-16,0-1 0 16,2-1 0-1,-2 0 0-15,1-1 0 0,2 0 0 16,0 0 0-16,-2 0 0 15,1 2 0-15,-1 1 0 16,1 2 0-16,-2 5 0 16,3 0 0-16,-3 4 0 15,3 2 0-15,0 1 0 16,0-1 0-16,0 1 0 16,2 1 0-16,0 1 0 15,1 1 0-15,0 6 0 16,2-1 0-16,-2 3 0 0,1 0 0 15,-4-3 0-15,3 0 0 16,-1 1 0-16,-2-4 0 16,1 1 0-16,3 0 0 15,-1 0 0-15,-1 2 0 16,4 0 0-16,-4-2 0 16,0 2 0-16,0-1 0 15,-2 0 0-15,0-1 0 16,-2-2 0-16,2-1 0 15,0 1 0-15,0-3 0 16,-1 2 0-16,1 1 0 16,-3-4 0-16,3 2 0 0,1 3 0 15,-1 3 0-15,-3 1 0 16,3-1 0-16,-1 1 0 16,1-2 0-16,-2-4 0 15,1 0 0-15,-1 2 0 16,2 0 0-16,-1 2 0 15,1 2 0-15,-2 0 0 16,1-1 0-16,-1-2 0 16,5-1 0-16,-5-2 0 15,4-1 0-15,-2 1 0 16,0-3 0-16,3 1 0 16,-3-1 0-16,0-4 0 15,-3-1 0-15,3 0 0 16,-2 0 0-16,1-3 0 15,-1 0 0-15,-1-1 0 0,0 0 0 16,0 2 0-16,0 0 0 16,2 1 0-16,1-3 0 15,0 2 0-15,0-5 0 16,0 3 0-16,-2-4 0 16,1 2 0-16,1-3 0 15,0 1 0-15,1-2 0 16,-4-1 0-16,3 0 0 15,-3-1 0-15,3 1 0 16,-1-2 0-16,-1 2 0 16,1-1 0-16,1 0 0 15,-2-2 0-15,2-2 0 16,-1-2 0-16,-1-4 0 0,1 2 0 16,-1-2 0-16,-1-4 0 15,2 1 0-15,-2-3 0 16,1-1 0-16,-1 1 0 15,0-3 0-15,3 2 0 16,-3-2 0-16,0 0 0 16,0 0 0-16,0 0 0 15,0 0 0-15,0 0 0 16,0 0 0-16,0 0 0 16,0 0 0-16,0 0 0 0,0 0 0 15,0 0 0 1,0 1 0-16,0 0 0 0,0 1 0 15,0-2 0-15,0 1 0 16,0-1 0-16,0 0 0 16,0 0 0-16,0 0 0 15,0 0 0-15,0 0 0 16,0 0 0-16,0 0 0 16,0 0 0-16,0 0 0 15,0 0 0-15,0 0 0 16,0 0 0-16,0 0 0 15,0 0 0-15,0 0 0 16,0 0 0-16,1 0 0 16,1 0 0-16,4 0 0 0,3 0 0 15,12-1 0-15,0-8 0 16,9-2 0-16,0 2 0 16,-2-3 0-16,5 2 0 15,0-1 0-15,-2 2 0 16,4 1 0-16,-3 1 0 15,-1 1 0-15,-1 2 0 16,0 0 0-16,-2 1 0 16,-2 2 0-16,-4-1 0 15,2 2 0-15,-2 0 0 16,2 0 0-16,5 0 0 16,0 0 0-16,7 0 0 15,7-3 0-15,5-1 0 16,9-1 0-16,4-4 0 15,6 6 0-15,3-3 0 0,2 4 0 16,1-3 0-16,6 3 0 16,0-1 0-16,2 0 0 15,-1 0 0-15,1 3 0 16,1-1 0-16,0-1 0 16,-6 2 0-16,-4 0 0 15,-2-4 0-15,-3 3 0 16,-3-2 0-16,-1 0 0 15,-2 0 0-15,-3 0 0 16,-6 0 0-16,1 0 0 0,-6-1 0 16,-3 0 0-16,2 0 0 15,0 0 0-15,0 0 0 16,2 0 0-16,1-2 0 16,2 0 0-16,1 2 0 15,8-3 0-15,1 5 0 16,3-1 0-16,-1 2 0 15,-2 0 0-15,-3 1 0 16,0-2 0-16,-1 1 0 16,7-1 0-16,-1-1 0 15,-2 2 0-15,5-3 0 16,-2-1 0-16,-1 1 0 16,-4 0 0-16,-2 2 0 0,-2-3 0 15,2 2 0 1,1-2 0-16,0-1 0 0,11 1 0 15,4-4 0-15,4 1 0 16,4-4 0-16,-4 2 0 16,1-1 0-16,-2-1 0 15,-1 3 0-15,2-1 0 16,-5 0 0-16,4 3 0 16,2-4 0-16,2 4 0 15,-1 0 0-15,-1 1 0 16,-5 2 0-16,0-2 0 15,0 2 0-15,2-1 0 16,1 0 0-16,-1 1 0 16,3-1 0-16,3-3 0 0,9 0 0 15,4-1 0-15,1 1 0 16,-1 1 0-16,-6 0 0 16,-1 2 0-16,-7 1 0 15,-4 1 0-15,6-4 0 16,6 4 0-16,9-3 0 15,9 1 0-15,11-3 0 16,10-4 0-16,10 3 0 16,9-6 0-16,8 3 0 15,7-1 0-15,4 0 0 16,4 0 0-16,10 2 0 16,6 0 0-16,3 0 0 15,10-2 0-15,4 2 0 16,7-5 0-16,6 1 0 15,5-1 0-15,-2-2 0 0,-1 4 0 16,-4-2 0 0,-6 3 0-16,-4-1 0 0,-3 2 0 15,-6-2 0-15,-2 1 0 16,-2 1 0-16,-1 0 0 16,1-1 0-16,1 0 0 15,3 1 0-15,-5-1 0 16,-4 0 0-16,-3-1 0 15,-4 1 0-15,-5 1 0 16,-7 0 0-16,-13 0 0 0,-11 2 0 16,-15 3 0-16,-12 3 0 15,-17 1 0-15,-8 2 0 16,-13-1 0-16,-5 1 0 16,-11-1 0-16,-9 1 0 15,-10-1 0-15,-11 2 0 16,-13 0 0-16,-6 0 0 15,-4 0 0-15,-4 0 0 16,1-2 0-16,0 2 0 16,0 0 0-16,-1 0 0 15,2 0 0-15,-3 0 0 16,1 0 0-16,-3 0 0 16,1 0 0-16,-2 0 0 0,1 0 0 15,-1 0 0 1,0 0 0-16,0 0 0 0,0 0 0 15,0 0 0-15,0 0 0 16,0 0 0-16,0 0 0 16,0 0 0-16,0 0 0 15,0 0 0-15,0 0 0 16,0-2 0-16,0 1 0 16,0-2 0-16,0 0 0 15,0-3 0-15,-1 1 0 16,-2-4 0-16,-1-1 0 15,1 1 0-15,0-2 0 16,-1-2 0-16,-2-1 0 16,-1 2 0-16,1-5 0 15,0 0 0-15,1 1 0 0,2-1 0 16,0-2 0-16,0 1 0 16,-3-2 0-16,3-1 0 15,2 0 0-15,-2-2 0 16,0-1 0-16,1-1 0 15,1-1 0-15,-2-1 0 16,0-5 0-16,0-2 0 16,0-4 0-16,-3-3 0 15,1-2 0-15,1-1 0 16,-4-3 0-16,2 5 0 16,-2-2 0-16,-1-3 0 15,-1-2 0-15,0-5 0 16,3-1 0-16,-1-2 0 0,-1-2 0 15,-2 0 0-15,-2-1 0 16,2-2 0-16,-3-2 0 16,2 2 0-16,-1-1 0 15,-2-1 0-15,2 1 0 16,0-2 0-16,-1-3 0 16,3 1 0-16,-1 6 0 15,0 0 0-15,2 6 0 16,-1 3 0-16,0-1 0 0,1 3 0 15,3 0 0 1,0 2 0-16,-1-1 0 0,2 2 0 16,0 1 0-16,0-1 0 15,0 2 0-15,0-2 0 16,2 2 0-16,1 3 0 16,0 0 0-16,1 0 0 15,2 3 0-15,-1-3 0 16,1-2 0-16,0-1 0 15,-2-1 0-15,1 0 0 16,-1 3 0-16,2 0 0 16,-1 4 0-16,1-2 0 15,0 1 0-15,-2-1 0 16,0 0 0-16,2 2 0 16,-3 1 0-16,0 1 0 0,1 2 0 15,-1 1 0 1,1 1 0-16,1-1 0 0,1 1 0 15,0 2 0-15,0 0 0 16,0 0 0-16,0 1 0 16,0 2 0-16,0 3 0 15,0 2 0-15,0 1 0 16,0 4 0-16,0 0 0 16,0 0 0-16,0 1 0 15,0-1 0-15,0 0 0 16,0 2 0-16,0-1 0 15,0 1 0-15,0 0 0 16,0 1 0-16,0 0 0 16,0-2 0-16,0-2 0 0,0 1 0 15,1 1 0-15,1 0 0 16,1 3 0-16,-1 0 0 16,-1 7 0-16,1-1 0 15,-2 4 0-15,0 3 0 16,0-2 0-16,0 3 0 15,0 0 0-15,0 0 0 16,0 0 0-16,0 0 0 16,0 0 0-16,0 0 0 15,0 0 0-15,0 0 0 16,0 0 0-16,0 0 0 16,0 0 0-16,0 0 0 15,0 0 0-15,0 0 0 16,0 0 0-16,0 0 0 15,0 0 0-15,0 0 0 0,0 0 0 16,0 0 0-16,0 0 0 16,0 0 0-16,0 0 0 15,0 0 0-15,0 0 0 16,0 0 0 0,0 0 0-16,-3 0 0 0,-2 0 0 15,-4 1 0-15,0 2 0 16,-3 1 0-16,2-1 0 15,-4 2 0-15,1 0 0 16,-2 1 0-16,-2-2 0 0,0 3 0 16,0-1 0-16,-2-4 0 15,1 3 0-15,0-2 0 16,3-2 0-16,-3 1 0 16,0 0 0-16,3 3 0 15,-2-3 0-15,-2 0 0 16,-1-1 0-16,-1-1 0 15,-2 3 0-15,-1 0 0 16,-2-2 0-16,-1 2 0 16,-2-2 0-16,0 1 0 15,-3 1 0-15,1 0 0 16,-2-1 0-16,2 3 0 16,-2-3 0-16,-1 4 0 0,1-3 0 15,-3-2 0 1,0 3 0-16,-2-4 0 0,-1 1 0 15,0-1 0-15,-1 1 0 16,4 1 0-16,0-2 0 16,2 0 0-16,-1 1 0 15,5 0 0-15,2 1 0 16,1 1 0-16,1-2 0 16,-3 1 0-16,-1-1 0 15,-1 0 0-15,-2 0 0 16,0 1 0-16,-4 2 0 15,0 1 0-15,-8-1 0 16,0-1 0-16,-4 2 0 16,-1 0 0-16,-2-2 0 15,-1 2 0-15,-5-4 0 0,2 2 0 16,-1-2 0-16,1 1 0 16,2 2 0-16,-2 0 0 15,-7-1 0-15,-1-2 0 16,0 1 0-16,1-2 0 15,2 3 0-15,0 0 0 16,-1-1 0-16,-2 0 0 16,-1-1 0-16,-1-1 0 15,0 2 0-15,2-2 0 16,-1 0 0-16,1 1 0 16,1-1 0-16,0 2 0 15,0-1 0-15,1 2 0 16,-4-2 0-16,-6 1 0 15,-4 1 0-15,0-3 0 0,2 2 0 16,2 0 0-16,-4-1 0 16,-2 1 0-16,-5 0 0 15,1 0 0-15,-2-1 0 16,-2-1 0-16,-1 0 0 16,2 0 0-16,-3 0 0 15,3 0 0-15,-3 0 0 16,-3 0 0-16,0 2 0 15,-1-1 0-15,-2 0 0 16,0 4 0-16,-2-3 0 0,-4 0 0 16,-1 0 0-16,1-1 0 15,0-1 0-15,3 0 0 16,3 0 0-16,0 1 0 16,0 0 0-16,0 1 0 15,1-1 0-15,7-1 0 16,2 3 0-16,2 0 0 15,3-2 0-15,-3 2 0 16,0 0 0-16,-2 1 0 16,-2 0 0-16,1 2 0 15,4-2 0-15,1 2 0 16,3 0 0-16,-3-2 0 16,1 1 0-16,1 1 0 0,1 0 0 15,2 0 0-15,-1 0 0 16,0 0 0-16,-6 0 0 15,1 1 0-15,-4-2 0 16,-4 4 0-16,-1-1 0 16,1-1 0-16,1 2 0 15,-3-2 0-15,0 0 0 16,-3 0 0-16,-2 1 0 16,2-2 0-16,-1 2 0 15,-2 1 0-15,-5 0 0 16,1-1 0-16,0-1 0 15,2 1 0-15,5-2 0 16,0 0 0-16,3 3 0 16,-3-1 0-16,0 0 0 0,1 1 0 15,-1 0 0 1,3 0 0-16,0 2 0 0,-1 1 0 16,-2 1 0-16,1-2 0 15,1 0 0-15,2-1 0 16,4-2 0-16,6 2 0 15,0-2 0-15,0 2 0 16,2-2 0-16,4-1 0 16,5 0 0-16,6 0 0 15,1-2 0-15,-1 2 0 16,5-1 0-16,1 0 0 16,2 0 0-16,1 0 0 15,2 0 0-15,0 0 0 16,1-1 0-16,-1 1 0 15,1 0 0-15,3 1 0 0,1-2 0 16,3 1 0-16,1-1 0 16,1 3 0-16,-1-1 0 15,-5 0 0-15,-4 1 0 16,-2-1 0-16,-4 1 0 16,0 0 0-16,4-3 0 15,2 2 0-15,4-4 0 16,-4 0 0-16,3-1 0 15,-6-1 0-15,-2 1 0 16,-1-2 0-16,3 1 0 0,4-1 0 16,0 0 0-16,1 4 0 15,-3 1 0-15,4-1 0 16,-3 3 0-16,7-2 0 16,6 3 0-16,-4-1 0 15,7 0 0-15,0 2 0 16,3-3 0-16,4-1 0 15,2 1 0-15,0-2 0 16,2 1 0-16,2-1 0 16,-1 0 0-16,-1 1 0 15,4-1 0-15,-4 1 0 16,2 1 0-16,1 1 0 16,3-2 0-16,4 0 0 0,0-1 0 15,4 0 0-15,-2-1 0 16,-2 0 0-16,6 1 0 15,-6-1 0-15,3 0 0 16,-4 0 0-16,1-1 0 16,-4 0 0-16,-1-1 0 15,-1 2 0-15,-1-1 0 16,2-1 0-16,1 0 0 16,5-1 0-16,-2 2 0 15,1-2 0-15,3 3 0 16,-1-1 0-16,1 1 0 15,0 0 0-15,3-1 0 16,-1 1 0-16,-1-1 0 16,-1 1 0-16,-1-1 0 0,1 0 0 15,-1 1 0 1,-1 0 0-16,3-3 0 0,-2 3 0 16,1-1 0-16,2 0 0 15,4-1 0-15,1-1 0 16,2 0 0-16,0 0 0 15,2 0 0-15,-1 0 0 16,1 0 0-16,-1 2 0 16,1-2 0-16,-1 1 0 15,1-1 0-15,-3 1 0 16,4-1 0-16,-2 0 0 16,1 2 0-16,-4-2 0 15,2 1 0-15,-6 0 0 0,4 1 0 16,-5-1 0-1,3 1 0-15,-1-1 0 0,-2 0 0 16,4 1 0-16,-3-1 0 16,0 1 0-16,0 2 0 15,0-2 0-15,6-1 0 16,0 0 0-16,0-1 0 16,3 1 0-16,0 1 0 15,-2-2 0-15,1 0 0 16,1 0 0-16,0 0 0 0,0 0 0 15,-2 0 0 1,2 0 0-16,-1 0 0 0,1 0 0 16,0 0 0-16,0 0 0 15,0 0 0-15,0 0 0 16,0 0 0-16,-2 0 0 16,2 0 0-16,0 0 0 15,0 0 0-15,0 0 0 16,0 0 0-16,-2 0 0 15,2 0 0-15,0 0 0 16,0 0 0-16,0 0 0 16,0 0 0-16,0 0 0 15,0 0 0-15,0 0 0 16,0 0 0-16,0 0 0 16,0 6 0-16,10-3-975 15,2-3 41-15</inkml:trace>
  <inkml:trace contextRef="#ctx0" brushRef="#br0" timeOffset="145123.34">6176 4087 50 0,'0'0'28'0,"0"0"-4"16,0 0-4-16,0 0-2 16,0 0 1-16,0 0-4 15,0 0 3 1,0 0 3-16,0-12 4 0,0 12-7 16,0 0-3-16,0 0-3 15,0 0-5-15,0 0 2 16,0 0-5-16,0 0 2 15,0 0 0-15,0 0 1 16,0 0 0-16,0 0-3 16,0 0-2-16,0 0 3 15,3 0-5-15,2-1-1 0,-1 1 1 16,1 0 0 0,-2 0 3-16,1 0-3 0,1 0 1 15,-1 0 0-15,-1 0 1 16,0 0 4-16,0 0 4 15,-3 0 5-15,3 0 7 16,0 0-16-16,-3 0 3 16,5 0-8-16,-2 0 4 15,2 0-5-15,-2 0 1 16,3 0 0-16,-3 0 4 16,0 0-3-16,-1 0-2 15,-2 0 0-15,0 0 1 16,0 0 6-16,0 0 0 15,0 0 10-15,0 0 14 16,0 0 4-16,0 0-9 0,0 0-1 16,0 0 2-16,0 0 8 15,0-3 9-15,0-1-16 16,0-2-20-16,0 2-6 16,0-1 1-16,0 3-3 15,0-2 0-15,0 2-21 16,0 0-12-16,-2 1-5 15,2 0-11-15,0 1-21 16,0 0-30-16,-1 0-11 16,-2 0 7-16,-3 2 18 15,-1 4-12-15</inkml:trace>
  <inkml:trace contextRef="#ctx0" brushRef="#br0" timeOffset="145905.26">6258 4050 42 0,'0'0'31'0,"0"0"2"15,0 0-1-15,0 0-2 0,0 0-1 16,0 0 4 0,2-2 0-16,-2 2-3 0,0 0-2 15,0 0-15 1,0 0-3-16,0 0-2 0,0 0-1 16,0 0-5-16,0 0 7 15,0 0 1-15,0 0 0 16,0 0 1-16,0 0 6 15,0-2-2-15,0 2 15 16,0-1 15-16,0-2-2 16,0-1 13-16,0 0-51 15,0 0 5-15,0-1-3 0,0 1 8 16,0 1-15-16,0 2 18 16,0 0-14-16,0 1-1 15,0 0-3-15,0 0 0 16,0 0-5-16,0 0-4 15,0 0-2-15,0 0-4 16,0 0-11-16,3 0 7 16,0 4 15-16,1 1 2 15,-4 1 2-15,3-2-3 16,2 1-1-16,-4-1 4 16,1-2 0-16,-2 2-2 15,1-2 2-15,-1-2-4 16,0 0 8-16,0 0-2 15,0 0-2-15,0 0 5 16,0 0 3-16,0 0 7 0,0 0 4 16,0 0 38-16,0 0 13 15,0 0 47-15,0-7-30 16,0 0-68-16,0 1 4 16,0 4-16-16,0-1 1 15,0 1 4-15,0 2-4 16,0 0 4-16,0 0-7 15,0 0-5-15,0 0 12 16,0 0-12-16,0 0-4 16,0 0-29-16,0 0 6 15,0 0-135-15,0 0-77 16,2 0 18-16,4 6 67 16,0 0 47-16</inkml:trace>
  <inkml:trace contextRef="#ctx0" brushRef="#br0" timeOffset="164430.54">2105 8146 44 0,'0'0'68'0,"0"0"-4"16,0 0 4-16,0 0 27 16,0 0 13-16,0 0 40 15,0 0 89-15,0 0 11 16,-11-28 35-16,10 28 15 15,-4 0-35-15,-1 0-140 16,-4 0-123-16,-2 2 0 16,-3 7 0-16,2 4 0 15,-1 2 0-15,-2 5 0 16,2 3 0-16,-2 3 0 16,4 2 0-16,-1 3 0 15,-1-2 0-15,4-1 0 16,2-1 0-16,4-1 0 15,4-2 0-15,0 1 0 0,0 0 0 16,0 1 0-16,3 1 0 16,6 1 0-16,7-4 0 15,-2-2 0-15,2-4 0 16,-1-3 0-16,3-4 0 16,-2-6 0-16,2-1 0 15,-2-4 0-15,1 0 0 16,1 0 0-16,-3-7 0 15,1-6 0-15,-4-2 0 16,0 3 0-16,-6-1 0 0,0 0 0 16,-3 2 0-16,-3 0 0 15,0 0 0 1,0 2 0-16,-3 1 0 16,-5 2 0-16,-2 2 0 0,0-1 0 15,-4 5 0-15,-4 0 0 16,-4 0 0-16,2 6 0 15,-5 5 0-15,3 1 0 16,-2 1 0-16,6-5 0 16,3 1 0-16,5-4 0 15,5-1 0-15,2-2 0 16,0-2 0-16,3 0 0 16,0 0-290-16,0 0-317 0,0 0-44 15,15 0 355-15,6-5 105 16</inkml:trace>
  <inkml:trace contextRef="#ctx0" brushRef="#br0" timeOffset="165443.04">2166 7890 77 0,'0'0'60'0,"0"0"13"16,0 0-5-16,0 0 19 16,-84-44-5-16,62 40 18 15,1 2 30-15,-4 2 2 16,1 0 35-16,-3 0-2 16,0 0 11-16,3 6 2 15,-7 4 0-15,1 1-59 0,2 5-39 16,-5 4-22-1,8 2-17-15,2 3-18 0,4-1-6 16,-2 3 1-16,9-1 0 16,-3 3-18-16,3 0 0 15,0 4 0-15,2 0 0 16,-1 4 0-16,2 2 0 16,-1 0 0-16,7-2 0 15,0-1 0-15,0 0 0 16,3 0 0-16,0 4 0 15,0 1 0-15,3 1 0 16,8 0 0-16,3-1 0 0,0-1 0 16,7-2 0-1,1-1 0-15,2-4 0 0,0-1 0 16,3-4 0 0,4-3 0-16,2-4 0 0,5-2 0 15,-2-5 0-15,0-4 0 16,-3-5 0-16,1-5 0 15,4 0 0-15,3 0 0 16,4-15 0-16,0-1 0 16,-2-3 0-16,-4-3 0 15,0-1 0-15,-2-2 0 16,-4 1 0-16,-5-1 0 16,-4 0 0-16,-3-4 0 0,-2 0 0 15,-4-5 0-15,-3 0 0 16,-1-2 0-16,-4-3 0 15,-4 2 0-15,-1-2 0 16,-2 1 0-16,0 0 0 16,0 1 0-16,0-1 0 15,-3-2 0-15,-8 3 0 16,-2-2 0-16,2 4 0 16,-2 3 0-16,-5 3 0 15,4 2 0-15,-3 2 0 16,-4 0 0-16,3 1 0 15,-3 1 0-15,0 5 0 16,5 0 0-16,-5 2 0 16,3 0 0-16,-3 2 0 0,2 2 0 15,-4 1 0-15,1 2 0 16,-8 4 0-16,2 3 0 16,-5 2 0-16,-3 0 0 15,0 16 0-15,6 5-215 16,2 3-1008-16,7-5 820 15</inkml:trace>
  <inkml:trace contextRef="#ctx0" brushRef="#br0" timeOffset="168962.43">3813 6863 82 0,'0'0'49'0,"0"0"23"0,0 0 24 15,0 0 41-15,0 0 76 16,0 0 110-16,0 0 115 16,-19-21 7-16,17 19-253 15,2 2-192-15,0 0 0 16,0 0 0-16,0 0 0 15,0 0 0-15,0 0 0 16,0 0 0-16,0 0 0 16,0 16 0-16,0 3 0 15,0 8 0-15,0 6 0 0,0 7 0 16,6 5 0 0,1 2 0-16,-1 2 0 0,-4-1 0 15,1 0 0 1,0-3 0-16,-3-6 0 0,0-3 0 15,3-7 0-15,0-4 0 16,-3-4 0-16,3-6 0 16,-1-4 0-16,-1-3 0 15,-1-2 0-15,0-1 0 16,0-4 0-16,0 0 0 16,0-1 0-16,0 0 0 15,0 0 0-15,0-8 0 0,0-13 0 16,0-7-152-1,4-1-1157-15,1 4 948 16,-1-2 218-16</inkml:trace>
  <inkml:trace contextRef="#ctx0" brushRef="#br0" timeOffset="169644.22">3816 6865 85 0,'0'0'63'0,"0"0"12"16,0 0 18-16,0 0 29 15,0 0 26-15,0 0 78 16,-9-72 63-16,9 65-68 0,4-2-26 16,10 2-68-16,8 0-42 15,5 1-62-15,6 3 40 16,0 3-52-16,-2 0 47 15,-4 0-35-15,1 13-11 16,-5 6 17-16,-4 8-29 16,-4 5 5-16,-6 6-5 15,-9 1 0-15,0 4 0 16,0-2 6-16,-15-3 0 16,-6-3 17-16,-7-7-23 15,-2-5-40-15,2-7-30 16,4-9 1-16,9-4 52 15,3-3 17-15,6 0 6 16,3-7 5-16,0-6-11 16,3 1 0-16,0-2-63 0,6-1 29 15,15 3 0-15,4-1 0 16,6 3 23-16,-1 4 6 16,-1 5 5-16,-2 1-12 15,-2 0 7-15,-1 10 5 16,-5 6 28-16,1 4 11 15,-3 5-16-15,-6 1 39 16,-2 5-10-16,-7 0 34 16,-2 0-34-16,0 3 0 15,-8-2-10-15,-7-1-42 0,-3-1 0 16,0-5 0-16,2-5 0 16,-5-3 0-16,-3-3 0 15,-6-3 0 1,0-1 0-16,2-1 0 0,1-4 0 15,5-2 0-15,7-1 0 16,0-2 0-16,6 0 0 16,3 0 0-16,3 0 0 15,3 0 0-15,3-2-301 16,24-8-894-16,10-5 811 16</inkml:trace>
  <inkml:trace contextRef="#ctx0" brushRef="#br0" timeOffset="170255.4">4656 7170 135 0,'0'0'123'16,"0"0"77"-1,0 0 159-15,0 0 177 0,0 0-17 16,0 0-344-16,-36-71-175 16,21 69 0-16,-1 2 0 15,-3 0 0-15,-1 9 0 16,-1 11 0-16,-1 5 0 0,4 7 0 16,0 1 0-16,4 4 0 15,3-1 0-15,6-1 0 16,5-6 0-1,0-4 0-15,2-6 0 16,11-3 0-16,-1-7 0 0,9-3 0 16,-3-5 0-1,6-1 0-15,-2-2 0 16,5-16 0-16,-2-5 0 0,1-3 0 16,-4-2 0-1,-3-2 0-15,-5 2 0 0,-5 0 0 16,-2 2 0-16,-7 4 0 15,0 3 0-15,0 7 0 16,0 4 0-16,0 5 0 16,0 1 0-16,0 2 0 0,0 0 0 15,0 13 0 1,0 10 0-16,6 9 0 0,-1 0 0 16,2 2 0-16,2-4 0 15,0-1 0-15,0-5 0 16,7-5 0-16,4-6 0 15,7-8 0-15,9-4-605 16,5-1-257 0,1-1 541-16,-3-13 151 0</inkml:trace>
  <inkml:trace contextRef="#ctx0" brushRef="#br0" timeOffset="170892.5">5123 7159 132 0,'0'0'96'0,"0"0"15"16,0 0-31-16,0 0-8 15,0 0-20-15,0 0 67 16,2-2 13-16,-1 2 19 16,-1 0-28-16,0 0 43 15,3 0 26-15,-3 0 21 16,1 0 32-16,1-4-141 0,-1-3-58 15,1 4-33-15,-2 0-13 16,0 3 0-16,0 0 0 16,0 0-13-16,0 6-79 15,1 5 74-15,1 3 18 16,1 0 6-16,-2-1-6 16,1-2 0-16,-1-4 0 15,1-3 6-15,-2-2-6 16,1 0 0-16,-1-2 40 15,0 0 13-15,2 0-35 16,-2-8-18-16,0-5 0 16,0-4 0-16,0-1 0 15,0 0 0-15,0-2 0 16,0 2 0-16,0 2 0 0,0 6 0 16,-5 3 0-16,1 3 0 15,-2 3 0-15,-3-1 0 16,0 2 0-16,-3 0 0 15,-3 6 0-15,-3 11 0 16,3 5 0-16,-1 7 0 16,1 2 0-16,9 1 0 15,3 0 0-15,3-1 0 16,0 1 0-16,0-1 0 16,12-2 0-16,4 1 0 15,1-3 0 1,10-7 0-16,6-4 0 0,5-7 0 15,4-9-341-15,6 0-574 16,-2-7 453-16,-7-13 271 16</inkml:trace>
  <inkml:trace contextRef="#ctx0" brushRef="#br0" timeOffset="171321.91">5481 6799 142 0,'0'0'72'0,"0"0"110"15,0 0 210-15,-34-74 230 16,29 69 2-16,5 2-611 16,0 3-13-16,-3 0 0 15,3 0 0-15,0 0 0 16,0 10 0-16,0 8 0 0,0 10 0 15,0 10 0-15,0 4 0 16,6 12 0-16,3 7 0 16,-1 5 0-16,0 2 0 15,-3-6 0-15,1-6 0 16,-3-5 0-16,0-4 0 16,2-7 0-16,-2-5 0 15,1-7 0-15,-3-8 0 16,1-5 0-16,-1-7 0 15,-1-4 0-15,0-2 0 16,0-2 0-16,0 0 0 0,0 0 0 16,0 0 0-16,0-4 0 15,2-15 0-15,5-7 0 16,7-4-448-16,4-4-769 16,1-1 938-16</inkml:trace>
  <inkml:trace contextRef="#ctx0" brushRef="#br0" timeOffset="171646.63">5775 7020 141 0,'0'0'58'16,"0"0"33"-16,0 0 64 0,0 0 10 16,0 0-68-16,0 0 179 15,-85 92 34-15,37-51-182 16,5-2-21-16,1-5-80 15,11-8 40-15,16-10-11 16,7-5 69-16,7-4-38 16,1 1 5-16,0 0-27 15,6 1-65-15,16 1 0 16,14 0 0-16,7-1 0 16,8 0 0-1,-3-1 0-15,-2 0 0 0,-6 1 0 16,-10-3 0-16,-9-2 0 15,-9-2 0-15,-7-2 0 16,-5 2 0-16,0 1 0 16,0-1-967-16,0-2 229 0,-8 0 470 15</inkml:trace>
  <inkml:trace contextRef="#ctx0" brushRef="#br0" timeOffset="173054.87">6096 7124 52 0,'0'0'39'0,"0"0"-5"15,0 0-17-15,0 0-4 16,0 0-2-16,0 0-3 16,0-11-3-16,0 11 7 15,0-1 4-15,-2-1 9 16,2-1 24-16,-1-1-13 16,-1 0 34-16,-1-2 6 15,3 1 58-15,-3 0 60 0,3-3 37 16,-4 1 55-16,1 2-33 15,3-2 53-15,-3 1-126 16,1-3-180-16,-1 2 0 16,2 1 0-16,-2 3 0 15,3 2 0-15,-2 1 0 16,1 0 0-16,1 0 0 16,0 0 0-16,0 0 0 15,0 0 0-15,0 0 0 16,0 0 0-16,0 0 0 15,0 0 0-15,0 0 0 16,0 0 0-16,0 0 0 0,0 0 0 16,0 0 0-16,0 0 0 15,0 0 0-15,0 0 0 16,0 0 0-16,0 0 0 16,0 0 0-16,0 0 0 15,0 0 0-15,0 0 0 16,0 0 0-16,0 0 0 15,0 0 0-15,0 0 0 16,0-3 0-16,0 3 0 16,0 0 0-16,0 0 0 15,0 0 0-15,0 0 0 0,0 0 0 16,0 0 0-16,0 0 0 16,0 0 0-16,0 13 0 15,0 6 0 1,0 6 0-16,0 4 0 0,0 3 0 15,0 0 0-15,0 5 0 16,1 0 0-16,4-1 0 16,-1-3 0-1,1-7 0-15,2-6 0 0,1-9 0 16,-4-5 0-16,5-6 0 16,7 0 0-16,3-12 0 15,3-8 0-15,0-4 0 16,-5-1 0-16,-4 0 0 15,-1 0 0-15,0 1 0 16,-5 3 0-16,-2-2 0 16,-2 4 0-16,-2 4 0 15,1 5 0-15,-2 3 0 0,0 4 0 16,0 3 0-16,0 0 0 16,0 0 0-16,0 19 0 15,3 8 0 1,7 2 0-16,2 5 0 15,7-4 0-15,4-2 0 0,2-4 0 16,5-7 0-16,-3-6 0 16,-2-7 0-16,-1-4 0 15,-4-1 0-15,-1-19 0 16,-1-5 0-16,-2-8 0 16,-2-3 0-16,-7-6 0 15,-2 2 0-15,-5-1 0 0,0 2 0 16,-5 4 0-16,-7 6 0 15,-1 7 0-15,0 3 0 16,-1 8 0-16,2 4 0 16,-1 5 0-16,2 2 0 15,-2 3 0-15,8 20 0 16,4 9-605-16,1 3-373 16,6-1 710-16,15-3 89 15</inkml:trace>
  <inkml:trace contextRef="#ctx0" brushRef="#br0" timeOffset="173608.39">6855 7104 69 0,'0'0'95'0,"0"0"52"0,0 0 64 16,0 0 173-16,0 0 94 15,0 0-76-15,-55-64-141 16,40 64-261-16,0 7 0 16,-4 13 0-16,-1 6 0 15,1 8 0-15,0 4 0 0,5-1 0 16,6-6 0 0,7-5 0-16,1-4 0 15,0-8 0-15,6-5 0 16,12-5 0-16,6-4 0 0,3 0 0 15,4-2 0-15,-4-13 0 16,-2-4 0 0,-4 0 0-16,-6-5 0 15,-3-2 0-15,-2 0 0 0,-8-2 0 16,-2 1 0-16,0 2 0 16,0 7 0-16,-3 4 0 15,-3 5 0-15,3 6 0 16,0 3 0-16,3 0 0 15,0 0 0-15,0 12 0 0,0 9 0 16,3 10 0-16,10 2 0 31,1 3 0-31,-1 2 0 0,2-3 0 0,-6 1 0 32,4 0 0-32,-2-6 0 0,5-6 0 15,2-8 0-15,5-10-892 0,2-6 282 16,-1-4 373-1,-3-19 85-15,-6-6 38 0</inkml:trace>
  <inkml:trace contextRef="#ctx0" brushRef="#br0" timeOffset="173962.44">7079 7083 106 0,'0'0'62'0,"0"0"38"16,0 0 66-16,91-36 148 15,-58 36 191-15,-2 0-91 16,2 7-34-16,-2 11-380 16,-4 3 0-16,-5 3 0 15,-7 3 0-15,-7 3 0 16,-8-1 0-16,0 1 0 16,-5-6 0-16,-8-7 0 15,-2-8 0-15,1-9 0 16,1 0 0-16,1-19 0 0,3-10 0 15,6-7 0 1,3-2 0-16,0-3 0 16,8 5 0-16,5 2 0 15,2 5 0-15,0 9 0 16,4 3 0-16,5 5 0 0,7 8 0 16,2 4 0-16,0 9-573 15,-6 10-466-15,-6-1 750 16</inkml:trace>
  <inkml:trace contextRef="#ctx0" brushRef="#br0" timeOffset="174488.03">7829 7060 209 0,'0'0'118'0,"0"0"210"0,0 0 427 16,0 0-118-16,0 0-637 15,0 0 0 1,-70-71 0-16,42 75 0 0,-5 16 0 16,3 10 0-16,0 4 0 15,2 6 0-15,6 2 0 16,8-2 0-16,8-9 0 16,6-7 0-16,0-10 0 15,12-7 0-15,9-7 0 16,10 0 0-16,2-12 0 15,0-13 0-15,-2-7 0 16,-2-7 0-16,-4-4 0 0,-2-7 0 16,-6-4 0-16,-6-1 0 15,1-1 0-15,-9 3 0 16,1 6 0-16,-2 4 0 16,-2 8 0-16,1 7 0 15,-1 6 0-15,0 9 0 16,0 8 0-16,0 5 0 15,0 0 0-15,0 0 0 16,0 18 0-16,0 11 0 16,0 10 0-16,0 9 0 15,0 7 0-15,0 7 0 16,8 3 0-16,3-1 0 16,0-6 0-16,5-12 0 15,1-9 0-15,2-8 0 0,1-6 0 16,2-7 0-16,5-9 0 15,3-3-1128-15,7-4 464 16</inkml:trace>
  <inkml:trace contextRef="#ctx0" brushRef="#br0" timeOffset="175340.75">9021 6995 148 0,'0'0'166'0,"0"0"230"16,-16-80 477-16,7 64-409 16,3 5-464-16,3 6 0 15,3 4 0-15,0 1 0 16,0 0 0-16,0 21 0 16,0 20 0-16,3 16 0 15,8 5 0-15,2 1 0 16,-1-5 0-16,0-3 0 15,1-5 0-15,-2-6 0 16,-1-6 0-16,-1-11 0 16,-3-8 0-16,-1-8 0 0,-2-8 0 15,0-3 0-15,2 0 0 16,-2-13 0-16,-3-12 0 16,0-8 0-16,0-9-663 15,-8-2-166-15,-6-5 592 16,2-2 136-16,-3 1 44 15,-4 0 37-15,-1 0 9 16,-2 3 3-16,1-1 8 16,9 9 4-16,6 9 20 15,6 8 16-15,0 7 4 16,0 6 9-16,11 4 9 16,8 2 12-16,8 3 20 15,7 0 23-15,5 1 82 0,0 13 28 16,2 3 67-16,-3 3-53 15,-7 4-32-15,-4 4-59 16,-9 6-56-16,-9 4-94 16,-9 4 0-16,0-5 0 15,-24-3 0-15,-6-7 0 16,-1-8 0-16,-2-6 0 16,9-8 0-16,5-5 0 15,7 0 0-15,7 0 0 16,5-5 0-16,0-6-546 15,24-2-439-15,15-1 682 16,9-1 155-16</inkml:trace>
  <inkml:trace contextRef="#ctx0" brushRef="#br0" timeOffset="175790.55">9594 6959 66 0,'0'0'103'0,"0"0"-1"16,0 0 102-16,0 0 220 15,0-80 276-15,-4 73-252 16,-2 3-448-16,-3 4 0 16,-2 0 0-16,-5 0 0 15,1 2 0-15,-4 16 0 0,1 3 0 16,3 4 0-16,3 3 0 16,5 3 0-16,4 0 0 15,3-2 0-15,0-4 0 16,3-7 0-16,11-5 0 15,3-6 0-15,5-7 0 16,5 0 0-16,3-7 0 16,-2-13 0-16,-5-2 0 15,-4-7 0-15,-3 0 0 16,-7-2 0-16,-3 1 0 16,-3 4 0-16,-1 8 0 15,-2 7 0-15,0 6 0 16,0 2 0-16,0 3 0 15,0 0 0-15,0 4 0 0,3 16 0 16,4 7 0-16,2 9 0 16,2 2 0-16,3 0 0 15,2-2 0-15,3-10 0 16,6-6-88-16,5-7-895 16,6-10 404-16,0-3 338 15</inkml:trace>
  <inkml:trace contextRef="#ctx0" brushRef="#br0" timeOffset="176171.53">10130 6789 139 0,'0'0'41'0,"0"0"90"0,0 0 18 16,0 0 40-1,0 0-85-15,-82-19-75 0,55 38-2 16,3 5-1-16,3-1-6 15,2-1-6-15,13-4-8 16,6-4 8-16,0-4 39 16,6 0 69-16,18-2 157 15,1 3 34-15,8-2 54 16,-2 0-343-16,-1 1-24 16,-3 1 0-16,-5 0 0 15,-4 1 0-15,-5 3 0 16,-5-3 0-16,-8 5 0 0,0-1 0 15,-3 1 0-15,-19 0 0 16,-5-5 0 0,0-2 0-16,2-4 0 15,7-6 0-15,3 0 0 0,10 0 0 16,5-10 0-16,0-5-380 16,21-5-766-16,9-4 860 15,7-5 154-15</inkml:trace>
  <inkml:trace contextRef="#ctx0" brushRef="#br0" timeOffset="176493.67">10388 6797 111 0,'0'0'58'15,"0"0"36"-15,0 0 37 0,0 0 84 16,0 0 244 0,0 0 18-16,16-38-190 0,-35 47-171 15,-8 9-105-15,-1 3 12 16,7 0-5-16,5-3-13 15,8-2 1 1,8-3 0-16,0-2-6 0,15 2 30 16,9-2-30-16,3-1 0 15,-2 1 0-15,-3 3 0 16,-2 0 0-16,1 2 0 16,-5 0 0-16,-1 2 0 15,-7 0 0-15,-8 0 0 16,0 2 0-16,-8-2 0 15,-17 0 0-15,-13-5 0 0,-14 2 0 16,-12-3 0-16,-14-2-295 16,-11-2-1027-16,-12-3 989 15</inkml:trace>
  <inkml:trace contextRef="#ctx0" brushRef="#br0" timeOffset="180722.29">3413 6647 93 0,'0'0'46'0,"0"0"17"16,0 0 11-16,0 0 39 16,0 0 32-16,0 0 190 15,0-52 253-15,0 51-51 16,0-1-484-16,0 2-53 0,0 0 0 16,0-1 0-1,0 1 0-15,0 0 0 0,0 0 0 16,0 0 0-16,0 0 0 15,0 0 0-15,0 6 0 16,0 14 0-16,0 8 0 16,-3 5 0-16,3 7 0 15,0 2 0-15,0 1 0 16,0 3 0-16,0 4 0 16,0 3 0-16,6 9 0 15,-1 3 0-15,-1 0 0 16,4-3 0-16,0-7 0 0,3-1 0 15,1-4 0-15,0 3 0 16,0-1 0-16,1-1 0 16,-2 2 0-1,-2-2 0-15,-1 0 0 0,-3-2 0 16,1-2 0-16,0-5 0 16,0-3 0-16,1-6 0 15,-1-3 0-15,2-3 0 16,-1-1 0-16,-2-3 0 15,2 1 0-15,-1 0 0 16,-1-3 0-16,-2-4 0 16,0-3 0-16,-2-4 0 15,-1-4 0-15,2-5 0 0,-2 1 0 16,0-2 0 0,0 0 0-16,0 0 0 0,0 0 0 15,0 0 0-15,1 0 0 16,1 0 0-16,-2 0 0 15,1 0 0-15,3 0 0 16,1 0 0-16,4 0 0 16,9 0 0-16,3 0 0 15,10 0 0-15,4-4 0 16,6-2 0-16,4-1 0 16,7 3 0-16,2-2 0 15,0 2 0-15,1-1 0 16,-3 0 0-16,3-1 0 15,1 0 0-15,3 2 0 0,1 1 0 16,4-2 0-16,1 2 0 16,-6-2 0-16,2 0 0 15,-1-1 0-15,1 1 0 16,0 1 0-16,0-2 0 16,-1 2 0-16,3 2 0 15,-1-2 0-15,1 3 0 16,5-1 0-16,-1-1 0 15,1 1 0-15,-3 0 0 16,1-1 0-16,-3 2 0 16,1 1 0-16,4 0 0 15,1-2 0-15,0 2 0 16,-1-2 0-16,7-1 0 16,-2-1 0-16,7-2 0 15,-3 0 0-15,-3 0 0 0,-4 1 0 16,-4 1 0-16,1 0 0 15,2 1 0-15,2-1 0 16,-2-2 0-16,4 2 0 16,0 0 0-16,5-1 0 15,-1 1 0-15,-2-2 0 16,-3-1 0-16,-4 1 0 16,-2 1 0-16,-2-1 0 15,3 2 0-15,-1-1 0 16,0 2 0-16,-1-1 0 0,-1 1 0 15,-3 0 0 1,-1 0 0-16,0 1 0 0,-2 0 0 16,0-1 0-1,0-1 0-15,-1 1 0 16,6 0 0-16,-2 1 0 16,0 2 0-16,-6-2 0 15,-2 1 0-15,-1-2 0 0,3-2 0 16,3 0 0-16,6-2 0 15,3 1 0-15,-1-1 0 16,-2 4 0-16,-4 1 0 16,-5-2 0-16,-3 3 0 15,-1-2 0-15,4 0 0 0,0 1 0 16,2-3 0 0,-2 3 0-16,-2-1 0 0,-1 0 0 15,1 2 0-15,-2-1 0 16,6 0 0-16,-2-1 0 15,6-2 0-15,0 2 0 16,2-2 0-16,1 1 0 16,2-2 0-16,-2 0 0 15,-1-1 0-15,-4 0 0 16,1 2 0-16,1 0 0 16,3 1 0-16,2 1 0 15,1 0 0-15,-3 2 0 16,-1 1 0-16,-2 0 0 15,2-1 0-15,4 1 0 0,0-1 0 16,-3-3 0-16,-6 3 0 16,-7 0 0-16,-6-1 0 15,-2 0 0-15,-1 2 0 16,-2 0 0-16,-2 0 0 16,-10 0 0-16,-7 0 0 15,-9 0 0-15,-7 0 0 16,-5 0 0-16,2 0 0 15,-1-2 0-15,1-1 0 16,1-2 0-16,-3-1 0 16,3-1 0-16,-3-3 0 15,0-2 0-15,0-3 0 16,0-2 0-16,0-2 0 0,-3-6 0 16,-2-2 0-1,1-3 0-15,0-4 0 0,1-5 0 16,3 0 0-16,-2-2 0 15,2-1 0-15,0 2 0 16,-1 1 0-16,-2-2 0 16,-2 2 0-16,-1-3 0 15,2 2 0-15,-2-3 0 16,1-1 0-16,2 2 0 16,2 3 0-16,-4 3 0 15,4 3 0-15,-4 2 0 16,2-1 0-16,0 0 0 0,-1 0 0 15,0-1 0-15,1 2 0 16,-2 0 0-16,-1 2 0 16,3 5 0-16,1 0 0 15,-1 5 0-15,0 0 0 16,-1 1 0-16,1 1 0 16,0 2 0-16,2 1 0 15,1-1 0-15,0 4 0 16,0 0 0-16,0 2 0 15,0 2 0-15,0 4 0 16,0-2 0-16,0 4 0 16,0-3 0-16,0 4 0 15,0 0 0-15,-2 0 0 0,2 0 0 16,0 0 0 0,0 0 0-16,0 0 0 0,-1 0 0 15,1 0 0-15,-2 0 0 16,1 0 0-16,-1 0 0 15,-5 0 0-15,-10 0 0 16,-5 0 0-16,-5 0 0 16,-7 2 0-16,0 2 0 15,-7 1 0-15,-8 0 0 16,-3 1 0-16,-5-1 0 16,3 1 0-16,1 0 0 15,3-2 0-15,3-2 0 16,-3 2 0-16,-3-2 0 15,-7 0 0-15,-7 1 0 0,-6 0 0 16,-3-1 0-16,-2 2 0 16,7-2 0-16,-1 2 0 15,3 1 0-15,2-1 0 16,2 0 0-16,-3 2 0 16,1-1 0-16,-2-2 0 15,-2-1 0-15,2 0 0 16,4-2 0-16,2 2 0 15,5-2 0-15,-2 1 0 16,-4 2 0-16,4-1 0 16,-1 0 0-16,0-1 0 15,0 2 0-15,0 0 0 16,-2 0 0-16,0-2 0 16,4-1 0-16,1 2 0 0,1-2 0 15,3 0 0-15,-3 1 0 16,-2 0 0-16,-6 2 0 15,0 2 0-15,-2 0 0 16,7 0 0-16,-1 2 0 16,1-1 0-16,0-4 0 15,2 1 0-15,0-1 0 16,0-1 0-16,-3-1 0 16,-3 0 0-16,-4 0 0 15,-3 0 0-15,2 0 0 16,4 0 0-16,5 2 0 0,5 4 0 15,5 0 0-15,0 1 0 16,-4 0 0-16,2-2 0 16,-2 1 0-16,-1-1 0 15,3 0 0-15,4-2 0 16,-4 1 0-16,2 0 0 16,-2 1 0-16,2-1 0 15,2 0 0-15,2-1 0 16,1 0 0-16,0 1 0 15,0 1 0-15,-1-3 0 16,1 1 0-16,-1 0 0 16,3-2 0-16,-1 1 0 15,0-1 0-15,-1 0 0 16,-4 2 0-16,-2 1 0 16,-1 2 0-16,-6 0 0 0,-2 1 0 15,5-2 0-15,3 1 0 16,7-2 0-16,6 1 0 15,-1-3 0-15,4 1 0 16,2 1 0-16,-7 1 0 16,-5-1 0-16,0 0 0 15,-3-1 0-15,2 0 0 16,4-3 0-16,4 0 0 16,2 0 0-16,1 0 0 15,-4 0 0-15,0-1 0 16,-4-4 0-16,-5 1 0 15,0-2 0-15,4 1 0 0,2 0 0 16,1 0 0-16,5 0 0 16,-2 3 0-16,-4-1 0 15,1 0 0-15,0 1 0 16,-1 0 0-16,1-1 0 16,2 1 0-16,0 1 0 15,5 0 0-15,4-1 0 16,6 1 0-16,2 1 0 15,-1 0 0-15,-1 0 0 16,0 0 0-16,-4 0 0 16,1 0 0-16,0 0 0 15,-2 3 0-15,9-1 0 16,-3 1 0-16,6-1 0 16,0-2 0-16,-1 1 0 15,-3-1 0-15,0 1 0 0,0 1 0 16,-2-2 0-16,5 1 0 15,-5 1 0-15,6-1 0 16,0 1 0-16,3-1 0 16,3-1 0-16,1 0 0 15,-3 0 0-15,-2 0 0 16,-1 0 0-16,-4 0 0 16,2 0 0-16,-2 0 0 15,0 0 0-15,0 0 0 16,2 0 0-16,-8 0 0 0,5 0 0 15,-1 0 0 1,4 0 0-16,4 0 0 0,3 0 0 16,3 0 0-1,3 0 0-15,0 0 0 0,3 0 0 16,0 0 0-16,2 0 0 16,1 0 0-16,0 0 0 15,0 0 0-15,0 0 0 16,0 0 0-16,0 0 0 15,7 0 0-15,32 0 0 16,15-1-1094-16,11-16 313 16</inkml:trace>
  <inkml:trace contextRef="#ctx0" brushRef="#br0" timeOffset="184354.58">27356 7011 48 0,'0'0'22'0,"0"0"7"16,0 0-5-16,0 0-2 16,0 0 6-16,0 0 11 15,0 0-5-15,-37-10 1 16,35 10 8-16,1 0 0 16,-3 0-2-16,0 0-4 15,-1 0 1-15,1 0 6 16,3 0-6-16,-1 0 13 15,1 0 13-15,1 0 7 16,-2 0-7-16,1 0 0 16,1 0-5-16,-3 0 12 15,0 0-21-15,1 0-12 16,1 1 15-16,-1-1-16 0,2 0 15 16,0 1-3-1,0-1 6-15,0 1-3 0,0-1-11 16,0 0-9-16,0 0 6 15,0 0-5-15,0 0 11 16,0 0-5-16,0 0 0 16,0 0 1-16,0 0-1 15,0 0 13-15,0 0-18 16,0 0-5-16,0 0-12 16,0 0-11-16,0 0-6 15,2 0-17-15,4 0-12 16,4 0 18-16,7 0 11 15,2 0 23-15,0 0-23 16,4 0 0-16,3 0 0 0,6 0 17 16,1 0-17-16,0 0-12 15,-1 0 12-15,0 2 6 16,-4-2 6-16,-1 0-24 16,1 1 12-16,0 1 0 15,5-2 0-15,5 1 17 16,1-1-11-16,2 0-6 15,-2 1 6-15,-5-1-6 16,-1 0 0-16,-4 0 11 16,-3 0-11-16,0 0 6 15,-1 0-12-15,2 0 6 16,4 0 0-16,8 0 6 16,1 0-6-16,5 0 0 15,3 0 0-15,-2 0-29 16,-1 0 29-16,-6 0-11 0,-5 0 5 15,-4 0-5-15,0 0 11 16,-2-2-6-16,5-3 6 16,3 2-6-16,4-1 0 15,2 0-5-15,3 0 11 16,-2 1 0-16,-1 2-12 16,-6-2 12-16,-5 0 0 15,-6 1 0-15,-1-3 0 16,0 4 0-16,1-2 6 15,2 0-6-15,7 2 0 16,0-4-29-16,2 4-5 16,-4-1 6-16,-4-2 16 0,-7 3-5 15,-3-3 12 1,-2 1-1-16,-2 0 6 0,3 0 0 16,5 0 0-16,1 1-11 15,6 0-51-15,1-1-4 16,1 3 6-16,-3 0 23 15,-1-1 37-15,-3 1 0 16,-6-3 0-16,1 0-6 16,-1-1 6-16,5 1-10 15,3 0 10-15,7 1-5 16,3 0 0-16,2-2-1 16,1 3-9-16,-4-2-1 15,-4 1 11-15,-4 1 0 0,-7-2 5 16,-3 0 0-16,-3 2-6 15,4-2 6-15,0 2-5 16,7-2 0-16,0 1 5 16,2 2 0-16,-3-1 5 15,-6 0-5-15,-5-1 0 16,-7 1 21-16,-4-1-21 16,-1 2 0-16,2 0 26 15,2-1 0-15,4-3-26 16,0 4 0-16,4-2-10 15,2-1 5-15,0 2-6 16,0-1 1-16,-5 1 10 16,0 1 0-16,-3-1 15 15,-3 1-9-15,2-2-6 0,2 2 0 16,2-3 0-16,1 3 0 16,1 0-16-16,4 0 21 15,1 0-15-15,-1 0 10 16,-3 0-11-16,-1 0 16 15,-4 0-5-15,-2 0 0 16,-3 0 16-16,-2 0-16 16,1 0 5-16,1 0-15 15,-1 0 15-15,0 0-5 16,-1 0 0-16,-1 0 5 16,0 0-5-16,0 0 11 15,0 0 20-15,0 0 45 16,0 0-5-16,0 0 25 0,0 0-34 15,0 0 25-15,0 0-18 16,0 0-29-16,0 0 7 16,0 0 0-16,0 0-47 15,0 0 0-15,0 0 0 16,0 0 0-16,0 0 0 16,0 0 0-16,0 0 0 15,0 0 0-15,0 0 0 16,0 0 0-16,0 0 0 15,0 0 0-15,0 0-215 0,0 0-359 16,-11 0-160-16,-11-7 397 16</inkml:trace>
  <inkml:trace contextRef="#ctx0" brushRef="#br0" timeOffset="185719.03">29932 6660 111 0,'0'0'63'0,"0"0"17"16,0 0 23-16,0 0 77 15,0 0 213-15,0 0 14 16,0 0 105-16,-9-29-314 16,9 29-198-16,0 0 0 15,0 0 0-15,0 0 0 0,0 0 0 16,0 0 0-16,0 0 0 15,5 8 0-15,16 5 0 16,10 5 0-16,12 0 0 16,5-3 0-16,3 2 0 15,-2-3 0-15,-7 1 0 16,-8-2 0-16,-7-2 0 16,-5-2 0-16,-8-2 0 15,-2-3 0-15,-6-3 0 16,-5 1 0-16,1-2 0 15,-2 0 0-15,0 0 0 16,0 0 0-16,0 0 0 0,0 0 0 16,0 0 0-1,0 0 0-15,0 1 0 0,0 1 0 16,0 5 0-16,-5 4 0 16,-6 5 0-16,-3 4 0 15,-2 3 0-15,-1 4 0 16,-2 3 0-16,1 4 0 15,-5 1 0-15,1-2 0 16,4-3 0-16,0-5 0 16,6-6 0-16,2-4 0 15,2-5 0-15,5-3 0 16,0-2 0-16,3-4 0 16,0-1 0-16,0 0 0 15,0 0 0-15,0 0 0 16,0 0 0-16,0 0 0 0,0 0 0 15,0-3 0 1,0-14-1244-16,8-9 609 0</inkml:trace>
  <inkml:trace contextRef="#ctx0" brushRef="#br0" timeOffset="187268.89">31030 6865 57 0,'0'0'37'15,"0"0"1"-15,0 0-2 16,0 0 2-16,0 0 6 16,0 0 9-16,-34 0 3 15,33 0 12-15,-1 0 16 16,1 0 45-16,-1 0 57 16,1 0 39-16,1 0 2 15,-2 0-15-15,1 0-18 16,1 0 35-16,-2 0-95 15,2 0-134-15,0 0 0 0,0 0 0 16,0 0 0-16,0 0 0 16,0 0 0-16,0 0 0 15,0 0 0-15,0 0 0 16,0 0 0-16,0 0 0 16,0 0 0-16,9 0 0 15,17 0 0-15,10 0 0 16,8 0 0-16,6 0 0 15,0 0 0-15,4 0 0 16,1 0 0-16,2 0 0 16,0 0 0-16,-1 0 0 15,1 0 0-15,-4 0 0 16,-2 0 0-16,-6 0 0 16,-6 0 0-16,-6 0 0 15,-4 0 0-15,3 0 0 0,2 0 0 16,2 0 0-16,7-5 0 15,-3 3 0-15,5 0 0 16,-5 2 0-16,-4 0 0 16,-4 0 0-16,-7 0 0 15,-4 0 0-15,-5 0 0 16,0-3 0-16,3 2 0 16,1 0 0-16,7 1 0 15,3 0 0-15,3 0 0 16,-2 0 0-16,1 0 0 15,-3 0 0-15,-2 0 0 16,-1 0 0-16,-1 0 0 0,2 0 0 16,3-2 0-1,3 1 0-15,4-2 0 0,6 3 0 16,-1 0 0-16,2 0 0 16,-6 0 0-16,-10 0 0 15,-8 0 0-15,-7 0 0 16,-7 0 0-16,-3 0 0 15,0 0 0-15,2 0 0 16,0 0 0-16,-2 0 0 16,0 0 0-16,-3 0 0 15,0 0 0-15,2 0 0 16,-2 0 0-16,0 0 0 16,0 0 0-16,0 0 0 15,0 0 0-15,0 0 0 16,0 0 0-16,0 0 0 0,0 0 0 15,0 0 0-15,0 0 0 16,0 0 0-16,-12 0 0 16,-3 0 0-16,-6 0-524 15,0 0-462-15,3 0 684 16,2-9 74-16</inkml:trace>
  <inkml:trace contextRef="#ctx0" brushRef="#br0" timeOffset="188247.79">32623 6678 83 0,'0'0'54'0,"0"0"31"16,0 0 8-16,0 0 59 15,0 0 114-15,0 0 142 16,-32-29 101-16,32 29-112 16,0 0-397-16,0 0 0 15,0 0 0-15,0 0 0 16,0 0 0-16,0 0 0 16,0 0 0-16,0 0 0 15,6 7 0-15,10 7 0 0,8 4 0 16,3 1 0-16,9 2 0 15,0 0 0-15,4 3 0 16,3-4 0-16,-1-3 0 16,-1-4 0-16,-7-2 0 15,-9-5 0-15,-12-1 0 16,-7-4 0-16,-6 1 0 16,0-2 0-16,0 0 0 15,0 0 0-15,0 0 0 16,0 0 0-16,0 0 0 15,0 0 0-15,0 1 0 16,0-1 0-16,0 0 0 16,0 2 0-16,-4 0 0 15,-6 5 0-15,-1 3 0 0,-4 5 0 16,-3-1 0-16,-1 4 0 16,-2 3 0-16,2 0 0 15,-1 2 0-15,5-2 0 16,3-6 0-16,2 0 0 15,4-4 0-15,1-1 0 16,1-1 0-16,1-2 0 16,1-3 0-16,1-1 0 15,-2-2 0-15,3-1 0 16,0 1 0-16,0-1 0 16,0 0 0-16,0 0 0 15,0 0 0-15,-1 0 0 0,1 0 0 16,0 0 0-16,0 0 0 15,0 0 0-15,0 0 0 16,0 0 0-16,0 0 0 16,0 0 0-16,0 0 0 15,0 0 0-15,-2 2 0 16,1 2 0-16,-1 0 0 16,-1 2 0-16,0-2 0 15,2 0 0-15,-1-1 0 16,1 0 0-16,1 0 0 15,-2-2 0-15,1 0 0 0,-1 1 0 16,2-2 0 0,-1 0 0-16,1 0 0 0,0 0 0 15,0 0 0-15,0 0 0 16,0 0 0-16,0 0 0 16,0 0 0-16,0 0 0 15,0 0 0-15,0 0 0 16,0 0 0-16,0 0 0 15,0 0 0-15,0 0 0 16,0 0 0-16,0 0 0 16,0-2 0-16,0 0-1202 15,0-4 530-15</inkml:trace>
  <inkml:trace contextRef="#ctx0" brushRef="#br0" timeOffset="192933.55">24183 6964 106 0,'0'0'76'0,"0"0"17"15,0 0 23-15,0 0 81 16,0 0 168-16,0 0 9 16,0 0-40-16,-8-20-88 15,8 23-119-15,0 12-114 16,0 9-13-16,0 14 0 16,0 6 0-16,0 6 0 15,1 3 0-15,4-4 0 0,0-4 0 16,-2-2 0-16,2-4 0 15,-2-3 0-15,0-5 0 16,0-7 0-16,0-9 0 16,-1-7 0-16,-2-3 0 15,1-5 0-15,-1 0 0 16,0 0 0-16,0 0 0 16,0-14 0-16,-3-6 0 15,-9-8-1068-15,-2-2 370 16,-5-4 444-16</inkml:trace>
  <inkml:trace contextRef="#ctx0" brushRef="#br0" timeOffset="193192.47">24053 6989 99 0,'0'0'72'16,"0"0"24"-16,0 0 4 15,0 0 11-15,0 0-22 16,0 0-42-16,43-33-37 16,-1 25 10-16,6 1 33 15,4 0-7-15,-3 2-22 16,-7 1-21-16,-11 3-3 16,-10 1-45-16,-11 0-113 0,-4 0-12 15,-6 12 57-15,0 4 44 16,-13 4-20-16</inkml:trace>
  <inkml:trace contextRef="#ctx0" brushRef="#br0" timeOffset="193441.5">24176 7351 158 0,'0'0'63'16,"0"0"91"-16,0 0 126 16,0 0 56-16,0 0-135 15,0 0-81-15,54-18-105 16,-17 13-15-16,8 1-5 16,6 2-148-16,0 2-193 15,-9 0-13-15,-7 0 146 16,-9 4 87-16</inkml:trace>
  <inkml:trace contextRef="#ctx0" brushRef="#br0" timeOffset="193799.44">24609 7295 107 0,'0'0'71'0,"0"0"27"15,0 0 41-15,0 0 53 16,0 0 184-16,0 0 41 0,-34-37-37 15,26 37-113-15,0 0-267 16,-3 0 0-16,-1 13 0 16,-3 5 0-16,3 7 0 15,5 0 0-15,1 0 0 16,6-3 0-16,0-4 0 16,1-4 0-16,17-8 0 15,3-5 0-15,2-1 0 16,0 0 0-16,0-3 0 15,-8-8 0-15,-1-2 0 16,-6-2 0-16,-2-1 0 16,-3-2 0-16,-3 1 0 15,0 0 0-15,0 0 0 0,0 4 0 16,-4 5 0-16,-1 3-18 16,0 5-815-16,2 0 86 15,0 0 457-15</inkml:trace>
  <inkml:trace contextRef="#ctx0" brushRef="#br0" timeOffset="194158.38">24763 7257 128 0,'0'0'92'0,"0"0"57"0,0 0 37 16,0 0 79-16,82-12-26 15,-54 24 29-15,-1 6 27 16,-6 3-50-16,-3 1-78 16,-6 1-154-16,-5-1-13 15,-1-7 0-15,-4-7 0 16,-2-4 0-16,0-4 0 16,0 0 0-16,0-5 0 15,0-12 0-15,0-2 0 16,0-4 0-16,0 1 0 15,0-1 0-15,0 3 0 0,0 0 0 16,1 7 0 0,7 0 0-16,2 4 0 0,3 6 0 15,4 3 0-15,5 0-552 16,4 7-382-16,-1 7 628 16,-4-2 145-16</inkml:trace>
  <inkml:trace contextRef="#ctx0" brushRef="#br0" timeOffset="194713.52">25222 7222 127 0,'0'0'108'0,"0"0"70"0,0 0 185 15,0 0 245 1,0 0-21-16,0 0-511 0,0-32-76 15,0 40 0-15,0 12 0 16,3 5 0-16,2 3 0 16,1 2 0-16,3-5 0 15,0-2 0-15,0-8 0 16,-1-5 0-16,0-6 0 16,0-4 0-16,2 0 0 15,3-8 0-15,1-11 0 16,2-1 0-16,-2-3 0 15,-3 3 0-15,-2 2 0 16,-1 2 0-16,-3 7 0 0,-4 3 0 16,2 3 0-1,-3 3 0-15,3 0 0 0,0 0 0 16,1 4 0 0,4 9 0-16,1 2 0 0,3 1 0 15,-3-4 0-15,0 0 0 16,1-6 0-16,-1-4 0 15,0-2 0-15,1 0 0 16,-1 0 0-16,2-7 0 16,1-6 0-16,-5-2 0 15,1-2 0-15,-4 2 0 16,-2-2 0-16,-2 3 0 0,0-1 0 16,0 4 0-16,0 2 0 15,0 3 0-15,0 3 0 16,-2 3 0-16,2 0-157 15,0 4-1201-15,2 10 968 16</inkml:trace>
  <inkml:trace contextRef="#ctx0" brushRef="#br0" timeOffset="195164.31">25819 7196 96 0,'0'0'63'0,"0"0"78"16,0 0 67-16,0 0 267 0,0 0 81 16,0 0-61-16,2-55-482 15,-7 55-13-15,-7 0 0 16,-6 18 0-16,2 4 0 16,0 5 0-16,3 1 0 15,6-1 0-15,1-2 0 16,6-5 0-16,0-6 0 15,0-5 0-15,7-7 0 16,10-2 0-16,4 0 0 16,3-1 0-16,-2-13 0 15,-1 0 0-15,-5-4 0 16,-4 0 0-16,-3 0 0 16,-2 0 0-16,-2-1 0 0,-2 5 0 15,-1 4 0 1,-2 5 0-16,0 4 0 0,0 1 0 15,0 0 0-15,0 0 0 16,3 9 0-16,4 12 0 16,2 4 0-16,3-2 0 15,-1 1 0-15,-2-3 0 16,1-2-481-16,0-6-396 16,-1-8 507-16,0-5 193 15</inkml:trace>
  <inkml:trace contextRef="#ctx0" brushRef="#br0" timeOffset="195469.5">26049 7153 88 0,'0'0'57'0,"0"0"15"16,0 0-5-16,81-14-12 15,-59 16 2-15,-3 14 10 16,-5 1 21-16,-3-1-8 15,-5 0 56-15,-4-7-14 16,-2-4-20-16,0-1 21 16,0-4-13-16,0 0 50 15,0 0 213-15,0-6-83 16,0-6-290-16,0-6 0 0,0-2 0 16,0-1 0-16,6 3 0 15,2 1 0-15,5 6 0 16,3 6 0-16,8 5-833 15,6 0 79-15,1 14 498 16,2 0 96-16</inkml:trace>
  <inkml:trace contextRef="#ctx0" brushRef="#br0" timeOffset="195980.21">26617 7143 125 0,'0'0'73'16,"0"0"22"-16,0 0 24 15,0 0 17-15,0 0 86 16,0 0 17-16,-87-51-4 0,64 51-43 16,1 4-56-16,1 12-35 15,1 5-22-15,-1 3-56 16,5 2-18-16,7-1-10 16,6-3 5-16,3-6-18 15,0-4 7-15,9-5-17 16,10-5 28-16,5-2 39 15,4 0 71-15,4-15-12 16,-2-8-16-16,-5-5-82 16,-1-6 0-16,-6-4 0 15,-6-5 0-15,-2-5 0 16,-5-1 0-16,-4-2 0 16,-1 2 0-16,0 5 0 0,0 3 0 15,0 5 0 1,-6 8 0-16,0 5 0 0,2 6 0 15,-1 7 0-15,2 4 0 16,2 5 0-16,-4 1 0 16,-1 7 0-16,-2 21 0 15,0 13 0-15,7 13 0 16,1 6 0-16,3 6 0 16,13 2 0-16,0-3 0 15,5-7 0-15,1-9 0 16,-3-6 0-16,-3-9 0 0,-9-5 0 15,-5 0 0 1,-2-2 0-16,-25 2-1340 0,-23-1 810 16</inkml:trace>
  <inkml:trace contextRef="#ctx0" brushRef="#br0" timeOffset="196779.96">24870 7929 156 0,'0'0'129'16,"0"0"185"-16,0 0 336 16,-22-78 148-16,19 71-798 0,3 6 0 15,0 1 0-15,0 1 0 16,0 23 0-16,3 14 0 16,9 13 0-16,4 7 0 15,-1 5 0-15,1 1 0 16,-2-5 0-16,1-8 0 15,-5-14 0-15,-2-12 0 16,-4-11 0-16,-2-9 0 16,1-5 0-16,-3 0 0 15,0-2 0-15,0-18 0 16,0-11-284-16,0-6-767 16,-12-6 666-16,1-6 257 15,2 2 66-15,2 0 34 16,3 3 14-16,-1 1 14 0,3-1 15 15,-1 3 5-15,2 3-5 16,1 5 3-16,0 9 12 16,0 6 2-16,8 7 11 15,6 4 14-15,3 5 0 16,7 2-8-16,5 0 17 16,4 2 17-16,2 14 12 15,-6 0 6-15,-6 2-12 16,-10 4 25-16,-10 1-13 15,-3 0 82-15,-4 2 60 16,-24 3-31-16,-10-4-81 0,-4-3-50 16,1-5-69-1,9-7-12-15,14-5-6 16,10-2-241-16,8-2-278 0,1 0-105 16,27 0 326-16</inkml:trace>
  <inkml:trace contextRef="#ctx0" brushRef="#br0" timeOffset="197224.2">25425 7907 170 0,'0'0'75'16,"0"0"107"-16,0 0 136 15,0 0 235-15,0 0-88 16,0 0-181-16,-76-30-284 15,66 30 0-15,-5 12 0 16,3 6 0-16,1 4 0 16,3-2 0-16,3 0 0 15,5-5 0-15,0-4 0 16,0-4 0-16,6-3 0 16,7-4 0-16,2 0 0 15,5 0 0-15,-4-7 0 16,0-4 0-16,-2-2 0 15,-1 1 0-15,-4-1 0 16,-1 5 0-16,-2 1 0 16,-5 5 0-16,1 2 0 0,-2 0 0 15,1 0 0-15,2 12 0 16,2 7 0-16,-2 3 0 16,1 1 0-16,1-1 0 15,-1-6 0-15,2-3 0 16,0-3 0-16,0-8-42 15,6-2-950-15,7 0 429 16,4-2 346-16,3-15 64 16</inkml:trace>
  <inkml:trace contextRef="#ctx0" brushRef="#br0" timeOffset="197598.7">25758 7789 88 0,'0'0'52'0,"0"0"27"15,0 0 22-15,0 0 9 16,0 0 38-16,0 0-73 16,-63-32-66-16,32 47 0 15,1 5-3-15,5 1 14 16,4 0-7-16,8 1 2 16,7-7-15-16,6-1 8 15,0-3-8-15,7-3 28 16,17 1 56-16,3 0 105 0,7-4 35 15,0 4 63 1,-2-2-52-16,-5 2 8 0,-10 0-219 16,-5 1-24-16,-6 0 0 15,-4 1 0 1,-2 0 0-16,0 2 0 0,-15 3 0 16,-10-2 0-16,-8-2 0 15,0-3 0-15,8-5 0 16,6-3 0-16,9-1-42 15,7 0-813-15,3-7 185 16,0-9 395-16,15-8 96 16</inkml:trace>
  <inkml:trace contextRef="#ctx0" brushRef="#br0" timeOffset="197934.71">25946 7740 121 0,'0'0'49'15,"0"0"41"-15,0 0 30 16,0 0-9-16,0 0-63 16,0 0-37-16,-18 0 10 15,9 12 5-15,2 0-14 16,4-1 8-16,3 0 4 16,0 0 3-16,0 2 31 15,3 3 43-15,10 0 54 16,2 0 90-16,3 0 99 15,-2-1-3-15,2 0-218 16,-4 0-123-16,-4 1 0 16,-7-2 0-16,-3 1 0 0,-2 0 0 15,-20 0 0-15,-5-5 0 16,-2-1 0-16,0-6 0 16,3-3 0-16,1 0 0 15,0 0 0-15,1-14-963 16,-1-7 153-16</inkml:trace>
  <inkml:trace contextRef="#ctx0" brushRef="#br0" timeOffset="201675.25">32988 7809 13 0,'0'0'47'0,"0"0"-5"0,0 0-5 15,0 0 22-15,0 0 0 16,0 0 31-16,0 0 30 15,-2-31 62-15,-1 27 78 16,0 0 109-16,-3-1-135 16,2 2-6-16,-3 0 32 15,-2 1-213-15,0-1-47 16,-8 3 0-16,1 0 0 16,-2 0 0-16,-3 0 0 15,3 0 0-15,0 8 0 16,3 2 0-16,1 1 0 15,3 2 0-15,2 1 0 16,2 2 0-16,2 2 0 0,4-1 0 16,1-1 0-16,0 2 0 15,14-4 0-15,8-3 0 16,4-2 0-16,3-6 0 16,-4-3 0-16,-1 0 0 15,-5 0 0-15,1-12 0 16,0-2 0-16,-3-2 0 15,-1 0 0-15,-2 0 0 16,-4-2 0-16,-6-1 0 16,-2 0 0-16,-2-2 0 15,0-2 0-15,0 1 0 16,-5-1 0-16,-5-1 0 0,1-1 0 16,0-3 0-16,1 1 0 15,0 0 0-15,2-3 0 16,-2 0 0-16,1-1 0 15,4 1 0-15,2 2 0 16,1 4 0-16,0 1 0 16,0 7 0-16,13 0 0 15,4 5 0-15,3 4 0 16,4 3 0-16,1 4 0 16,-2 0 0-16,-4 3 0 15,-5 11 0-15,-6 2 0 16,-3 2 0-16,-5-1 0 15,0-2 0-15,0-3 0 16,0-4 0-16,-5-4 0 16,2-3 0-16,1-1 0 0,0 0 0 15,1 0 0-15,-2 0 0 16,-2 0 0-16,4-2 0 16,1 2-198-16,0 0-906 15,9 0 572-15</inkml:trace>
  <inkml:trace contextRef="#ctx0" brushRef="#br0" timeOffset="202493.34">33262 8015 81 0,'0'0'73'16,"0"0"20"-16,0 0 22 15,0 0 45-15,0 0 74 16,0 0 160-16,-37-36-134 0,25 35-42 16,2 1-71-16,-7 0-61 15,-5 0-57-15,-2 3 40 16,0 11-34-16,2 3-35 15,4 2-12-15,4-1 12 16,3 0 0-16,6-3-29 16,5-2-5-16,0-4-1 15,0-1-40-15,12-3 46 16,7-5 29-16,1 0 75 16,2 0-46-16,-1-9 17 15,0-4 6-15,-3-1-17 16,0-3-23-16,-5 4 6 15,-1-3-18-15,-4 3 0 16,-2 2 0-16,-3 1 0 16,-2 3 0-16,2 5 0 0,-3 2 0 15,0 0 0-15,0 0 0 16,0 0 0-16,0 3 0 16,0 14 0-16,0 9 0 15,0 1 0-15,7 3 0 16,1 0 0-16,4-2 0 15,3-4 0-15,-3-4-163 16,7-6-620-16,-2-7 184 16,0-7 320-16,3 0 84 15</inkml:trace>
  <inkml:trace contextRef="#ctx0" brushRef="#br0" timeOffset="202886.44">33504 7843 164 0,'0'0'135'16,"0"0"124"-16,0 0 402 16,0 0 167-16,0 0-828 15,0 0 0-15,0-42 0 16,0 42 0-16,0 0 0 0,0 0 0 15,0 0 0 1,0 9 0-16,0 12 0 0,0 11 0 16,6 2 0-16,-1 4 0 15,-1-1 0-15,3-3 0 16,-1 0 0-16,-1-2 0 16,1-4 0-16,-3-6 0 15,0-4 0-15,-1-5 0 16,-2-8 0-16,0 0 0 15,0-5 0-15,0 0 0 16,0 0 0-16,0 0 0 16,1 0 0-16,5 0 0 15,1-10-459-15,2-3-737 16,4-6 942-16</inkml:trace>
  <inkml:trace contextRef="#ctx0" brushRef="#br0" timeOffset="203163.01">33797 7906 0 0,'0'0'116'0,"0"0"-80"15,0 0-13-15,0 0 24 16,0 0-6-16,0 0-2 16,-106 73 2-16,68-51 14 15,4-4-1-15,4-1 36 16,11-6 23-16,8-2 52 15,7-5 120-15,4-1-1 16,0 4-6-16,15 3 31 16,13 2-238-16,8 0-71 0,4 1 0 15,2-5 0 1,-8 2 0-16,-5 0 0 0,-10-1-833 16,-9 1 88-16,-8-3 463 15</inkml:trace>
  <inkml:trace contextRef="#ctx0" brushRef="#br0" timeOffset="-198644.91">32781 9113 24 0,'0'0'44'16,"0"0"-2"-16,0 0-8 15,0 0 8-15,0 0-4 16,0 0 7-16,0 0 5 15,0 0 5-15,27-12 13 16,-27 12 12-16,0 0 16 0,0 0 50 16,0 0 24-16,0 0-11 15,0 0-13-15,0-1-6 16,0 1 9-16,0 0 1 16,0 0 10-16,0 0-22 15,0 0-67-15,0 0-71 16,0 0 0-16,0 0 0 15,0 0 0-15,0 0 0 16,0 0 0-16,0 0 0 16,-2 0 0-16,2 0 0 15,-2 0 0-15,2 0 0 16,-1 0 0-16,1 0 0 16,-2 0 0-16,1 0 0 0,1 0 0 15,-2 0 0-15,1 0 0 16,-1 0 0-16,-1 0 0 15,-1 0 0-15,-6-1 0 16,-2-1 0-16,-6 0 0 16,0 1 0-16,-3 0 0 15,-1 1 0-15,0-1 0 16,-1 1 0-16,-1 0 0 16,2 0 0-16,-1 0 0 15,1 0 0-15,0 0 0 16,-4 0 0-16,3 0 0 15,-3 0 0-15,-4 0 0 0,-3 0 0 16,-1 0 0-16,-2 0 0 16,2 1 0-1,3 1 0-15,1 0 0 0,0 0 0 16,0-1 0-16,-3 0 0 16,-1 1 0-16,-5 1 0 15,-2 1 0-15,-1-1 0 16,-2-1 0-16,4 0 0 15,1-1 0-15,3-1 0 16,0 0 0-16,1 0 0 16,-1 0 0-16,-3 1 0 0,0-1 0 15,-1 0 0 1,-3 2 0-16,2-2 0 0,0 0 0 16,1 0 0-16,2 0 0 15,2 0 0-15,3 0 0 16,1 0 0-16,0 0 0 15,-1 1 0-15,1-1 0 16,-3 2 0-16,1-1 0 16,0 1 0-16,0-1 0 15,-1 0 0-15,1 2 0 16,-2-1 0-16,3 1 0 16,0-1 0-16,3 1 0 15,1-1 0-15,0-1 0 16,1 1 0-16,3-1 0 15,-1 0 0-15,4 1 0 16,-1-1 0-16,3 1 0 16,3-2 0-16,-1 1 0 0,5-1 0 15,-2 0 0-15,3 0 0 16,-3 0 0-16,3 0 0 16,1 0 0-16,0 0 0 15,2 0 0-15,0 0 0 16,-1 0 0-16,2 0 0 15,3 0 0-15,2 0 0 16,0 0 0-16,0 0 0 16,0 0 0-16,-1 0 0 15,3 0 0-15,-1 0 0 16,1 0 0-16,-1 0 0 16,2 0 0-16,0 0 0 15,0 0 0-15,0 0 0 16,0 0 0-16,0 0 0 0,0 0 0 15,0 0 0-15,0 0-369 16,0 0-699-16,5-3 667 16</inkml:trace>
  <inkml:trace contextRef="#ctx0" brushRef="#br0" timeOffset="-197694.79">30838 8938 20 0,'0'0'101'0,"0"0"-41"0,0 0 20 16,0 0 2-16,0 0 19 15,0 0 30-15,0-7 24 16,0 7 83-16,0 0 8 15,0 0-13-15,0 0 55 16,-1 0-41-16,-7 0-182 16,-4 0-65-16,-3 0 0 15,0 0 0-15,0 0 0 16,-1 0 0-16,-3 0 0 16,-4 1 0-16,4 6 0 15,-4 1 0-15,-3 1 0 16,0 4 0-16,0 0 0 15,0-1 0-15,4 1 0 16,-1 1 0-16,3 0 0 16,-2 0 0-16,2 0 0 0,-1-1 0 15,4-3 0-15,3-2 0 16,3-2 0-16,3 0 0 16,4-4 0-16,-2 1 0 15,5 0 0-15,-2-3 0 16,3 1 0-16,0 1 0 15,0-2 0-15,0 1 0 16,0-1 0-16,0 0 0 16,0 0 0-16,0 0 0 15,0 0 0-15,0 0 0 16,0 1 0-16,7 7 0 16,9 4 0-16,14 7 0 0,9 5 0 15,12 2 0 1,4 6 0-16,3-3 0 0,0 1 0 15,-10-3 0-15,-9-4 0 16,-11-4 0-16,-8-5 0 16,-8-4 0-16,-4-3 0 15,-5-4 0-15,-1-2 0 16,-2-1 0-16,0 0 0 16,0 0 0-16,0 0 0 15,0 0 0-15,0 0 0 0,0 0 0 16,0 0 0-1,0 0 0-15,0 0 0 16,0 0 0-16,0 0 0 0,0 0 0 16,0 0 0-16,0 0 0 15,0 0 0-15,0 0 0 16,0 0 0-16,0 0 0 16,0 0 0-16,-2 0-942 15,-9 0 180-15,-4 0 519 16</inkml:trace>
  <inkml:trace contextRef="#ctx0" brushRef="#br0" timeOffset="-192084.34">29791 9294 61 0,'0'0'43'0,"0"0"-3"16,0 0 12-16,0 0-8 16,0 0-2-16,0 0 6 15,0 0-6-15,0-1 0 16,0 1 9-16,0 0 3 15,0 0 15-15,0 0-8 16,0 0-8-16,0 0 21 16,0 0 5-16,0 0-11 15,-5 0-12-15,-4 0-5 0,-1 0-9 16,-5 0 0 0,3 0 17-16,-4 0-18 0,0 0 23 15,-3 0-15 1,0 0 3-16,-2 0-5 0,-6 0-21 15,-4 0 23-15,-8 0-33 16,-6 0 6-16,0 3 11 16,-2 0-28-16,3 1-5 15,4-1 0-15,1 1-11 16,4-1 11-16,0 0 6 16,-2 1-6-16,-2-2 5 15,-1 2-5-15,-2 0 0 16,-3 2 0-16,2-2-5 15,-1 1 10-15,0 0-5 0,2 1 6 16,1-1-1-16,3-1 1 16,1 0-6-16,-2-1 0 15,-1 1 11-15,-3-1 6 16,-3 0-6-16,1 0 0 16,1-1-11-16,1-2 6 15,3 1 11-15,-3-1-6 16,4 1-5-16,-2 0 5 15,-3 1-5-15,2 1 22 16,-2-2-22-16,-2 2-6 16,4 0 0-16,1-2 11 15,2 2-11-15,2 1 0 16,-2-2 6-16,-1 1 17 0,-1-2-6 16,2 1 12-16,2-2 11 15,0 0 0-15,1 1 7 16,2-1-7-16,0 1 1 15,-1 1-23-15,4-2-18 16,3 0 0-16,1 0 0 16,3 0 0-16,3 0 0 15,0 0 0-15,3 0 0 16,2 0 0-16,1 0 0 16,1 0 0-16,2 0 0 15,-1 0 0-15,5 0 0 16,1 0 0-16,1 0 0 15,3 0 0-15,2 0 0 16,1 0 0-16,0 0 0 0,0 0 0 16,0 0 0-16,0 0 0 15,0 0 0-15,0 0 0 16,0 0 0-16,0 0-530 16,13 0-382-16,10-7 534 15</inkml:trace>
  <inkml:trace contextRef="#ctx0" brushRef="#br0" timeOffset="-191432.09">27689 9215 120 0,'0'0'84'16,"0"0"13"-16,0 0 14 15,0 0 16-15,0 0 49 16,0 0 5-16,0-16-13 16,0 16-50-16,-7 0-2 15,-7 2-25-15,-4 10 92 0,-5-1-32 16,-2 3 4-1,-3 5 14-15,-4 2-169 0,-3 3 0 16,-4 2 0-16,-3 2 0 16,-3-2 0-16,5 0 0 15,0-4 0-15,9-3 0 16,5-5 0-16,5-2 0 16,5-2 0-16,5-5 0 15,4-1 0-15,4-4 0 16,1 0 0-16,1 0 0 15,1 0 0-15,0 0 0 16,0 0 0-16,0 0 0 16,0 0 0-16,0 0 0 15,0 0 0-15,3 0 0 16,15 5 0-16,12 6 0 0,14 3 0 16,7 2 0-16,3 4 0 15,-4 0 0-15,-6 0 0 16,-5-3 0-16,-5-2 0 15,-10-3 0-15,-2 0 0 16,-7-7 0-16,-8 0 0 16,-4-2 0-16,-3-3 0 15,0 0 0-15,0 0 0 16,0 0 0-16,0 0 0 16,0 0 0-16,0 0 0 15,0 0 0-15,0 0 0 16,0 0-1474-16,12-13 1052 15</inkml:trace>
  <inkml:trace contextRef="#ctx0" brushRef="#br0" timeOffset="-189454.37">30992 8198 21 0,'0'0'66'0,"0"0"-7"16,0 0 24-16,0 0 18 15,0 0 45-15,0 0 111 16,10-58 156-16,-10 58 52 16,0 0-152-16,0 0-190 15,0 0-123-15,-6 14 0 16,-6 10 0-16,-7 7 0 15,-1 6 0-15,-3 4 0 16,-1 3 0-16,-1 0 0 16,-1 1 0-16,2-1 0 15,2-4 0-15,4-6 0 0,4-7 0 16,7-10 0-16,1-7 0 16,6-6 0-16,0-4 0 15,0 0 0-15,0 0 0 16,0-6 0-16,4-13 0 15,7-10 0-15,1-9 0 16,1-4 0-16,2 0 0 16,3-2 0-16,0 1 0 15,-5 4 0-15,0 1 0 16,0 2 0-16,-1 2 0 16,-1 5 0-16,-1 5 0 0,-1 6 0 15,-5 4 0 1,2 7 0-16,-3 3 0 0,-3 4 0 15,0 0 0-15,3 0 0 16,1 14 0-16,2 8 0 16,8 9 0-16,-2 5 0 15,3 4 0-15,3 3 0 16,1 2 0-16,-3-3 0 16,1-2 0-16,-4-4 0 15,2-4 0-15,-3-3 0 0,0-3 0 16,0-6 0-1,-5-2 0-15,-1-7 0 0,-1-3 0 16,-2-3 0-16,0-3 0 16,-3 0 0-16,0-2 0 15,0 1 0-15,0 2 0 16,-4 1-198-16,-12 6-900 16,-9-1 688-16,-8-1 208 15</inkml:trace>
  <inkml:trace contextRef="#ctx0" brushRef="#br0" timeOffset="-189171.14">30599 8671 21 0,'0'0'117'16,"0"0"-66"-16,0 0 7 15,0 0-12-15,0 0-5 16,81 0 23-16,-24 0 13 16,4 0-7-16,1-2 9 15,-3-3-14-15,-4 1-34 16,-7 0-13-16,-12-1-3 16,-13 3-10-16,-11 0-5 15,-11 2-5-15,-1 0-86 16,0 0-89-16,0 0 9 15,0 0 32-15</inkml:trace>
  <inkml:trace contextRef="#ctx0" brushRef="#br0" timeOffset="-188416.39">31327 8303 129 0,'0'0'104'16,"0"0"68"-16,0 0 179 16,0-77 298-16,0 55-7 0,0 1-642 15,0 2 0 1,0 5 0-16,0 6 0 0,0 4 0 15,0 2 0-15,0 2 0 16,0 0 0-16,0 0 0 16,0 0 0-16,0 6 0 15,0 18 0-15,0 10 0 16,7 11 0-16,1 3 0 16,1 2 0-16,0 0 0 15,3-4 0-15,-1-4 0 16,-1-12 0-16,0-5 0 15,-1-8 0-15,-1-9 0 0,2-6 0 16,2-2 0-16,6 0 0 16,3-15 0-16,3-6 0 15,-3-6 0-15,-3-2 0 16,1-4 0-16,-5-2 0 16,0 0 0-16,-5 0 0 15,-4 8 0-15,-2 4 0 16,-1 10 0-16,-2 6 0 15,0 4 0-15,0 3 0 16,0 0 0-16,0 7 0 16,1 16 0-16,3 7 0 15,2 4 0-15,3 2 0 16,3-4 0-16,3-5 0 16,-1-4 0-16,2-6 0 15,-4-7 0-15,3-9 0 0,-3-1 0 16,2-1 0-16,3-17 0 15,2-6 0-15,-2-6 0 16,-1-2 0-16,-2-9 0 16,-7 2 0-16,-7-2 0 15,0 2 0-15,-6 2 0 16,-15 6 0-16,-7 6 0 16,-8 4 0-16,-4 7 0 15,6 7 0-15,5 5 0 16,7 2 0-16,5 6-453 15,7 12-659-15,4 3 804 16</inkml:trace>
  <inkml:trace contextRef="#ctx0" brushRef="#br0" timeOffset="-187341.46">32029 8521 9 0,'0'0'49'0,"0"0"-25"15,0 0 4-15,0 0-10 16,0 0 1-16,0 0 5 15,-3 0 6-15,1 0-1 16,1 0 8-16,-1 0 3 16,-1 0 9-16,1 0 1 15,1 0 13-15,1 0 10 16,-3 0 16-16,3 0 13 16,0 0 20-16,-1 0 21 15,1 0-48-15,0 0 13 16,0 0-56-16,0 0 22 15,0 0-1-15,13 0-63 16,12-1-4-16,8-2-6 0,3 0 5 16,-3 0 0-1,-8 0-5-15,-7 2 10 0,-4-2-10 16,-7 2 0-16,-5 1 49 16,-1 0-6-16,-1 0 40 15,0 0 92-15,0 0-54 16,0 0 1-16,0 0-104 15,0 0-18-15,0 0 0 16,0 4 0-16,0 9 0 16,0 5 0-16,0 5 0 15,0 1 0-15,2 1 0 16,1 1 0-16,0 1 0 16,1-2 0-16,-1-2 0 0,-3-2 0 15,0-4 0-15,0-3 0 16,0-3 0-16,-2-3 0 15,-3-2 0-15,-6-2 0 16,-3-4 0-16,-3 0 0 16,-4 0 0-16,3 0 0 15,0-13 0-15,8-3 0 16,3-7-82-16,6-7-1189 16,1-6 789-16</inkml:trace>
  <inkml:trace contextRef="#ctx0" brushRef="#br0" timeOffset="-187057.26">32201 8307 124 0,'0'0'133'0,"0"0"11"15,0 0 135-15,0 0 275 16,0 0-36-16,0 0-223 15,0 0-295-15,0 0 0 16,0 0 0-16,0 0 0 16,0 0 0-16,0 0 0 15,0 0 0-15,0-1 0 16,0 1 0-16,0 0 0 16,0 0 0-16,-1 0 0 15,-3 13 0-15,2 10-18 0,2 10-1450 16,0-2 1104-16</inkml:trace>
  <inkml:trace contextRef="#ctx0" brushRef="#br0" timeOffset="-186636.98">32433 8471 46 0,'0'0'274'16,"0"0"223"-16,0 0 733 0,0 0-1230 16,0 0 0-16,0 0 0 15,9-34 0-15,-9 34 0 16,0 0 0-16,0 0 0 16,0 2 0-16,6 11 0 15,-2 7 0-15,4 8 0 16,-2 5 0-16,0 5 0 15,-1 3 0-15,0 0 0 16,-2 1 0-16,-1-2 0 16,1-6 0-16,-2-4 0 15,1-7 0-15,-1-6 0 16,-1-7 0-16,2-6 0 16,-2-3 0-16,1-1 0 0,2 0 0 15,-1 0 0 1,3-14 0-16,0-4 0 0,1-5 0 15,1 1 0 1,1 2-579-16,2 2-456 0,-2 1 776 16,2-3 130-16</inkml:trace>
  <inkml:trace contextRef="#ctx0" brushRef="#br0" timeOffset="-186322.18">32687 8547 9 0,'0'0'80'0,"0"0"-15"0,0 0 32 16,0 0 20-1,0 0 62-15,0 0 44 0,25-36-81 16,-31 47-56-16,-19 11-62 16,-10 9 127-16,-7 4 39 15,-4-1-63-15,9-3-62 16,7-7-32-16,12-7-10 16,11-6 16-16,5-3-5 15,2-1-6-15,9 1 29 16,20 0 116-16,11 4-68 15,5-3-105-15,-1 0 0 16,-2-3 0-16,-5-1 0 16,-5 0 0-16,-5-5 0 15,-10 3 0-15,-9 0 0 16,-5-2 0-16,-3 0 0 16,0 4-779-16,-3-1 29 15,-10 1 505-15,-4 1 85 0</inkml:trace>
  <inkml:trace contextRef="#ctx0" brushRef="#br0" timeOffset="-184041.43">27575 8299 3 0,'0'0'89'15,"0"0"-38"-15,0 0 23 16,0 0 13-16,0 0 27 16,0 0 88-16,15-34 184 15,-15 34 13-15,0 0-64 16,0 0-110-16,0 0-143 15,0 7-82-15,-3 8 0 16,-7 7 0-16,-1 7 0 16,-4 2 0-16,-1 6 0 15,-5 5 0-15,-2 3 0 0,0 5 0 16,-3-3 0 0,3 0 0-16,4-9 0 0,5-9 0 15,6-11 0-15,5-10 0 16,3-6 0-16,0-2 0 15,0 0 0-15,0 0 0 16,3-11 0-16,8-11 0 16,5-7 0-16,1-7 0 15,3-2 0-15,1-4 0 16,-1-2 0-16,1 1 0 16,-2-2 0-16,0 5 0 15,1 4 0-15,-5 5 0 16,0 6 0-16,-3 5 0 15,-4 4 0-15,-2 7 0 0,-3 2 0 16,-1 4 0-16,-1 3 0 16,-1 0 0-16,2 0 0 15,4 15 0-15,4 9 0 16,4 5 0-16,2 6 0 16,2 3 0-16,3 3 0 15,-1 0 0-15,2 0 0 16,-3-3 0-16,-2-3 0 15,0-3 0-15,0-2 0 16,-1-3 0-16,2-5 0 16,-3-3 0-16,-3-5 0 15,0-4 0-15,-5-3 0 16,-4-4 0-16,-1-3 0 16,-2 0 0-16,0 0 0 15,0 0 0-15,0 0 0 0,-9 0 0 16,-12 0-1017-16,-4 0 351 15,-6 0 455-15</inkml:trace>
  <inkml:trace contextRef="#ctx0" brushRef="#br0" timeOffset="-183756.12">27323 8767 122 0,'0'0'71'0,"0"0"12"0,0 0-12 16,0 0-10-16,0 0-2 15,0 0 3-15,145-4 21 16,-62-3-11-16,4 0-13 16,-1 0 21-16,-8 1-11 15,-20 3-27-15,-21 2 15 16,-20 1-54-16,-14 0 5 15,-3 0-1-15,0 0-7 16,-9 0-209-16,-15 0 8 16,-3 6-37-16,-1-2 46 15</inkml:trace>
  <inkml:trace contextRef="#ctx0" brushRef="#br0" timeOffset="-182535.23">28282 8309 95 0,'0'0'58'0,"0"0"33"16,0 0-5-16,0 0 37 0,0 0 64 15,0 0 232-15,-12-77 39 16,11 74 72-16,1 1-530 16,0 2 0-16,0 0 0 15,0 0 0-15,0 0 0 16,0 0 0-16,-2 0 0 16,2 8 0-16,0 7 0 15,0 9 0-15,0 3 0 16,0 5 0-16,5 4 0 15,2 5 0-15,5 0 0 16,0 1 0-16,2-1 0 16,2-5 0-16,-2-6 0 15,0-3 0-15,-2-9 0 0,2-5 0 16,-2-6 0-16,2-5 0 16,0-2 0-16,2 0 0 15,1-2 0-15,-2-12 0 16,-2-3 0-16,-1-4 0 15,1-5 0-15,-3-5 0 16,-1-5 0-16,-1-1 0 16,-3 2 0-16,-1 6 0 15,-1 6 0-15,-1 4 0 16,-1 7 0-16,-1 5 0 16,0 3 0-16,0 3 0 15,0 1 0-15,0 0 0 16,0 0 0-16,0 15 0 15,0 7 0-15,2 10 0 0,3 5 0 16,5 0 0-16,2-2 0 16,5-3 0-16,3-8 0 15,2-5 0-15,2-8 0 16,-2-6 0-16,1-5 0 16,-1 0 0-16,1 0 0 15,-2-12 0-15,0-6 0 16,-4-3 0-16,-5-4 0 15,-2-5 0-15,-3-4 0 16,-6-1 0-16,-1-4 0 16,0 2 0-16,-7-2 0 15,-7 6 0-15,-2 0 0 16,0 7 0-16,-4 7 0 16,2 2 0-16,-4 7 0 15,-2 2 0-15,0 6 0 0,3 2 0 16,2 0 0-16,8 17-369 15,8 4-858-15,3 0 909 16</inkml:trace>
  <inkml:trace contextRef="#ctx0" brushRef="#br0" timeOffset="-181978.71">29228 8661 127 0,'0'0'132'0,"0"0"78"16,0 0 327-16,0 0 318 15,0 0-669-15,0 0-186 16,0-32 0-16,0 32 0 16,0 0 0-16,0 0 0 15,0 7 0-15,0 6 0 16,0 7 0-16,0 3 0 16,5 3 0-16,-4 1 0 15,4-3 0-15,0-1 0 16,-2-4 0-16,2-5 0 15,-2-4 0-15,0-5 0 0,-1-3 0 16,-1-2 0-16,-1 0 0 16,2 0 0-16,-1 0 0 15,2-17-1145-15,-1-13 536 16,-2-9 367-16</inkml:trace>
  <inkml:trace contextRef="#ctx0" brushRef="#br0" timeOffset="-181729.38">29198 8400 137 0,'0'0'144'16,"0"0"144"-16,0 0 496 16,0 0-90-16,0 0-694 15,0 0 0-15,-3-7 0 0,3 7 0 16,0 0 0-16,0 0 0 15,0 0 0-15,0 0 0 16,0 0 0-16,0 0 0 16,0 3 0-16,0 14-419 15,3 8-574-15,11 4 613 16,1-3 196-16</inkml:trace>
  <inkml:trace contextRef="#ctx0" brushRef="#br0" timeOffset="-180889.34">29397 8617 170 0,'0'0'112'0,"0"0"39"15,0 0 13-15,0 0-18 16,0 0-72-16,0 0-22 15,107-11 9-15,-81 9-23 16,-8 1 41-16,-5 0 2 16,-7-1 44-16,-5 2 32 15,1 0 38-15,-1 0 3 16,-1 0-13-16,0 0-126 0,0-1-59 16,0 1 0-16,0 0 0 15,0 0 0-15,0 0 0 16,0 0 0-16,0 0 0 15,0 0 0-15,0 0 0 16,0 0 0-16,0 0 0 16,0 0 0-16,0 0 0 15,0 0 0-15,0 0 0 16,0 0 0-16,0 0 0 16,0 0 0-16,0 0 0 15,0 0 0-15,0 0 0 16,0 0 0-16,0 0 0 15,0 0 0-15,0 0 0 0,0 0 0 16,0 0 0-16,0-2 0 16,0 2 0-16,0 0 0 15,0-1 0-15,0 1 0 16,0 0 0-16,0-1 0 16,0-1 0-16,0-1 0 15,0 2 0-15,0 0 0 16,0 1 0-16,0 0 0 15,0 0 0-15,0 0 0 16,0 0 0-16,0 0 0 16,0 0 0-16,0 0 0 15,0 0 0-15,0 0 0 16,0 0 0-16,0 0 0 16,7 8 0-16,4 9 0 15,4 3 0-15,-2 1 0 0,1 0 0 16,-2 2 0-16,-6-2 0 15,-2 2 0-15,-4-2 0 16,0 0 0-16,0-1 0 16,-3-2 0-16,-10-1 0 15,-2-2 0-15,-4 1 0 16,-6-3 0-16,-4-2 0 16,0-1 0-16,0-3 0 15,3-1 0-15,7-5 0 16,5-1 0-16,3 0 0 0,3 0 0 15,2-7 0 1,6-9-470-16,0-7-768 0,0-5 912 16</inkml:trace>
  <inkml:trace contextRef="#ctx0" brushRef="#br0" timeOffset="-180642.95">29582 8362 146 0,'0'0'184'0,"0"0"265"16,0 0 507-16,0 0-644 16,0 0-312-16,0 0 0 0,0-23 0 15,0 23 0-15,0 0 0 16,0 0 0-16,0 0 0 15,0 0 0-15,-3 0 0 16,-9 12-1345-16,-10 0 856 16</inkml:trace>
  <inkml:trace contextRef="#ctx0" brushRef="#br0" timeOffset="-174578.18">27814 10308 113 0,'0'0'95'16,"0"0"26"-16,0 0 89 15,0 0 211-15,0 0 142 16,0 0-39-16,0 0-524 15,-12-66 0-15,12 66 0 16,0 0 0-16,-2 0 0 16,2 0 0-16,-1 5 0 15,-2 16 0-15,-3 9 0 16,2 11 0-16,1 3 0 16,3 2 0-16,0 1 0 15,0-6 0-15,0 0 0 16,0-6 0-16,0-4 0 0,1-4 0 15,4-4 0-15,2-4 0 16,-3-5 0-16,-1-4 0 16,0-6 0-16,-1-1 0 15,-1-3 0-15,4 0 0 16,1-4 0-16,-3-12 0 16,-3-5-492-16,0 0-611 15,-15-3 791-15</inkml:trace>
  <inkml:trace contextRef="#ctx0" brushRef="#br0" timeOffset="-173948.21">27666 10231 123 0,'0'0'42'0,"0"0"60"15,27-76 39-15,-12 54 43 16,0 4 136-16,3 2 2 15,-2 4 5-15,7 4-16 16,2 2-136-16,6 0-175 16,5 1 0-16,1 4 0 15,-2 1 0-15,-2 0 0 16,-3 10 0-16,-4 8 0 16,-3 6 0-16,-6 5 0 15,-3 2 0-15,-8 1 0 16,-6 3 0-16,0 3 0 0,-9-3 0 15,-13 2 0 1,-5-3 0-16,-3-7 0 0,-1-6 0 16,1-7 0-16,2-7 0 15,8-5 0-15,2-2 0 16,11 0 0-16,3-8 0 16,4-3 0-16,0-1 0 15,14-2 0-15,13-2 0 16,6 5 0-16,1 4 0 15,-1 5 0-15,1 2 0 16,-3 0 0-16,-1 7 0 16,-1 8 0-16,-1 1 0 15,-1 4 0-15,-3 0 0 0,-8 0 0 16,-5 2 0-16,-10-1 0 16,-1 5 0-16,-1 1 0 15,-22-1 0 1,-5 1 0-16,-5-2 0 0,0-6 0 15,0-1 0-15,4-5 0 16,2-3 0-16,2-3 0 16,2-4 0-16,1-3 0 15,-1 0 0-15,7 0 0 16,1 0 0-16,6 0 0 16,4 0-249-16,5-8-663 15,5-3 377-15,22-1 306 0</inkml:trace>
  <inkml:trace contextRef="#ctx0" brushRef="#br0" timeOffset="-173434.57">28482 10478 102 0,'0'0'72'15,"0"0"36"-15,0 0 21 16,0 0 63-16,0 0 165 16,0 0 36-16,-1-52-45 15,-5 52-55-15,-6 0-240 16,0 4-53-16,-6 12 0 0,4 1 0 16,0 4 0-16,3 3 0 15,5 4 0-15,3-1 0 16,3-1 0-16,0-4 0 15,0-5 0-15,5-4 0 16,5-7 0-16,6-6 0 16,3 0 0-16,1-8 0 15,3-10 0-15,-5-2 0 16,-1-1 0-16,-3-1 0 16,-1 0 0-16,-4 1 0 15,-3 3 0-15,-1 2 0 16,-2 5 0-16,-3 6 0 15,0 0 0-15,0 5 0 0,0 0 0 16,0 0 0-16,4 12 0 16,1 8 0-16,1 0 0 15,3 1 0-15,2-1 0 16,3-1 0-16,4-6 0 16,1-4 0-16,7-4-530 15,4-5-275-15,2 0 409 16,-2-8 225-16</inkml:trace>
  <inkml:trace contextRef="#ctx0" brushRef="#br0" timeOffset="-172845.61">28907 10412 82 0,'0'0'37'0,"0"0"27"16,0 0-5-16,0 0 13 15,0 0-6-15,0 0-3 16,30 18 2-16,-28-18 0 16,1 0 33-16,0 0 70 15,0-2-47-15,0-5-26 16,0 1 60-16,-3 1 4 16,1 0-5-16,-1 4-4 15,0 1 61-15,0 0-119 0,0 0-80 16,0 0-12-16,0 0-12 15,0 7-11-15,0 5 23 16,0-3 0-16,0-1 6 16,0-1-6-16,0 1 17 15,0-5-11-15,0 1 0 16,0-3-6-16,0-1 6 16,0 0 17-16,0 0 7 15,0-5-30-15,0-4 0 16,0-5 0-16,0-2 0 15,0 0 0-15,0-1 0 16,0 1 0-16,0 4 0 16,0 5 0-16,0 3 0 15,-6 3 0-15,-1 1 0 16,-5 0 0-16,-3 0 0 0,-3 12 0 16,1 8 0-16,-2 6 0 15,4 3 0-15,2 4 0 16,5 0 0-16,5-1 0 15,3-2 0-15,0-5 0 16,8-4 0-16,10-3 0 16,1-4 0-16,7-2-232 15,5-6-369-15,3-5-12 16,1-1 328-16,-4 0 121 16,-4-4 12-16</inkml:trace>
  <inkml:trace contextRef="#ctx0" brushRef="#br0" timeOffset="-172440.34">29192 10143 119 0,'0'0'79'15,"0"0"46"-15,0 0 60 16,0 0 249-16,0-76 235 15,0 71-233-15,0 5-436 16,0 0 0-16,0 0 0 0,0 0 0 16,0 16 0-1,0 9 0-15,0 9 0 0,0 5 0 16,3 8 0-16,6 4 0 16,2 4 0-16,-2 0 0 15,0 0 0-15,2-1 0 16,-5-5 0-16,-1-4 0 15,-2-4 0-15,-1-7 0 16,-2-7 0-16,0-9 0 16,0-8 0-16,0-6 0 15,0-4 0-15,0 0 0 16,0 0 0-16,0-7 0 16,0-11 0-16,0-6 0 15,1-1-789-15,14-1-171 0,3-2 708 16</inkml:trace>
  <inkml:trace contextRef="#ctx0" brushRef="#br0" timeOffset="-172161.72">29555 10319 64 0,'0'0'41'0,"0"0"14"16,0 0 7-16,-113 55 5 15,75-28 6-15,2-2 7 16,5-2 7-16,3-2 6 16,10-7 30-16,7-2 14 0,5-5 3 15,4-2-25 1,2 0-8-16,0 1-53 0,0 3 32 16,11 1 58-16,10 1 17 15,5-2-6-15,7 1-98 16,7-2-57-16,2-1-307 15,2 1-583-15,-3-5 433 16</inkml:trace>
  <inkml:trace contextRef="#ctx0" brushRef="#br0" timeOffset="-171486.05">29747 10483 115 0,'0'0'120'0,"0"0"132"16,0 0 358-16,0-79 310 15,0 68-890-15,0 4-30 16,0 2 0-16,0 5 0 16,0 0 0-16,0 0 0 15,2 0 0-15,1 17 0 16,1 13 0-16,1 8 0 15,2 4 0-15,-2 1 0 16,1-7 0-16,-2-4 0 16,2-7 0-16,-1-11 0 15,2-3 0-15,-1-9 0 0,8-2 0 16,3 0 0-16,6-16 0 16,-1-4 0-16,-4-3 0 15,-4-4 0-15,-4-3 0 16,-3-2 0-16,-2 2 0 15,-4 4 0-15,1 8 0 16,-1 6 0-16,-1 8 0 16,0 3 0-16,0 1 0 15,0 0 0-15,0 10 0 16,2 10 0-16,0 5 0 16,1 0 0-16,1 2 0 15,2-1 0-15,3-5 0 0,3-2 0 16,6-5 0-16,1-4 0 15,2-4 0-15,3-6 0 16,-2 0 0-16,0 0 0 16,-4-14 0-16,0-4 0 15,-6-5 0-15,-3-4 0 16,-2-2 0-16,-4-2 0 16,-3 0 0-16,0 1 0 15,0 2 0-15,-4 4 0 16,-8 5 0-16,0 7 0 15,-1 5 0-15,1 5 0 16,1 2 0-16,1 0 0 16,4 7 0-16,6 9-453 15,0 4-517-15,21 1 628 16,9-1 185-16</inkml:trace>
  <inkml:trace contextRef="#ctx0" brushRef="#br0" timeOffset="-170992.32">30462 10401 118 0,'0'0'39'0,"0"0"51"16,0 0 43-16,0 0 60 16,5-73 202-16,-5 67 58 0,0 3-7 15,-6 3-266-15,-4 0-180 16,-6 7 0-1,0 16 0-15,-5 9 0 16,2 5 0-16,2 3 0 0,2 1 0 16,9-7 0-16,5-2 0 15,1-6 0-15,3-9 0 16,15-6 0-16,4-5 0 16,2-6 0-16,3 0 0 15,-2-6 0-15,-4-10 0 16,-6-4 0-16,-3-2 0 15,-6-4 0-15,-3-2 0 16,-3 0 0-16,0-2 0 0,0 4 0 16,0 4 0-1,-3 8 0-15,0 8 0 0,3 5 0 16,0 1 0-16,0 0 0 16,0 7 0-16,0 11 0 15,1 7 0-15,11 5 0 16,6 2 0-16,-3-1 0 15,1-3 0-15,-2-3 0 16,-1-7 0-16,-2-2 0 16,-1-7-647-16,2-5-73 15,0-4 374-15,-3 0 166 16</inkml:trace>
  <inkml:trace contextRef="#ctx0" brushRef="#br0" timeOffset="-170667.07">30677 10426 42 0,'0'0'66'16,"0"0"-20"-16,0 0 33 16,103-58 17-16,-76 58 32 15,0 0 37-15,-5 18 13 16,-3 6-36-16,-7 3 17 16,-1 2 8-16,-8-1 17 15,-3 1-3-15,0-6-39 16,-3-4-39-16,-8-6-33 15,4-5 16-15,0-8-73 16,2 0-13-16,2-8 0 16,1-17 0-16,2-4 0 15,0-6 0-15,15-5 0 16,6-1 0-16,3 4 0 16,0 8 0-16,3 11 0 0,2 12 0 15,3 6 0-15,1 1-958 16,-2 19 311-16,-4 2 414 15,-4-2 81-15</inkml:trace>
  <inkml:trace contextRef="#ctx0" brushRef="#br0" timeOffset="-170163.73">31314 10417 56 0,'0'0'72'0,"0"0"-8"0,0 0 33 15,0 0 57-15,0 0 105 16,0 0 140-16,-12-75 66 15,-1 72-49 1,-7 3-351-16,1 0-65 0,-4 4 0 16,0 17 0-16,0 5 0 15,2 5 0-15,2-2 0 16,8-3 0-16,7-3 0 16,4-10 0-16,0-4 0 15,20-5 0-15,3-4 0 16,6 0 0-16,0-17 0 15,-2-5 0-15,-2-7 0 16,-3-5 0-16,-3-9 0 16,-1-7 0-16,-5-6 0 15,-1-2 0-15,-2-1 0 0,-5 1 0 16,-2 6 0-16,-3 6 0 16,0 13 0-16,0 7 0 15,0 12 0-15,-3 6 0 16,0 6 0-16,1 2 0 15,-1 5 0-15,-2 20 0 16,2 14 0-16,3 14 0 16,0 10 0-16,4 5 0 15,13 1 0-15,-1-1 0 16,-3-3 0-16,-2-8 0 16,-1-6 0-16,1-8 0 15,1-11 0-15,3-8 0 0,1-5 0 16,0-7-979-16,-7-5 250 15,-5-7 494-15</inkml:trace>
  <inkml:trace contextRef="#ctx0" brushRef="#br0" timeOffset="-169447.68">29289 11391 150 0,'0'0'91'0,"0"0"76"16,0 0 178-16,0 0 245 15,0 0 3-15,0 0-482 16,2-26-111-16,-2 29 0 0,0 18 0 16,-2 10 0-16,-2 11 0 15,4 10 0-15,0 1 0 16,0-1 0-16,0-6 0 16,4-3 0-16,6-7 0 15,1-4 0-15,1-4 0 16,1-6 0-16,-4-7 0 15,1-3 0-15,-6-6 0 16,-2-4 0-16,-2-2 0 16,0 0 0-16,0 0 0 15,0 0 0-15,0-14 0 16,0-10 0-16,-8-5-730 16,0-1-140-16,-5-2 642 15,-5 4 132-15,-3 0 20 0</inkml:trace>
  <inkml:trace contextRef="#ctx0" brushRef="#br0" timeOffset="-169166.41">29203 11454 33 0,'0'0'30'16,"0"0"3"-16,-6-96 9 15,6 75 7-15,0 3 8 16,9 4 22-16,6 3-2 16,4 2 28-16,8 5 6 15,5 4 26-15,2 0 9 16,4 4 23-16,1 12-13 15,-3 4-11-15,-3 3-24 16,-11 2 28-16,-11 2-13 16,-11 2-4-16,-2 4 8 15,-29-2-140-15,-14-1 0 16,-7-6 0-16,1-6 0 0,12-7 0 16,13-8 0-16,10-3 0 15,13 0 0-15,3-8-318 16,27-8-629-16,23-2 457 15,12 5 308-15</inkml:trace>
  <inkml:trace contextRef="#ctx0" brushRef="#br0" timeOffset="-168728.2">29859 11403 125 0,'0'0'59'0,"0"0"75"0,0 0 58 15,0 0 184-15,0 0 154 16,0 0-85-16,-89-62-259 16,75 62-186-16,2 3 0 15,-1 9 0-15,4 5 0 16,3 4 0-16,3 3 0 16,3 5 0-16,0 0 0 15,0-1 0-15,3-2 0 16,8-8 0-16,3-7 0 15,0-8 0-15,5-3 0 16,2-7 0-16,2-15 0 0,-1-5 0 16,-1-3 0-1,-5 2 0-15,-3 0 0 0,-3 1 0 16,-4 5 0-16,-3 5 0 16,0 5 0-16,-3 8 0 15,1 4 0-15,-1 0 0 16,2 0 0-16,3 13 0 15,1 8 0-15,3 5 0 16,2 6 0-16,4-2 0 16,1-1 0-16,7-7 0 15,3-4-492-15,6-10-341 16,7-6 436-16,2-2 223 16</inkml:trace>
  <inkml:trace contextRef="#ctx0" brushRef="#br0" timeOffset="-168347.16">30374 11281 60 0,'0'0'41'0,"0"0"16"15,0 0 26-15,0 0 0 16,0 0-19-16,0 0 1 16,-51-58-34-16,30 58 3 15,1 15-1-15,1 5-6 16,5 1-10-16,5-1-15 15,6-1 6-15,3-3-3 16,0-2 9-16,7 2 64 16,14-1 69-16,6 0 47 15,0 1 41-15,0-2 32 16,-3 0 20-16,-5-1-72 16,-6 0-215-16,-6-1 0 15,-3 3 0-15,-4 0 0 0,0 2 0 16,-20 0 0-16,-3 0 0 15,-4-6 0-15,0-4 0 16,6-6 0-16,5-1 0 16,5 0 0-16,5-4 0 15,6-8-431-15,0-1-561 16,9-2 609-16,21-6 181 16</inkml:trace>
  <inkml:trace contextRef="#ctx0" brushRef="#br0" timeOffset="-167993">30737 11233 109 0,'0'0'50'0,"0"0"59"16,0 0 31-16,0 0 7 16,0 0-22-16,0 0-29 15,-62 6 7-15,37 13 56 16,5 3-87-16,4-4-22 15,9-2-18-15,5-5-19 16,2 1-8-16,3-3-1 0,15 3 35 16,6-2 97-1,1 1 41-15,-1 2 66 0,-4-2-93 16,-2 1-62-16,-6 3-88 16,-1-2 0-16,-3-1 0 15,-5 0 0-15,-2-1 0 16,-1-2 0-16,0 3 0 15,-12-2 0-15,-14 1 0 16,-10 1 0-16,-4-3 0 16,-1 1-329-16,5-2-580 15,2-5 425-15,3-3 274 16</inkml:trace>
  <inkml:trace contextRef="#ctx0" brushRef="#br0" timeOffset="-162697.03">32505 7802 33 0,'0'0'45'0,"0"0"5"16,0 0-11-16,0 0 9 15,0-77-2-15,4 55 11 0,2 0-6 16,1-1 2-16,3 0 11 16,0-1 43-16,-1-1 56 15,1-2-7-15,5-1-4 16,-1-2 52-16,3-1-30 15,2-1-5-15,1 1 18 16,4-1-49-16,1 4-27 16,1-1-111-16,2 3 0 15,2 2 0-15,6-1 0 16,-2 2 0-16,0 1 0 16,4 1 0-16,1 1 0 15,1 3 0-15,2 1 0 16,1 2 0-16,8 5 0 15,2-2 0-15,1 7 0 0,4-1 0 16,-6 5 0-16,-3 0 0 16,-4 0 0-16,-4 4 0 15,3 6 0-15,0 5 0 16,2 4 0-16,-1 1 0 16,1 3 0-16,-1 4 0 15,-2 3 0-15,-12 2 0 16,-13 5 0-16,-10 3 0 15,-1 3 0-15,-7 5 0 16,0 0 0-16,0 4 0 16,0 1 0-16,0-3 0 15,0 3 0-15,0 0 0 16,0-1 0-16,0 4 0 0,0-6 0 16,0 0 0-1,0-1 0-15,0-1 0 0,0 1 0 16,0 2 0-16,0-1 0 15,0-1 0-15,0-4 0 16,0-1 0-16,0-3 0 16,0-3 0-16,0 1 0 15,0-1 0-15,0-4 0 16,-10-1 0-16,-13-5 0 16,-8-3 0-16,-5-5 0 0,5-3 0 15,1-3 0 1,4-2 0-16,-3-6 0 0,-1 1 0 15,-6-5 0-15,-4-2 0 16,-5 0 0-16,-6 0 0 16,-1 0 0-16,3-7 0 15,0-1 0-15,2-1 0 16,0-2 0-16,3-2 0 16,3 0 0-16,3-1 0 15,4-4 0-15,3-2 0 16,-2-4 0-16,-1-3 0 15,1-1 0-15,-3-3 0 16,3 0 0-16,2-1 0 16,4-4 0-16,3-2 0 15,6-2 0-15,5-6 0 0,4 0 0 16,0-4 0-16,-2 2 0 16,4 4 0-16,-2-1 0 15,-1 3 0-15,1-2 0 16,-2 1 0-16,4 2 0 15,1 2 0-15,3 6 0 16,3-1 0-16,0 3 0 16,0 1 0-16,0 3 0 15,9 4 0-15,9 0 0 16,7 3 0-16,8 4 0 16,10 5 0-16,6 4-794 15,1 1-58-15,-9-3 562 16</inkml:trace>
  <inkml:trace contextRef="#ctx0" brushRef="#br0" timeOffset="-153120.43">31257 7929 11 0,'0'0'110'15,"0"0"-55"-15,0 0 26 16,0 0 22-16,0 0 8 16,0 0 80-16,0 0 111 15,0-3-37-15,-3-1 18 0,-1-2-15 16,1 0-60-16,-4-2-149 15,0-1-59-15,-2-2 0 16,0-3 0-16,-4-3 0 16,-2-3 0-16,-3 0 0 15,-1-1 0-15,-1 1 0 16,-3-2 0-16,-3-1 0 16,-3 0 0-16,-3 0 0 15,-2 0 0-15,-2 1 0 16,-3 1 0-16,1-1 0 15,-3 5 0-15,1-1 0 16,-5 0 0-16,0 4 0 0,-1-2 0 16,1 5 0-16,-4 0 0 15,1 2 0-15,-4 0 0 16,-3 4 0-16,1 2 0 16,-6 0 0-16,4 3 0 15,-1 0 0-15,2 0 0 16,4 0 0-16,-1 0 0 15,-2 0 0-15,4 4 0 16,-1 2 0-16,2 1 0 16,4-2 0-16,0 2 0 15,3 3 0-15,2 1 0 16,-3 2 0-16,4-1 0 16,1 1 0-16,4 1 0 15,0 3 0-15,0 2 0 16,1 0 0-16,0 3 0 0,2 3 0 15,-1-3 0-15,4 3 0 16,4-2 0-16,0 0 0 16,3 1 0-16,2-5 0 15,3-2 0-15,1-2 0 16,4-8 0-16,7-1 0 16,2-4 0-16,1-2 0 15,1 0 0-15,0 0 0 16,0 0 0-16,0 0 0 15,0 0 0-15,0 0 0 16,0 0 0-16,-2 2-111 16,2 1-517-16,0 1-34 15,0-3 357-15,11-1 105 16</inkml:trace>
  <inkml:trace contextRef="#ctx0" brushRef="#br0" timeOffset="-152647.18">29292 7477 71 0,'0'0'58'0,"0"0"14"15,0 0 35-15,0 0 41 16,0 0 62-16,0 0 142 16,0-52-58-16,0 52-111 15,0 3-128-15,-4 15-44 16,-14 10 0-16,-6 9 33 16,-3 5 24-16,-3 5 51 15,-1-2-44-15,0 0 29 16,2-5-63-16,4-5-17 15,7-8-24-15,8-8 0 16,5-4 0-16,5-5 0 0,0-3 0 16,0-1 0-16,25-1 0 15,17-1 0-15,15-3 0 16,9-1 0-16,-4 0 0 16,-8 0 0-16,-15 0 0 15,-14 0 0-15,-11 0 0 16,-9 0 0-16,-5 0 0 15,0 0-611-15,2 8-192 16,4 0 453-16,-3 2 186 16</inkml:trace>
  <inkml:trace contextRef="#ctx0" brushRef="#br0" timeOffset="-148357.12">26198 12756 93 0,'0'0'41'16,"0"0"30"-16,0 0 0 15,0 0 16-15,0 0 51 16,0 0 81-16,0 0 129 16,-21-55 107-16,20 51-48 15,-2 1-290-15,0 0-117 16,1 3 0-16,1 0 0 16,-1 0 0-16,1 0 0 15,-5 7 0-15,1 11 0 16,-1 10 0-16,0 6 0 0,2 0 0 15,2 6 0-15,2 1 0 16,0 4 0-16,0 0 0 16,0 2 0-16,6-4 0 15,5-1 0-15,2-7 0 16,-1-5 0-16,-1-3 0 16,0-6 0-16,-5-4 0 15,1-7 0-15,-4-3 0 16,-2-1 0-16,1-6 0 0,-2 0 0 15,1 0 0-15,1 0 0 16,-1 0 0-16,2 0 0 16,0-7 0-16,-2-7-595 15,1-3-264-15,-2-1 534 16,0 0 172-16</inkml:trace>
  <inkml:trace contextRef="#ctx0" brushRef="#br0" timeOffset="-147540.92">26165 12756 18 0,'0'0'30'0,"0"0"0"15,0 0-3-15,0 0-1 16,0 0-2-16,0 0 3 16,-25-59 1-16,22 47 5 15,1 1 0-15,2-1 13 16,0-3-9-16,0 1 8 15,0 0-10-15,0 0-3 0,8 2-13 16,4-1 1-16,7 0 4 16,8 3-11-16,7 3-10 15,7 3 10-15,6 4 8 16,-2 0-13-16,1 2 5 16,-7 14-4-16,-4 4-1 15,-7 5 1-15,-9 5-7 16,-8 5-2-16,-8 2 5 15,-3 0 3-15,-3-1-1 16,-20-2-5-16,-5-4 5 16,-5-5 2-16,-1-5-5 15,0-6-4-15,1-4 9 16,4-4-9-16,3-5-2 16,3-1 0-16,8 0 2 15,1 0-5-15,4 0-4 0,3-6 7 16,5-1-29-16,2 0 3 15,0-1-19-15,11 1-16 16,16 0-10-16,7 3 36 16,8 4 34-16,-2 0 3 15,0 0-2-15,-4 4 2 16,-1 7 0-16,-7 4 0 16,-3 4 4-16,-3 2 8 15,-6 4 9-15,-5 4 13 16,-5 2-1-16,-6 1 18 0,0 3-4 15,-16 0 6-15,-11 1-2 16,-7-2 11-16,-5-4 2 16,-1-4-7-16,-2-4-20 15,2-7 14-15,2-4 5 16,4-5 3-16,3-3-12 16,-2-2 7-16,0-1-13 15,0 0-26-15,3 0-15 16,3 0-110-16,8-5-332 15,4-2 142-15,5-6 111 16</inkml:trace>
  <inkml:trace contextRef="#ctx0" brushRef="#br0" timeOffset="-139828.54">27020 13033 82 0,'0'0'47'0,"0"0"12"16,0 0 3-16,0 0 11 16,0 0 12-16,0 0 8 15,0 0 35-15,-39-53 25 16,30 51-16-16,-2 2-5 15,-1 0-73-15,-2 0-23 16,-4 12-36-16,1 8 9 0,-2 5-9 16,3 2 0-1,4 0 5-15,3 0-5 0,2-3 0 16,7-2-5 0,0-5 0-16,0-2 10 0,1-7-10 15,12-2 10-15,4-5-5 16,4-1 41-16,3 0 2 15,-1-2-19-15,-3-11 21 16,-2-2-31-16,-6-2 1 16,-2 0-9-16,-1-2-1 15,-4 1 21-15,-2 2 57 16,0 4 43-16,-3 7 66 16,0 2-2-16,0 2-108 15,0 1-82-15,0 0 0 16,0 0 0-16,0 9 0 0,0 9-47 15,0 3 41 1,4 3 12-16,2-3-12 0,0-1 12 16,5-3-6-16,-1-4 0 15,5-4-29-15,4-4-387 16,5-5-126-16,6 0 42 16,0-1 237-16,0-15 104 15</inkml:trace>
  <inkml:trace contextRef="#ctx0" brushRef="#br0" timeOffset="-139232.08">27383 13014 73 0,'0'0'45'0,"0"0"-10"16,0 0 7-16,0 0 9 15,0 0-4-15,0 0-6 16,3 25-4-16,-2-24-1 15,-1-1 2-15,0 0-7 16,2 0 23-16,-1 0 32 16,1 0 59-16,-2 0 20 15,0 0 10-15,0 0-3 16,0 0-61-16,0 0-16 16,0 0-62-16,0 0-33 15,0 0-22-15,0 0-26 16,0 0-31-16,0 1 48 15,0 2-3-15,0-1 34 0,0-1 5 16,0-1-5 0,0 0 0-16,0 0 9 0,0 0 16 15,0 0 33-15,0 0 32 16,0 0 86-16,0-8 1 16,0-4-166-16,0-1 12 15,0 2 24-15,0-2-36 16,0 2 1-16,0 3 17 15,-3-1 47-15,-2 5-76 16,-1 0 0-16,-1 1 0 0,-5 3 0 16,-2 0 0-1,-5 2 0-15,-4 12 0 0,1 9 0 16,0 7 0-16,7 1 0 16,3 3 0-1,5 0 0-15,3-2 0 0,4-1 0 16,0-2 0-16,0-3 0 15,5-3 0-15,11-5 0 16,7-3 0-16,10-7 0 16,10-6-352-16,5-2-197 15,4 0-95-15,-3-9 363 16,-4-7 113-16</inkml:trace>
  <inkml:trace contextRef="#ctx0" brushRef="#br0" timeOffset="-138807.22">27701 12687 19 0,'0'0'124'16,"0"0"-43"-16,0-80 52 15,0 61 63-15,0 8 163 16,0 5 181-16,0 5 31 15,0 1-547-15,0 0-24 16,0 3 0-16,0 15 0 16,0 10 0-16,-2 10 0 0,2 6 0 15,0 7 0 1,0 2 0-16,0 6 0 16,0 1 0-16,0 2 0 0,0-2 0 15,0-6 0-15,0-6 0 16,4-8 0-16,4-6 0 15,-2-8 0-15,0-4 0 16,-2-7 0-16,0-5 0 16,-3-5 0-16,2-5 0 15,-3 0 0-15,1 0 0 16,1-2 0-16,1-9 0 16,1-8 0-16,5-3 0 0,4-2-1038 15,7-1 376 1,4-3 466-16,4 2 63 15</inkml:trace>
  <inkml:trace contextRef="#ctx0" brushRef="#br0" timeOffset="-138496.04">28021 12914 71 0,'0'0'57'0,"0"0"7"16,0 0 8-16,0 0-4 15,0 0-39-15,0 0-4 16,-61 23 19-16,28-1 8 15,-4 5 22-15,-3-1 23 16,-1-1 17-16,7-3 25 16,6-4 87-16,7-3-55 0,10-5-38 15,7-2-68-15,4 0-32 16,4 0-1-16,25 1 58 16,11 3 63-16,8-2 85 15,1-3-238 1,-3 0 0-16,-8-3 0 0,-9 0 0 15,-8-1 0-15,-7-1 0 16,-8-1 0-16,-2 2-163 16,0 0-683-16,-1-2 186 15,2-1 423-15</inkml:trace>
  <inkml:trace contextRef="#ctx0" brushRef="#br0" timeOffset="-137891.66">28358 13030 65 0,'0'0'53'0,"0"0"11"15,0 0 19-15,0 0 48 16,0 0 82-16,0 0 142 16,-22-47 81-16,21 47 8 15,1 0-241-15,0 0-203 0,0 17 0 16,0 13 0-16,0 13 0 15,0 10 0-15,0 5 0 16,3-1 0-16,4-1 0 16,3-6 0-16,-4-4 0 15,0-9 0-15,0-5 0 16,3-7 0-16,-4-8 0 16,-1-9 0-16,-1-5 0 15,-3-3 0-15,0 0 0 16,2 0 0-16,-2 0 0 15,0-3 0-15,0-11-436 16,0-7-511-16,0-6 603 0,-12-5 165 16</inkml:trace>
  <inkml:trace contextRef="#ctx0" brushRef="#br0" timeOffset="-137578.09">28278 12969 106 0,'0'0'55'0,"0"0"17"16,0 0 11-16,0 0-11 15,0 0-15-15,0 0-45 16,0 0-12-16,57-10 27 16,-28 30 48-16,4 4 52 15,-3 2 76-15,-2 2 27 0,-5 1-71 16,-10 3-11-16,-7-2-35 15,-6 0-19-15,-4 0 8 16,-21-4 12-16,-10-2-15 16,-1-5-24-16,-1-6-51 15,5-6-24-15,7-6 0 16,6-1 0-16,10-1-36 16,7-16-627-16,2-3-231 15,17-7 535-15</inkml:trace>
  <inkml:trace contextRef="#ctx0" brushRef="#br0" timeOffset="-137194.7">28588 12978 79 0,'0'0'140'16,"0"0"-49"-16,0 0 63 15,0 0-73-15,0 0 153 16,104 29 67-16,-71-4-54 16,-4 2-62-16,-4 2 21 15,-4-1-52-15,-9-3-55 16,-11-1-23-16,-1-1-76 16,0-7 0-16,0-5 0 0,-1-5 0 15,-2-6 0 1,0 0 0-16,0-6 0 0,0-14 0 15,0-7 0-15,2-7 0 16,1 0 0 0,0-1 0-16,1 0 0 15,8 5 0-15,4 2 0 0,2 7 0 16,5 11 0-16,2 7 0 16,2 3-157-16,4 6-837 15,2 9 466-15,-1 3 321 16</inkml:trace>
  <inkml:trace contextRef="#ctx0" brushRef="#br0" timeOffset="-136832.04">29208 12962 118 0,'0'0'41'0,"0"0"36"16,0 0 38-16,0 0 37 15,0 0 200-15,0 0 151 16,22-58-121-16,-22 58-192 15,-11 4-138-15,-8 16-52 16,-6 9-6-16,2 7 6 16,1 4 0-16,4 0 6 15,10-5-12-15,8-8 6 16,0-7 0-16,20-7 18 16,8-7 35-16,5-6-53 15,1 0 0-15,-1-10 0 16,-3-8 0-16,-5-6 0 0,-7 0 0 15,-6-2 0-15,-5 0 0 16,-5 0 0-16,-2 2 0 16,0 5 0-16,-5 3 0 15,-6 5 0-15,-1 8 0 16,0 3 0-16,1 0-919 16,7 15 203-16,4 3 475 15</inkml:trace>
  <inkml:trace contextRef="#ctx0" brushRef="#br0" timeOffset="-136460.08">29531 12901 193 0,'0'0'116'0,"0"0"125"0,0 0 302 16,0 0 231-16,0 0-594 15,0 0-180-15,5-37 0 16,-5 37 0-16,1 7 0 16,1 15 0-16,2 12 0 15,-1 11 0-15,3 9 0 16,-2 5 0-16,4 3 0 16,-1-1 0-16,0-1 0 15,1-7 0-15,-2-6 0 16,2-8 0-16,-1-10 0 15,2-6 0-15,-3-9 0 16,-1-5 0-16,-4-7 0 16,1-2 0-16,-2 0 0 0,0 0 0 15,1 0 0-15,1-5 0 16,-2-14-642-16,0-8-171 16,0-4 500-16,0-5 147 15</inkml:trace>
  <inkml:trace contextRef="#ctx0" brushRef="#br0" timeOffset="-136144.31">29589 12847 101 0,'0'0'38'0,"0"0"20"16,0 0 21-16,0 0-2 15,0 0-18-15,0 0-54 16,67-20 12-16,-28 41 12 15,3 4 27-15,-2 5 13 16,-2 1 7-16,-7 2 11 16,-9 2 4-16,-11-2 35 15,-11 0-10-15,0-1 34 16,-22-6-5-16,-16-4 31 16,-7-2-75-16,-2-11 23 15,3-6-89-15,11-3-1 16,13 0-16-16,10 0-18 0,10-9-138 15,0-5-494-15,30-3 4 16,9 0 360-16,12 0 87 16</inkml:trace>
  <inkml:trace contextRef="#ctx0" brushRef="#br0" timeOffset="-135747.04">30068 12943 133 0,'0'0'53'15,"0"0"62"-15,0 0 79 16,0 0 193-16,0 0 136 16,0 0-188-16,0-35-277 15,-13 53-18-15,-5 7-23 16,-3 8 41-16,2 2-47 0,2 0-5 16,7-7 0-16,5-5 6 15,5-9-12-15,0-8 0 16,0-3 0-16,0-3 28 15,5 0 43-15,14-16-71 16,5-7 0-16,0-1 0 16,-2 0 0-16,-4 5 0 15,-6 3 0-15,-4 6 0 16,-5 6 0-16,0 2 0 16,-3 2 0-16,5 5 0 15,3 12 0-15,4 12 0 0,3 5 0 16,0-1 0-1,1-1 0-15,1-4 0 16,3-5-425-16,4-7-362 16,3-8 360-16,-3-8 228 0,1 0 66 15</inkml:trace>
  <inkml:trace contextRef="#ctx0" brushRef="#br0" timeOffset="-135220.14">30578 12950 109 0,'0'0'56'0,"0"0"34"0,0 0 73 16,0 0 103 0,9-72 196-16,-9 63 20 0,0 6-63 15,-3 3-419-15,-10 0 0 16,-8 0 0-16,-7 16 0 15,-1 6 0-15,4 9 0 16,2 0 0-16,7 3 0 16,7-7 0-16,8-6 0 15,1-5 0-15,0-9 0 16,18-5 0-16,4-2 0 16,2-1 0-16,0-14 0 15,-5-3 0-15,-1-5 0 16,-1 0 0-16,-4 1 0 15,-3 2 0-15,0 2 0 0,-5 6 0 16,-2 5 0-16,-1 4 0 16,-1 3 0-16,-1 0 0 15,0 0 0-15,2 9 0 16,1 11 0-16,4 9 0 16,-2 5 0-16,-4 7 0 15,-1 1 0-15,0 1 0 16,-7-3 0-16,-10-1 0 15,-5-6 0-15,-2-6 0 16,2-7 0-16,1-7 0 16,1-6 0-16,3-4 0 15,5-3 0-15,1 0 0 16,8-8-419-16,3-11-674 0,0-7 726 16</inkml:trace>
  <inkml:trace contextRef="#ctx0" brushRef="#br0" timeOffset="-134822.95">30951 12865 107 0,'0'0'94'15,"0"0"61"-15,0 0 191 0,0 0 80 16,0 0-107-16,0 0-200 15,-6-10-119-15,-10 30 0 16,-1 5 11-16,4 2-5 16,4-1-1-16,5-6 1 15,1-4-1-15,3-5 1 16,0-9 0-16,0-2-6 16,1 0 62-16,16-7 74 15,2-10-67-15,3-3-52 16,-5 3 7-16,-4 4 39 15,-5 5 2-15,-2 4-65 16,0 4 0-16,5 0 0 16,5 8 0-16,3 11 0 15,-1 4 0-15,-2 3 0 0,-4-6 0 16,0 0-163-16,-1-8-620 16,2-6 162-16,5-6 368 15,1-3 93-15</inkml:trace>
  <inkml:trace contextRef="#ctx0" brushRef="#br0" timeOffset="-134515.05">31369 12402 71 0,'0'0'103'0,"0"0"36"16,0 0 91-16,0 0 320 0,0 0 86 15,0 0-417-15,11-33-219 16,-2 66 0-16,2 11 99 16,1 8-99-16,1 11 0 15,0 4 0-15,-1 3 0 16,-1-2 0-16,-1-7 0 16,-4-6 0-16,-2-9 0 15,2-12 0-15,0-12 0 16,-2-9 0-16,-1-8 0 15,-3-5 0-15,0 0-590 16,0-5-145-16,-22-14 315 16,-8-8 257-16</inkml:trace>
  <inkml:trace contextRef="#ctx0" brushRef="#br0" timeOffset="-134199.95">31195 12789 110 0,'0'0'44'16,"0"0"-1"-16,117-18-4 15,-51 14 4-15,1 2 4 16,-3-4-30-16,-5 0-9 16,-10-1-3-16,-12 0 23 15,-7 1 52-15,-13 1 48 16,-7 0 182-16,-7 3 183 16,-2 0 42-16,-1 2-418 15,2 0-117-15,2 8 0 0,1 13 0 16,2 11 0-1,-1 3 0-15,-2 4 0 16,0-3 0-16,-1-3 0 16,-2-5 0-16,2-7 0 0,2-4 0 15,-2-4 0-15,0-8 0 16,-2-2 0-16,2-3 0 16,-3 0-774-16,0-13-50 15,0-17 475-15</inkml:trace>
  <inkml:trace contextRef="#ctx0" brushRef="#br0" timeOffset="-134033">31792 12511 124 0,'0'0'113'0,"0"0"119"16,0 0 422-16,0 0 171 16,0 0-726-16,0 0-99 15,10-41 0-15,-4 61-341 16,6 7-310-16,6 9 63 15,7 4 346-15,6-4 94 16</inkml:trace>
  <inkml:trace contextRef="#ctx0" brushRef="#br0" timeOffset="-133713.24">32146 12735 87 0,'0'0'75'0,"0"0"47"16,0 0 78-16,0 0 254 15,0 0 125-15,0 0-247 0,-47-26-251 16,19 36 12-16,-2 13-69 16,1 6-24-16,10 1 0 15,6 3 0-15,8-3 0 16,5-8 0-16,5-2 0 16,14-6 0-16,1-6 0 15,2-3 0-15,0-5 0 16,-4 0 0-16,-2-12 0 15,1-11 0-15,-5-3 0 16,-3-4 0-16,-5 0 0 16,-4 2 0-16,0 5 0 15,-9 4 0-15,-3 9 0 16,-3 5 0-16,5 5-386 0,1 0-848 16,7 8 896-1</inkml:trace>
  <inkml:trace contextRef="#ctx0" brushRef="#br0" timeOffset="-133199.41">32469 12687 70 0,'0'0'175'15,"0"0"62"-15,0 0 431 0,15-80 229 16,-12 67-897-1,0 3 0-15,-2 3 0 16,1 4 0-16,-2 3 0 16,0 0 0-16,1 3 0 0,5 20 0 15,3 12 0-15,0 12 0 16,-3 3 0-16,-5 1 0 16,-1-5 0-16,0-8 0 15,0-10 0-15,0-12 0 16,0-9 0-16,0-5 0 15,0-2 0-15,0 0 0 16,17-17 0-16,4-8 0 0,6-8 0 16,-2-5 0-16,-1-3 0 15,-2 3 0-15,-4 6 0 16,-2 6 0-16,-5 10 0 16,-5 8 0-16,-3 6 0 15,3 2 0-15,7 6 0 16,4 16 0-16,5 7 0 15,-1 2 0-15,-3 2 0 16,0-2 0-16,-5-5 0 16,-1-1 0-16,-4-5 0 15,-2-1 0-15,0-4 0 16,-2 1 0-16,-3 0 0 16,-1-1 0-16,0-2-1253 15,-10-9 696-15</inkml:trace>
  <inkml:trace contextRef="#ctx0" brushRef="#br0" timeOffset="-131533.83">26920 12477 99 0,'0'0'42'15,"0"0"25"-15,0 0 35 0,0 0-14 16,0 0 25-16,0 0 98 16,0 0 97-16,-12 1 57 15,12-1 61-15,0-6-200 16,0-11-226-16,14-8 0 16,6-7 0-16,7-7 0 15,5-4 0-15,-4 0 0 16,0-2 0-16,-2 0 0 15,1-3 0-15,0-1 0 16,4-3 0-16,3-3 0 16,8-3 0-16,3 1 0 15,4 4 0-15,-1 3 0 16,-4 6 0-16,-8 5 0 0,-3 4 0 16,-5 2 0-16,1 3 0 15,-1 1 0-15,2 2 0 16,0 4 0-16,1 4 0 15,-3 4 0-15,-7 5 0 16,-6 2 0-16,-9 6 0 16,-4-1 0-16,-2 3 0 15,0 0 0-15,0 0 0 16,0 0 0-16,0 0 0 16,0 0 0-16,0 0 0 0,0 0 0 15,-5 0 0-15,-14 0 0 16,-6 0 0-16,-7 0 0 15,2 0 0-15,2 0 0 16,4 0 0-16,0 0 0 16,0 0 0-16,-1 0 0 15,-3 0 0-15,-2 5 0 16,0-1 0-16,3-2 0 16,2-2 0-16,5 0 0 15,8 0 0-15,2 0 0 16,6 0 0-16,1-1 0 15,1-2 0-15,2 0 0 16,0-1 0-16,0 4 0 0,0-3 0 16,9-1 0-1,24-3 0-15,16-5 0 0,12 1 0 16,6-2 0-16,-1 0 0 16,-2 3 0-16,-6 0 0 15,-7 1 0-15,-12 3 0 16,-12 2 0-16,-11 1 0 15,-9 2 0-15,-5 1 0 16,-2 0 0-16,0 0 0 16,0 0 0-16,0 0 0 15,0 0 0-15,0 0 0 16,0 0 0-16,0 0 0 16,0 0 0-16,0 0 0 15,0 0 0-15,0 0 0 16,0 0 0-16,-2 3 0 15,-1 11 0-15,2 12 0 0,1 18 0 16,0 13 0-16,0 8 0 16,0 2 0-16,0-6 0 15,0-10 0-15,6-9 0 16,-3-9 0-16,2-12 0 16,-2-8 0-16,-2-7 0 15,2-6 0-15,7 0 0 16,5 0 0-16,3 0 0 15,-7-4-1520-15,-11-8 1040 16</inkml:trace>
  <inkml:trace contextRef="#ctx0" brushRef="#br0" timeOffset="-118718.02">3385 8657 89 0,'0'0'60'16,"0"0"32"-16,0 0 37 16,-18-74 70-16,15 62 181 15,0 4 166-15,0 1 6 16,3 4-552-16,-3 1 0 0,3 2 0 15,0 0 0 1,0 0 0-16,-3 0 0 0,3 0 0 16,0 0 0-16,0 19 0 15,0 8 0-15,0 18 0 16,6 6 0-16,6 9 0 16,6 2 0-16,1-3 0 15,5-7 0-15,3-6 0 16,0-11 0-16,0-10 0 15,-5-9 0-15,-1-9 0 16,0-7 0-16,4-5 0 16,5-21 0-16,4-11 0 15,1-6 0-15,-7 0 0 16,-6-1 0-16,-7 4 0 16,-6 2 0-16,-6 4 0 15,-3 1 0-15,0 2 0 0,0 4 0 16,0 2 0-16,0 6 0 15,-7 4 0-15,4 7 0 16,3 3 0-16,-2 5 0 16,1 0 0-16,1 0 0 15,-2 0 0-15,2 13 0 16,0 9-794-16,3 4-157 16,12 2 688-16</inkml:trace>
  <inkml:trace contextRef="#ctx0" brushRef="#br0" timeOffset="-109690.64">4120 8957 70 0,'0'0'48'0,"0"0"15"15,0 0 3-15,0 0 26 16,0 0 25-16,0 0 124 15,-44-49 41-15,42 45 92 16,1 1 2-16,1 3-58 16,0 0-318-16,0 0 0 0,0 0 0 15,0 0 0 1,0 0 0-16,0 17 0 0,0 9 0 16,3 17 0-16,4 7 0 15,-1 7 0-15,0 7 0 16,0 0 0-16,2 1 0 15,-1-8 0-15,-3-8 0 16,1-12 0-16,-1-12 0 16,-1-13 0-16,-1-7 0 15,-1-5 0-15,-1 0 0 16,0-1 0-16,0-14 0 16,0-6 0-16,0-4-278 15,0-2-918-15,0-5 830 16,0-3 197-16</inkml:trace>
  <inkml:trace contextRef="#ctx0" brushRef="#br0" timeOffset="-109374.55">4004 8926 77 0,'0'0'53'15,"0"0"-1"-15,0 0 6 16,0 0-8-16,0 0-14 15,83-59 5-15,-53 59 26 16,0 0-9-16,1 14 15 16,-2 6 20-16,-8 5 28 15,3 3 23-15,-10 4-37 16,-8-1-27-16,-6-2 24 0,0 0 14 16,-8-5 2-16,-12-2 95 15,-5-5-10-15,-5-1-66 16,0-6-103-16,0-6-36 15,5-4 0-15,7 0 0 16,0 0 0-16,9-2-475 16,6-6-303-16,3-3 323 15,6-4 199-15</inkml:trace>
  <inkml:trace contextRef="#ctx0" brushRef="#br0" timeOffset="-108710.58">4656 8992 150 0,'0'0'80'15,"0"0"57"-15,0 0 49 16,0 0 123-16,0 0 25 15,0 0 42-15,-12-50-58 16,2 50-161-16,-5 0-157 16,-6 5 0-16,-6 17 0 0,0 6 0 15,-3 6 0 1,5 3 0-16,4 0 0 0,7-3 0 16,4-1 0-16,9-11 0 15,1-5 0 1,0-8 0-16,0-9 0 0,19 0 0 15,8-10 0-15,6-15 0 16,1-8 0-16,-1-2 0 16,-11-5 0-16,1-5 0 15,-7-3 0-15,-5-4 0 16,-4-3 0-16,-4 3 0 16,-3-1 0-16,0 6 0 0,0 3 0 15,-2 5 0 1,-5 4 0-16,1 7 0 0,0 7 0 15,3 6 0-15,0 6 0 16,3 5 0-16,-2 4 0 16,2 0 0-16,-3 6 0 15,0 16 0-15,1 12 0 16,2 10 0-16,0 7 0 16,0 4 0-16,2 1 0 15,9 0 0-15,4 0 0 16,1-4 0-16,-2-4 0 15,5-8 0-15,-1-4 0 16,-3-7 0-16,0-7 0 16,-5-5 0-16,-2-5 0 15,-2-3 0-15,1-3 0 16,4-2 0-16,4 0-238 16,1-4-1028-16,8 0 827 0</inkml:trace>
  <inkml:trace contextRef="#ctx0" brushRef="#br0" timeOffset="-108210.43">5130 8962 158 0,'0'0'93'0,"0"0"128"15,0 0 256-15,0 0 75 16,0 0-65-16,0 0-428 15,-31-55-59-15,19 58 0 0,-3 13 0 16,-6 7 0-16,2 4 0 16,1 7 0-16,2 1 0 15,2 2 0-15,1-2 0 16,8-7 0-16,5-5 0 16,0-9 0-16,0-8 0 15,0-6 0-15,15 0 0 16,3-6 0-16,6-14 0 15,0-4 0-15,-6-1 0 16,-2-6 0-16,-5-1 0 16,-4 0 0-16,-4 1 0 15,-2 7 0-15,-1 4 0 16,2 9 0-16,-2 4 0 16,0 6 0-16,0 1 0 15,0 0 0-15,6 2 0 0,0 12 0 16,2 9 0-16,0 3 0 15,1 4 0-15,2 1 0 16,2 4 0-16,1-3 0 16,0-4 0-16,0-2 0 15,2-8 0-15,2-7 0 16,3-5-329-16,1-6-669 16,-2 0 573-16,-2-16 258 0</inkml:trace>
  <inkml:trace contextRef="#ctx0" brushRef="#br0" timeOffset="-107874.41">5399 8656 135 0,'0'0'69'16,"0"-88"91"-16,0 51 183 16,0 9 238-16,0 7 178 15,0 11-759-15,0 6 0 16,0 4 0-16,0 0 0 15,0 15 0-15,2 15 0 16,3 13 0-16,1 4 0 16,-1 7 0-16,1 2 0 15,0 2 0-15,0 2 0 16,1 1 0-16,-2-3 0 16,1 0 0-16,-2-3 0 0,2-5 0 15,1-9 0-15,-2-10 0 16,-2-11 0-16,0-12 0 15,-3-7 0-15,0-1 0 16,0 0 0-16,0 0 0 16,0-19 0-16,-8-10-1553 15,-12-6 1141-15</inkml:trace>
  <inkml:trace contextRef="#ctx0" brushRef="#br0" timeOffset="-107710.47">5208 8943 219 0,'0'0'108'16,"0"0"33"-16,0 0-34 15,97-28-87-15,-34 28-6 16,8 0-14-16,8 0-90 16,-6 0-196-16</inkml:trace>
  <inkml:trace contextRef="#ctx0" brushRef="#br0" timeOffset="-107343.1">5794 8993 161 0,'0'0'17'0,"0"0"65"16,0 0 19-16,0 0 29 15,81 42 8-15,-50-39 50 16,-3-3-48-16,2 0-33 15,-3-3-25-15,-3-14-23 16,0-7-1-16,-2-4-23 16,-5-6-11-16,-2-1-14 15,-9-4 16-15,-6 3 11 16,0 3-32-16,-14 8 5 16,-7 8 22-16,-7 8 27 15,-5 9 12-15,-4 0-27 16,-5 11-27-16,3 19-17 0,5 13 0 15,9 10 11-15,11 9-5 16,14 0 17-16,0-5 39 16,18-7 12-16,14-9 1 15,9-9-69-15,7-10-6 16,10-6 0-16,3-12-717 16,-7-4-130-16</inkml:trace>
  <inkml:trace contextRef="#ctx0" brushRef="#br0" timeOffset="-105719.9">7692 8818 195 0,'0'0'138'16,"0"0"223"-16,0 0 340 16,0 0-49-16,0 0-652 0,0 0 0 15,0-58 0 1,3 58 0-16,3 14 0 0,3 11 0 16,3 11 0-1,0 1 0-15,1 8 0 16,-2-2 0-16,-1-6 0 15,-1-8 0-15,0-10 0 0,-6-11 0 16,6-8 0-16,-1 0 0 16,5-22 0-16,2-9 0 15,7-9 0-15,-3-2 0 16,0 1 0-16,-6 4 0 16,-4 8 0-16,-3 7 0 15,-3 11 0-15,-3 7 0 16,0 4 0-16,0 0 0 0,0 1 0 15,3 18 0-15,1 11 0 16,1 6 0-16,-1 2 0 16,1-1 0-16,2-6 0 15,2-10 0-15,0-8 0 16,0-10 0-16,7-3 0 16,4-10 0-16,8-14 0 15,2-5 0-15,-8 0 0 16,-5 1 0-16,-5-1 0 15,-8 6 0-15,-2 0 0 16,-2 3 0-16,0 3 0 16,0 3 0-16,-14 2 0 15,1 2 0-15,-2 5 0 16,3 5 0-16,3 0-626 16,9 9-542-16</inkml:trace>
  <inkml:trace contextRef="#ctx0" brushRef="#br0" timeOffset="-105092.03">8375 8976 58 0,'0'0'29'0,"0"0"79"16,0 0-31-16,88-22-7 15,-64 5-1-15,-3-5 15 0,-5-3 11 16,-3-1 60-16,-6-1 42 16,-3-2 2-16,-4 0 34 15,0 1-62-15,0 3-10 16,-10 2-35-16,-2 5-39 16,-3 8-18-16,0 7-10 15,-6 3-59-15,-2 7 0 16,-2 17 0-16,2 8 0 15,3 4 0-15,5 7 0 16,1 1 0-16,6 2 0 16,2 3 0-16,6-7 0 15,0-5 0-15,11-9 0 16,15-12 0-16,12-7 0 0,9-9 0 16,4 0 0-16,3-10 0 15,-5-12 0-15,-4-6 0 16,-4-2 0-16,-11-2 0 15,-7 0 0-15,-5-1 0 16,-9-1 0-16,-3 3 0 16,-6 5 0-16,0 4 0 15,0 7 0-15,0 6 0 16,0 6 0-16,0 3 0 16,0 0 0-16,0 2 0 15,0 16 0-15,0 11 0 16,0 6 0-16,0 1 0 0,0 3 0 15,10-3 0-15,-1-2 0 16,0-6 0-16,3-8 0 16,0-9 0-16,0-9 0 15,9-2 0-15,1-10 0 16,-1-14-1131-16,-6-7 497 16,-8-9 385-16</inkml:trace>
  <inkml:trace contextRef="#ctx0" brushRef="#br0" timeOffset="-104940.45">8902 8577 177 0,'0'0'88'0,"0"0"227"15,0 0 547-15,0 0-257 0,0 0-605 16,0 0 0 0,-39-58 0-16,42 83 0 0,18 10-169 15,5 5-1056-15,5-2 774 16</inkml:trace>
  <inkml:trace contextRef="#ctx0" brushRef="#br0" timeOffset="-104444.77">9314 8749 181 0,'0'0'77'15,"0"0"216"-15,0 0 261 16,0 0 64-16,-78-57-294 15,56 57-324-15,-3 7 0 0,2 15 0 16,1 8 0 0,2 6 0-16,8 3 0 0,6-2 0 15,6-5 0-15,0-8 0 16,12-11 0-16,12-8 0 16,4-5 0-16,5-10 0 15,-1-13 0-15,-4-3 0 16,-7-2 0-16,-5-1 0 15,-8 0 0-15,-5 2 0 16,-3 2 0-16,0 6 0 16,0 4 0-16,0 7 0 15,0 5 0-15,0 3 0 16,0 0 0-16,0 18 0 0,0 14 0 16,7 10 0-16,1 6 0 15,-4 5 0-15,-1 3 0 16,-1 3 0-16,-2 0 0 15,0-3 0-15,-9-3 0 16,-9-7 0-16,-2-8 0 16,-2-10 0-16,1-9 0 15,-1-11 0-15,1-8 0 16,0 0 0-16,6-21 0 16,5-8 0-16,10-10-725 15,1-7-155-15,25-7 606 16</inkml:trace>
  <inkml:trace contextRef="#ctx0" brushRef="#br0" timeOffset="-103730.22">9553 8517 187 0,'0'0'133'16,"3"-79"308"-16,-3 48 538 15,0 7-672-15,0 7-307 16,1 9 0-16,1 4 0 15,-2 4 0-15,1 4 0 16,3 21 0-16,2 17 0 16,6 16 0-16,5 12 0 15,2 9 0-15,5 0 0 16,0-1 0-16,-2-7 0 16,-4-13 0-16,-3-14 0 0,-6-17 0 15,0-16 0-15,-4-10 0 16,6-1 0-16,3-18 0 15,5-12 0-15,1-8 0 16,-4-3 0-16,-5-1 0 16,-3 2 0-16,-5 5 0 15,-3 5 0-15,0 7 0 16,0 11 0-16,0 3 0 16,0 8 0-16,0 1 0 15,5 10 0-15,4 14 0 16,7 13 0-16,1 5 0 15,2 3 0-15,2-2 0 0,-2-5 0 16,2-7 0 0,1-11 0-16,1-10 0 0,5-10 0 15,4-2 0-15,-1-21 0 16,2-9 0-16,-5-8 0 16,-4-5 0-16,-3-7 0 15,-6-7 0-15,-6-6 0 16,-2-3 0-16,-5 2 0 15,-2 10 0-15,0 13 0 16,0 15 0-16,0 13 0 16,-2 10 0-16,1 5 0 15,1 0 0-15,0 24 0 16,1 13 0-16,13 11 0 0,6 11 0 16,4 6 0-16,2 2 0 15,1 3 0-15,-5-6 0 16,-1-10 0-16,-8-8 0 15,-2-14 0-15,-1-12 0 16,-5-10 0-16,-4-7 0 16,-1-3 0-16,0 0 0 15,-6-6-901-15,-19-16 54 16,-14-11 632-16</inkml:trace>
  <inkml:trace contextRef="#ctx0" brushRef="#br0" timeOffset="-103598.58">10001 8760 143 0,'0'0'89'0,"0"0"15"0,87-17 4 16,-23 17-30-16,12 0-45 15,6 0-33-15,-1 0-143 16,9-3-208-16</inkml:trace>
  <inkml:trace contextRef="#ctx0" brushRef="#br0" timeOffset="-103296.41">10991 8550 342 0,'0'0'172'16,"0"0"437"0,0 0-65-16,0 0-164 0,-82 10-380 15,64 17 0-15,4 2 0 16,10 0 0-16,4-2 0 15,0-3 0-15,16 1 0 16,1-3 0-16,3 0 0 16,-3 1 0-16,-1-1 0 15,-7-1 0-15,-6-1 0 16,-3-1 0-16,-6-4 0 16,-16-2 0-16,-5-3 0 15,2-1 0-15,2-8 0 16,10-1-76-16,12-4-1303 15,1-30 875-15</inkml:trace>
  <inkml:trace contextRef="#ctx0" brushRef="#br0" timeOffset="-102594.27">12359 8471 169 0,'0'0'114'0,"0"0"164"15,-21-97 330-15,15 75 270 16,3 9-878-16,2 6 0 0,1 7 0 15,0 0 0-15,0 14 0 16,0 25 0-16,3 18 0 16,8 15 0-16,1 10 0 15,-4 3 0-15,2-8 0 16,-2-8 0-16,-1-13 0 16,1-17 0-16,-1-17 0 15,-4-12 0-15,0-8 0 16,2-2 0-16,-1-16 0 15,5-11 0-15,1-9 0 16,4-1 0-16,-1 1 0 16,1 7 0-16,0 7 0 15,3 7 0-15,4 9 0 16,4 6 0-16,5 0 0 16,-2 13 0-16,-4 11 0 0,-7 4 0 15,-13 4 0-15,-4 3 0 16,-12 2 0-16,-21-1 0 15,-8-4 0-15,-4-6 0 16,5-10 0-16,7-9 0 16,9-7 0-16,3 0 0 15,8-12 0-15,7-10 0 16,6 0-710-16,14-3-276 16,21-2 720-16</inkml:trace>
  <inkml:trace contextRef="#ctx0" brushRef="#br0" timeOffset="-102200.3">12817 8810 64 0,'0'0'55'0,"0"0"19"15,0 0 11-15,0 0 38 16,0 0 71-16,97 16 120 16,-67-16-18-16,-2 0-85 15,0 0-50-15,-2-11-94 16,-6-5-5-16,-1-1 1 15,-3-4-6-15,-7-2 18 16,-5-4 6-16,-4-3-16 16,0 3-65-16,-3 3 0 15,-12 4 0-15,-7 7 0 16,-5 8 0-16,-1 5 0 0,-2 0 0 16,3 11 0-1,2 13 0-15,5 7 0 0,6 7 0 16,3 4 0-16,5 1 0 15,1 0 0-15,5-4 0 16,0-7 0-16,0-5 0 16,19-7 0-16,10-12 0 15,14-6-117-15,10-2-382 16,4-5-144-16,-1-9 270 16,-9-2 196-16,-10-6 61 15,-9-3 5-15</inkml:trace>
  <inkml:trace contextRef="#ctx0" brushRef="#br0" timeOffset="-101866.12">13403 8285 126 0,'0'0'49'16,"-1"-109"41"-16,-7 65 47 16,1 12 173-16,-2 10 295 15,6 11 125-15,0 8-730 16,1 3 0-16,1 0 0 15,-2 22 0-15,3 21 0 16,0 18 0-16,0 11 0 16,9 9 0-16,13 3 0 15,3 0 0-15,2-3 0 16,-7-9 0-16,2-9 0 16,-7-11 0-16,-3-9 0 0,-4-12 0 15,-2-13 0-15,-1-9 0 16,-3-8 0-16,1-1 0 15,-3 0 0-15,0-7 0 16,0-7 0-16,-9-6-341 16,-18-1-849-16,-15 0 890 15,-4 2 174-15,-3 1 40 16</inkml:trace>
  <inkml:trace contextRef="#ctx0" brushRef="#br0" timeOffset="-101248.98">13261 8712 15 0,'0'0'53'15,"0"0"1"-15,0 0 2 16,0 0 18-16,17-78-18 0,26 66-24 15,11 4 0-15,16 4-11 16,0-2-21-16,-1 6-11 16,-8 0-63-16,-9 0 6 15,-9-2 27-15,-10-4 28 16,-7-2 13-16,-13-4 14 16,-4 0 44-16,-6-4 53 15,-3 2 57-15,0 0 263 16,0 4 102-16,0 3 13 15,0 4-546-15,0 3 0 16,0 0 0-16,0 0 0 16,0 0 0-16,0 8 0 15,0 15 0-15,3 7 0 16,3 5 0-16,6 2 0 0,-2 0 0 16,2-5 0-16,0-7 0 15,0-7 0-15,-3-7 0 16,0-7 0-16,1-4 0 15,4-2 0-15,1-13 0 16,1-6 0-16,-4-2 0 16,0-2 0-16,-6 0 0 15,0 0 0-15,-5 4 0 16,-1 8 0-16,0 6 0 16,0 5 0-16,0 2 0 15,2 0 0-15,2 15 0 16,4 8 0-16,1 7 0 0,7-1 0 15,-1-4 0-15,3-2 0 16,-3-9 0-16,1-5 0 16,1-9 0-16,-1 0 0 15,2-4 0-15,0-14 0 16,0-5 0-16,-6-2 0 16,-4 0 0-16,-4-2 0 15,-4 0 0-15,0 3 0 16,0 4 0-16,0 4 0 15,-6 6 0-15,3 6 0 16,1 4 0-16,2 0 0 16,0 7-803-16,0 6-86 15,3-3 649-15</inkml:trace>
  <inkml:trace contextRef="#ctx0" brushRef="#br0" timeOffset="-100810.15">14455 8671 69 0,'0'0'53'0,"0"0"28"16,0 0 8-16,0 0 23 16,0 0 40-16,82 21 56 15,-66-21 19-15,1-9-36 16,1-4-46-16,-2-4-30 15,0-2-45-15,-6-1-32 16,-3 1 23-16,-4-2-28 16,-1 0 18-16,-2-1 11 0,0 1 13 15,0 4 0-15,0 6-40 16,-8 3 23-16,-3 5-11 16,-5 3-47-16,-3 0 0 15,-8 10 0-15,2 10 0 16,-2 7 0-16,3 5 0 15,7 3 0-15,3 0 0 16,9 0 0-16,5 1 0 16,0-2 0-16,2-2 0 15,12-4 0-15,3-1 0 16,8-6 0-16,7-7 0 0,5-8 0 16,9-6 0-16,5 0 0 15,6-13-1053-15,2-13 383 16,-4-6 392-16</inkml:trace>
  <inkml:trace contextRef="#ctx0" brushRef="#br0" timeOffset="-100431.05">14940 8643 228 0,'0'0'32'15,"0"0"35"-15,0 0 24 16,0 0 47-16,0 0 70 0,0 0 62 15,40 24-31 1,-16-24-6-16,0 0-61 0,-2-7-93 16,-2-9-44-16,-4-2-1 15,-2-2 1-15,-6-1 5 16,-5 0-11-16,-3-1 17 16,0 0-22-16,0 5-7 15,-11 3-17-15,-5 6 0 16,-3 4-12-16,0 4-11 15,-5 0-6-15,-1 20 12 16,1 7-29-16,4 10 28 16,2 2 13-16,6 5 10 15,5-3 18-15,6-4-23 16,1-1 6-16,3-9-12 16,20-8-11-16,12-5-160 0,9-11-481 15,4-3 54-15,3-2 333 16,-5-16 103-16</inkml:trace>
  <inkml:trace contextRef="#ctx0" brushRef="#br0" timeOffset="-100058.2">15340 8499 206 0,'0'0'95'16,"0"0"192"-16,0 0 514 15,0 0-143-15,0 0-658 16,0 0 0-16,0-67 0 15,0 80 0-15,0 11 0 0,3 10 0 16,3 0 0 0,2-1 0-16,0-7 0 0,3-3 0 15,0-8 0-15,1-4 0 16,-1-6 0-16,2-5 0 16,4 0 0-16,4-7 0 15,1-14 0-15,2-6 0 16,-5-3 0-16,-3-1 0 15,0 7 0-15,-9 7 0 16,-1 7 0-16,-5 9 0 16,-1 1 0-16,2 7 0 15,4 20 0-15,1 10 0 16,4 5 0-16,2 0 0 0,2-4 0 16,6-5 0-16,0-6 0 15,3-6 0-15,-3-10 0 16,1-8-1650-16</inkml:trace>
  <inkml:trace contextRef="#ctx0" brushRef="#br0" timeOffset="-97184.27">17260 7930 34 0,'0'0'163'0,"0"0"-36"16,0 0 124-16,-40-84 233 15,37 77 101-15,1 7-182 16,2 0-403-16,0 7 0 16,0 19 0-16,0 15 0 15,0 13 0-15,11 12 0 16,3 5 0-16,2 6 0 15,-2-2 0-15,1-6 0 16,1-6 0-16,0-9 0 0,1-9 0 16,2-12 0-16,-3-13 0 15,-6-12 0-15,3-6 0 16,-2-2 0-16,1-8 0 16,1-15 0-16,0-6 0 15,0-3 0-15,-3-4 0 16,1 3 0-16,0 2 0 15,-1 4 0-15,-3 7 0 16,-1 8 0-16,-3 6 0 16,-2 3 0-16,-1 3 0 15,5 0 0-15,-1 13 0 16,5 8 0-16,5 6 0 16,-1 1 0-16,2 1 0 0,0-2 0 15,1-3 0-15,-1-4 0 16,0-9 0-16,-3-4 0 15,0-7 0-15,2 0 0 16,1-5 0-16,2-15 0 16,2-3 0-16,-2-2 0 15,-5 1 0-15,-2 1 0 16,-5 4 0-16,-3 3 0 16,-2 3 0-16,0 6 0 15,0 5 0-15,0 2 0 0,0 0 0 16,0 0 0-1,0 0 0-15,0 12 0 0,0 7 0 16,0 4 0-16,0-1 0 16,0 1 0-16,7-3 0 15,-1-1 0-15,1-6 0 16,-2-5 0-16,1-4 0 16,6-4 0-16,4 0 0 15,5-7-694-15,0-8-183 16,-5-4 596-16</inkml:trace>
  <inkml:trace contextRef="#ctx0" brushRef="#br0" timeOffset="-96999.33">17758 8063 109 0,'0'0'159'0,"0"0"142"15,0 0 525-15,0 0-174 16,0 0-652-16,0 0 0 15,-25-55 0-15,25 68 0 16,10 17-76-16,13 13-938 16,5 3 397-16,0 2 367 15</inkml:trace>
  <inkml:trace contextRef="#ctx0" brushRef="#br0" timeOffset="-96450.21">18234 8332 59 0,'0'0'134'0,"0"0"8"15,0 0 33-15,-91-23 82 16,60 23 10-16,-1 11-96 16,4 8-68-16,1 7-22 15,5 4-18-15,4 2-25 16,6-1-33-16,3-2 1 15,8-9-6-15,1-6-11 16,0-7-27-16,0-7 17 16,17 0 21-16,6-9 64 15,4-15-9-15,1-7-17 16,-3-5 30-16,-2-3 51 16,-4-5-10-16,-7-7 54 15,-4-7-163-15,-5-7 0 16,-3-2 0-16,0 3 0 0,0 5 0 15,-9 4 0-15,-2 6 0 16,-1 3 0-16,3 8 0 16,2 10 0-16,1 7 0 15,0 8 0-15,3 9 0 16,1 4 0-16,2 0 0 16,-1 3 0-16,-1 18 0 15,2 13 0-15,0 10 0 0,3 9 0 16,18 11 0-1,6 9 0-15,4 6 0 0,4 0 0 16,-2-4 0-16,-4-10 0 16,0-8 0-16,-1-12 0 15,-3-10 0-15,0-10 0 16,-2-8 0-16,4-6 0 16,3-7-267-16,1-4-906 15,1 0 777-15</inkml:trace>
  <inkml:trace contextRef="#ctx0" brushRef="#br0" timeOffset="-95932.85">18704 8299 94 0,'0'0'57'16,"0"0"64"-16,0 0 50 16,0 0 139-16,0 0 195 15,0 0-102-15,-7-49-59 16,-14 49-302-16,-3 0-42 15,-5 13 0-15,1 6 0 16,0 3 0-16,1 3 0 16,6 2 0-16,8-2 0 15,5-6 0-15,6-2 0 16,2-7 0-16,5-5 0 16,18-5 0-16,9 0 0 15,4-4 0-15,-2-14 0 16,-2-4 0-16,-6-7 0 0,-4-5 0 15,-3-4 0 1,-7-6 0-16,-2-5 0 0,-4-3 0 16,-4-6 0-16,-2 0 0 15,0 3 0-15,-8 3 0 16,-6 4 0-16,-5 6 0 16,3 3 0-16,-1 10 0 15,4 10 0-15,7 7 0 16,2 7 0-16,-1 5 0 15,2 9 0-15,-2 24 0 16,5 16 0-16,0 18 0 16,0 14 0-16,10 6 0 15,6 0 0-15,4-10 0 16,5-13 0-16,6-18 0 16,7-13 0-16,2-12 0 15,4-10-290-15,0-8-796 16,-7-3 675-16,-7 0 195 0</inkml:trace>
  <inkml:trace contextRef="#ctx0" brushRef="#br0" timeOffset="-95559.95">19034 8325 71 0,'0'0'45'0,"0"0"17"16,0 0-4-1,0 0 5-15,0 0 12 0,98 33 2 16,-74-35 17-16,-2-12-29 16,-2-8-9-16,-2-2-10 15,-6-3-15-15,-4-4-7 16,-6 0 35-16,-2-2 4 16,0-1-22-16,-12 8 8 15,-4 4 10-15,-5 5-4 16,-1 12 16-16,-3 5 18 15,-1 4-25-15,0 24-38 16,4 10-6-16,7 8-14 16,5 6-6-16,8-1 5 15,2-2-10-15,12-5-11 16,16-9 0-16,8-8 16 0,5-10-25 16,2-11-281-16,3-6-49 15,-2 0 78-15,-6-18 81 16,-10-1 42-16</inkml:trace>
  <inkml:trace contextRef="#ctx0" brushRef="#br0" timeOffset="-95201.27">19401 8153 79 0,'0'0'67'16,"0"0"46"-16,0 0 71 16,0 0 218-16,0 0 80 15,0 0-430-15,37-18-15 16,-19 54 64-16,-3 7-2 15,0-1 8-15,-5-4-55 16,-2-7 22-16,0-10-74 0,-3-9 12 16,0-8-12-16,1-4 6 15,6-8 98-15,2-14-28 16,6-10-76-16,-2-3 0 16,-2-3 0-16,-2 4 0 15,-4 5 0-15,-1 10 0 16,-5 7 0-16,1 10 0 15,4 2 0-15,7 4 0 16,6 14 0-16,8 5 0 16,2-2 0-16,0-4 0 15,0-5 0-15,-2-3 0 0,-5-6 0 16,1-3 0-16,-7 0-524 16,-4 0-432-16,-5 0 642 15,-7-11 110-15</inkml:trace>
  <inkml:trace contextRef="#ctx0" brushRef="#br0" timeOffset="-94139.47">3579 10515 167 0,'0'0'134'16,"0"0"75"-16,0 0 260 16,0 0-1-16,0 0-106 15,-88-50-124-15,71 54-238 0,-5 19 0 16,0 9 0 0,2 10 0-16,5 2 0 15,6 1 0-15,5-3 0 0,4-6 0 16,0-8 0-16,7-7 0 15,11-9 0-15,3-6 0 16,3-6 0-16,1 0 0 16,-4 0 0-16,0-14 0 15,-3-4 0-15,-9-4 0 16,3-4 0-16,-6-1 0 16,-5-4 0-16,-1 0 0 15,0 3 0-15,0 3 0 0,0 5 0 16,0 8 0-16,0 5 0 15,-1 6 0-15,1 1 0 16,0 0 0-16,0 15 0 16,3 11 0-16,9 5 0 15,1 5 0-15,4-2 0 16,0 0 0-16,2-4 0 16,0-6 0-16,0-7 0 15,2-6 0-15,0-10 0 16,4-1-568-16,-5 0-160 15,-1-8 375-15,-4-6 189 16,-6-6 71-16,0-2 18 16,-1-4 9-16</inkml:trace>
  <inkml:trace contextRef="#ctx0" brushRef="#br0" timeOffset="-93308.5">3852 10619 42 0,'0'0'54'16,"0"0"7"-16,22-81 18 16,-16 61 32-16,-3 9 68 15,0 5 237-15,-1 6 63 16,2 0-267-16,8 11-206 15,0 12 84-15,7 7 111 16,-2 1-84-16,-4 2-117 16,-2 1 0-16,-7 2 0 15,-1-4 0-15,-3-2 0 16,0-6 0-16,0-10 0 16,0-7 0-16,0-6 0 15,-1-1 0-15,-1-1 0 16,-1-16 0-16,2-5 0 15,1-7 0-15,0 1 0 16,0-2 0-16,6 2 0 0,7 5 0 16,2 2 0-16,7 6 0 15,-1 7 0-15,3 3 0 16,0 5 0-16,4 0 0 16,-2 12 0-16,-1 6 0 15,0 6 0-15,1 0 0 16,-1 3 0-16,5-2 0 15,3-1 0-15,7-7 0 16,3-7-169-16,2-10 54 16,0 0 47-16,-5-8 51 15,-4-12 12-15,-6-2-12 16,-3 0 17-16,-8-2 5 16,-2-2 12-16,-6 2 0 15,-3 2 6-15,-7 1 39 16,-1 4 25-16,0 0 28 0,-3 4-50 15,-7 6-65-15,-8 2 0 16,2 5 0-16,-4 0 0 16,-2 12 0-16,0 9 0 15,3 5 0-15,5 2 0 16,6 1 0-16,5-1-123 16,3-9 8-16,0-6 29 15,9-9 30-15,9-4 56 16,7 0 11-16,2-19 12 0,2-8 5 15,-1-8-28-15,-1-2 34 16,-5-6-5-16,-4-6 51 16,-6-6 42-16,-6-9-69 15,-3-3-53 1,-3-4 0-16,0 3 0 0,0 10 0 16,-9 12 0-16,0 15 0 15,0 14 0-15,5 10 0 16,-1 7 0-16,-1 1 0 15,-3 27 0-15,5 13 0 16,1 16 0-16,3 9 0 16,7 9 0-16,13 4 0 15,2 0 0-15,5-5 0 0,1-11 0 16,11-14 0-16,13-13 0 16,11-11 0-16,7-11-249 15,13-7-839-15,4-6 642 16,1-1 208-16</inkml:trace>
  <inkml:trace contextRef="#ctx0" brushRef="#br0" timeOffset="-92803.5">6503 10367 139 0,'0'0'87'0,"0"0"34"16,0 0 30-16,-9-77 118 15,-3 67 188-15,-1 3-20 16,-5 7-81-16,1 0-326 16,-5 12-30-16,-3 16 0 0,-1 15 0 15,1 6 0 1,4 4 0-16,7 0 0 16,7-9 0-16,7-8 0 0,0-15 0 15,0-5 0-15,18-13 0 16,9-3 0-16,6-7 0 15,1-17 0-15,0-5 0 16,-8-6 0-16,-11 2 0 16,-7-1 0-16,-8 0 0 15,0 4 0-15,0 8 0 16,-3 6 0-16,-5 9 0 16,5 4 0-16,-3 3 0 15,0 4 0-15,4 16-386 0,2 7-780 16,0 1 853-16</inkml:trace>
  <inkml:trace contextRef="#ctx0" brushRef="#br0" timeOffset="-92217.13">6630 10384 120 0,'0'0'110'15,"0"0"152"-15,10-94 554 16,-10 74-77-16,0 8-739 15,0 7 0-15,0 3 0 16,0 2 0-16,5 9 0 16,1 16 0-16,3 12 0 15,2 9 0-15,0 4 0 0,-2-2 0 16,4-6 0-16,-1-11 0 16,-1-12 0-16,-1-9 0 15,-4-7 0-15,3-3 0 16,3 0 0-16,3-13 0 15,4-7 0-15,1-8 0 16,4-6 0-16,-2-6 0 16,-4-2 0-16,-3 3 0 15,-8 6 0-15,-2 9 0 16,-5 8 0-16,3 8 0 16,-3 7 0-16,0 1 0 15,0 0 0-15,0 0 0 16,0 7 0-16,4 14 0 15,2 7 0-15,0 6 0 16,2 0 0-16,2-1 0 0,-1-6 0 16,3-4 0-16,0-7 0 15,0-8 0-15,0-5 0 16,9-3 0-16,-1-8 0 16,2-15 0-16,-3-6 0 15,-3-1 0-15,-4-3 0 16,-4 2 0-16,-4-1 0 15,-1 1 0-15,-3 8 0 16,0 6 0-16,0 7 0 16,0 7 0-16,0 3 0 15,0 0 0-15,0 3 0 0,0 14-111 16,0 4-1141 0,12-1 797-16</inkml:trace>
  <inkml:trace contextRef="#ctx0" brushRef="#br0" timeOffset="-91537.44">7119 10011 15 0,'0'0'41'0,"0"0"-13"16,0 0 8-16,0 0-3 16,0 0 16-16,0 0 11 15,-18-71 26-15,11 54 52 16,5 0 109-16,-1-2 157 15,2 1 257-15,-1 1-412 16,1 3-249-16,-1 4 0 16,2 6 0-16,0 3 0 15,0 1 0-15,0 0 0 16,0 6 0-16,0 21 0 16,9 10 0-16,0 10 0 15,-1 7 0-15,-2 8 0 16,0 2 0-16,1 4 0 15,5-1 0-15,3-3 0 16,3 0 0-16,1-7 0 0,-4-5 0 16,-1-13 0-16,-4-12 0 15,-4-10 0-15,0-9 0 16,-3-6 0-16,0-2 0 16,-1 0 0-16,-1 0 0 15,5 0 0-15,-3-9 0 16,0-2 0-16,-3-1 0 15,0-2-1595-15,-12 0 1181 16</inkml:trace>
  <inkml:trace contextRef="#ctx0" brushRef="#br0" timeOffset="-91369.47">6958 10328 134 0,'0'0'94'16,"0"0"56"-16,0 0-67 15,0 0-60-15,118-10-5 16,-29 9 2-16,8-3-20 16,2 2-93-16,-10-4-87 15,-15-1-10-15</inkml:trace>
  <inkml:trace contextRef="#ctx0" brushRef="#br0" timeOffset="-90822.46">7592 10275 234 0,'0'0'138'16,"0"0"257"-16,0 0 494 15,0 0-498-15,0 0-391 16,0 0 0-16,-21-36 0 16,21 61 0-16,0 16 0 15,2 14 0-15,8 10 0 16,3 4 0-16,-2 2 0 15,0-4 0-15,-1-2 0 16,-3-4 0-16,-2-9 0 16,-2-13 0-16,0-15 0 15,-3-14 0-15,0-8 0 0,3-2 0 16,-3 0 0-16,3-14 0 16,-3-14 0-16,0-13 0 15,0-7 0-15,0-10 0 16,-6-4-232-16,-3-1-354 15,-3 2 216-15,2 4 213 16,2 8 130-16,2 5 27 16,6 8 2-16,0 6 1 15,12 7 3-15,10 7 12 16,4 4-7-16,2 8-4 16,0 4 24-16,-2 0 28 15,1 16-6-15,-8 7 35 16,0 6 52-16,-8 4 45 0,-8 5 87 15,-3-1 10 1,-3 0-67-16,-21-3-215 0,-9-7 0 16,-6-5 0-1,2-6 0-15,0-9 0 0,17-3 0 16,7-4 0-16,13 0-99 16,5-16-1010-16,26-9 507 15,15-4 368-15</inkml:trace>
  <inkml:trace contextRef="#ctx0" brushRef="#br0" timeOffset="-90137.37">7959 10308 176 0,'0'0'70'0,"0"0"131"16,0 0 301-16,0 0 370 16,0 0-646-16,0 0-226 15,0-57 0-15,0 66 0 16,0 18 0-16,6 8 0 15,3 9 0-15,3 2 0 16,1-5 0-16,-1-5 0 16,3-12 0-16,0-12 0 15,3-6 0-15,3-6 0 16,4-6 0-16,2-18 0 16,0-8 0-16,-6-4 0 15,-8-1 0-15,-5 1 0 0,-5 6 0 16,-3 11 0-16,0 6 0 15,0 7 0-15,0 6 0 16,0 0 0-16,0 8 0 16,4 16 0-16,4 7 0 15,2 2 0-15,3 2 0 16,-2-8 0-16,3-3 0 16,0-8 0-16,3-10 0 15,7-6 0-15,-2-7 0 16,5-17 0-16,-2-12 0 15,-2-5 0-15,-4-4 0 16,2-8 0-16,-6-6 0 16,-3-11 0-16,-3-8 0 15,-8-4 0-15,-1 2 0 0,0 7 0 16,-15 10 0-16,3 11 0 16,3 16 0-16,2 13 0 15,4 12 0-15,2 8 0 16,1 3 0-16,0 21 0 15,0 23 0-15,3 17 0 16,14 14 0-16,7 6 0 16,3 6 0-16,0-3 0 15,0-1 0-15,-2-5 0 16,-6-5 0-16,-3-9 0 16,-3-13 0-16,-6-20 0 15,-1-19 0-15,-3-10 0 16,2-2 0-16,-2-7 0 15,1-12 0-15,-4-7 0 16,0-8 0-16,-18-7-175 0,-16-4-1244 16,-8 0 1064-1</inkml:trace>
  <inkml:trace contextRef="#ctx0" brushRef="#br0" timeOffset="-89986.36">8223 10146 123 0,'0'0'99'0,"0"0"-25"15,0 0 61-15,82-33 43 16,-34 28-20-16,9 3-53 16,7 1-105-16,6 1-258 0,6 0-74 15,-3-5 118-15</inkml:trace>
  <inkml:trace contextRef="#ctx0" brushRef="#br0" timeOffset="-88120.82">10097 9779 195 0,'0'0'128'16,"-22"-93"215"-16,14 58 334 15,4 12 27-15,1 12-704 0,1 7 0 16,2 4 0-16,0 15 0 16,0 23 0-16,0 20 0 15,0 15 0-15,2 9 0 16,13 6 0-16,7 2 0 16,9-3 0-16,5-6 0 15,2-10 0-15,-4-17 0 16,0-14 0-16,-7-18 0 15,-2-17 0-15,-1-5 0 16,0-17 0-16,1-13 0 16,-2-5 0-16,1-6 0 0,-2 0 0 15,-2-4 0-15,0-1 0 16,-2 3 0-16,-4 0 0 16,-5 7 0-16,-5 6 0 15,-4 7 0-15,0 10 0 16,0 7 0-16,0 5 0 15,-6 1 0-15,-7 7 0 16,-7 12 0-16,-2 11 0 16,-1 5 0-16,3 3 0 15,5 2 0-15,0-2 0 16,7-6 0-16,4-7 0 16,4-7 0-16,0-10 0 15,0-7 0-15,9-1 0 0,12 0 0 16,5-12 0-1,0-8 0-15,-2-3 0 0,-2-4 0 16,-3 1 0-16,-5-2 0 16,-3 2 0-16,-4 1 0 15,-4 4 0-15,-3 5 0 16,0 6 0-16,0 6 0 16,0 3 0-16,0 1 0 15,0 0 0-15,0 9 0 16,0 13 0-16,0 9 0 15,0 4 0-15,6 0 0 16,3-1 0-16,6-6 0 16,3-6 0-16,7-7 0 15,2-8 0-15,3-7 0 16,1 0 0-16,0-8 0 0,-1-12 0 16,-5-3 0-16,-2-2 0 15,-7-3 0-15,-2-3 0 16,-4-1 0-16,-4 2 0 15,-3-1 0-15,-3 1 0 16,0 3 0-16,0 5 0 16,0 3 0-16,0 5 0 15,0 4 0-15,0 4 0 16,0 5 0-16,0 1 0 16,0 0 0-16,-1 0 0 15,1 0 0-15,0 0 0 16,-3 0 0-16,0 3 0 15,-2 5 0-15,-2-1 0 16,4 3 0-16,-2-6 0 0,2 2 0 16,0-2 0-16,2-1 0 15,1-3 0-15,0 5 0 16,-2 0 0-16,1 5 0 16,-1 4 0-16,2 4 0 15,0 5 0-15,0 3 0 16,3 2 0-16,9 3 0 15,3-1 0-15,0-4 0 16,3-4 0-16,0-6 0 16,0-4 0-16,4-8 0 0,1-4 0 15,1 0 0-15,2-10 0 16,0-10 0-16,-4-3 0 16,-2-3 0-16,-4-2 0 15,-4-1 0-15,-6 1 0 16,1 0 0-16,-5-1 0 15,-2 2 0-15,0 0 0 16,0 2 0-16,0 3 0 16,-3 5 0-16,-3 6 0 15,3 7 0-15,3 1 0 16,0 3 0-16,0 0 0 16,0 0 0-16,0 3 0 15,0 14 0-15,0 6 0 0,10 8 0 16,2 6 0-16,4 7 0 15,0 6 0-15,0 7 0 16,-1 2 0-16,-6 2 0 16,1-1 0-16,-7-2 0 15,-3-1 0-15,-3-6 0 16,-18-6 0-16,-5-5 0 16,-7-5 0-16,-6-7 0 15,-4-5 0-15,-2-8 0 16,3-9 0-16,5-6 0 15,10 0 0-15,3-19 0 16,6-5 0-16,11-5 0 16,7-8 0-16,7-5-403 15,35-10-797-15,15-7 894 0</inkml:trace>
  <inkml:trace contextRef="#ctx0" brushRef="#br0" timeOffset="-87712.9">11409 10190 117 0,'0'0'27'0,"0"0"44"16,0 0 22-16,95 0 12 15,-71-7 22-15,3-11-14 16,-5-3-10-16,0-3 0 0,-5-4-2 15,-5-2 44 1,-6 1 13-16,-3-1 15 0,-3 2-4 16,0 3-17-16,-9 0-71 15,-9 8-18-15,-3 4-28 16,-2 8-6-16,-2 5-18 16,-5 3-11-16,2 19 0 15,6 11-17-15,5 8-6 16,7 7 23-16,10 4-12 15,0-1 24-15,15-5-18 16,13-4 18-16,8-8-6 16,6-4 5-16,5-10-11 0,3-7-202 15,0-10-326-15,-2-3-66 16,-6 0 280-16,-8-10 142 16,-10-8 41-16</inkml:trace>
  <inkml:trace contextRef="#ctx0" brushRef="#br0" timeOffset="-87398.68">11831 9993 77 0,'0'0'57'0,"0"0"27"15,30-78 25-15,-5 66 65 16,6 9 137-16,8 3 9 16,3 11-73-16,-5 15 47 15,-3 6-83-15,-7 5-66 16,-9 1-127-16,-8 1-18 15,-10 0 0-15,0-4 0 0,-11-6 0 16,-6-7 0-16,1-12 0 16,4-10 0-16,3 0 0 15,2-20 0-15,1-11 0 16,6-7 0-16,0-8 0 16,7-1 0-16,15-2 0 15,2 7 0-15,1 5 0 16,1 10 0-16,-2 6 0 15,4 9 0-15,-1 9-42 16,-3 3-1433-16,-9 0 1068 16</inkml:trace>
  <inkml:trace contextRef="#ctx0" brushRef="#br0" timeOffset="-86595.73">12990 10097 71 0,'0'0'102'0,"0"0"-39"16,0 0 62-16,0 0-2 15,0 0 92-15,0 0 58 16,-60-5 8-16,60 5-66 16,14-5-39-16,36-4-119 15,28-1-46-15,22-2 6 16,1 2 17-16,-13 0-17 15,-20 3-17-15,-25 1 35 16,-18 3-24-16,-13 3 1 16,-12 0 17-16,0 0 17 15,0 0-46-15,0 0-184 16,-10 0-435-16,-7 3-64 16,-4 3 392-16</inkml:trace>
  <inkml:trace contextRef="#ctx0" brushRef="#br0" timeOffset="-76644.32">5379 12220 27 0,'0'0'78'15,"0"0"-2"-15,0 0 34 0,0 0 75 16,0 0 225-16,0 0 125 15,0 0 91-15,11-19-626 16,-11 17 0-16,0 2 0 16,0 0 0-16,0 0 0 15,0 0 0-15,0 0 0 16,0 1 0-16,0 15 0 16,-11 8 0-16,-3 11 0 15,0 6 0-15,-4 7 0 16,0 7 0-16,-7 6 0 15,3 3 0-15,-4 4 0 16,3 0 0-16,3-7 0 16,4-9 0-16,5-13 0 15,2-7 0-15,6-9 0 0,-4-7 0 16,7-7 0-16,0-4 0 16,0-5 0-16,0 0 0 15,0 0 0-15,0 0 0 16,0 0 0-16,0-14 0 15,0-9 0-15,16-5 0 16,2-5-1109-16,3 3 399 16</inkml:trace>
  <inkml:trace contextRef="#ctx0" brushRef="#br0" timeOffset="-76258.99">5390 12261 112 0,'0'0'79'16,"0"0"44"-16,0 0 58 15,0 0 189-15,0-74 160 16,0 73 17-16,0 1-442 16,0 0-105-16,3 3 0 15,5 17 0-15,6 8 0 16,6 13 0-16,4 10 0 15,1 6 0-15,3 7 0 16,-1 1 0-16,1-3 0 16,-1-2 0-16,0-4 0 0,-3-7 0 15,0-6 0-15,-2-4 0 16,-2-8 0-16,-4-6 0 16,-4-7 0-16,-3-8 0 15,-5-2 0-15,-2-7 0 16,-2-1 0-16,0 0 0 15,0 0 0-15,0 1 0 16,-9 4-486-16,-13 0-520 16,-11 4 653-16,-7-1 151 15</inkml:trace>
  <inkml:trace contextRef="#ctx0" brushRef="#br0" timeOffset="-75985.39">5020 13020 99 0,'0'0'55'15,"0"0"48"-15,0 0-1 16,0 0 22-16,0 0 37 16,0 0-38-16,79-10-114 15,-3 2 104-15,14-2-8 16,1 0-2-16,-2 1-18 15,-8 2-48-15,-11 3-17 16,-21 1-20-16,-16 3-5 16,-17 0-15-16,-10 0-122 0,-1 0-208 15,-5 0 11 1,3 0 123-16</inkml:trace>
  <inkml:trace contextRef="#ctx0" brushRef="#br0" timeOffset="-75109.19">6176 12386 73 0,'0'0'117'15,"0"0"20"-15,-18-79 146 16,11 54 303-16,-2 4 131 16,3 3-583-16,0 3-134 15,3 7 0-15,3 4 0 16,0 2 0-16,-3 2 0 0,3 0 0 16,0 0 0-16,0 18 0 15,0 12 0-15,0 17 0 16,0 6 0-16,6 6 0 15,6 2 0-15,4-4 0 16,2-3 0-16,-1-8 0 16,0-8 0-16,-3-8 0 15,2-9 0-15,-5-10 0 16,-2-8 0-16,4-3 0 16,8-13 0-16,9-18 0 15,3-10 0-15,2-7 0 0,-7 0 0 16,-8 3 0-16,-5 1 0 15,-3 8 0-15,-9 5 0 16,-1 8 0-16,-2 3 0 16,0 12 0-16,0 5 0 15,0 3 0-15,0 0 0 16,0 15 0-16,6 17 0 16,2 10 0-16,3 8 0 15,0 6 0-15,5 2 0 16,-1-2 0-16,7-7 0 15,2-10 0-15,4-18 0 16,4-14 0-16,2-7 0 16,0-10 0-16,-1-20 0 15,-3-8 0-15,0-7 0 16,-2-7 0-16,-4-5 0 0,-4-2 0 16,-7 2 0-16,-9 1 0 15,-4 6 0-15,-1 5 0 16,-23 8 0-16,-7 4 0 15,-8 8 0-15,-4 5 0 16,1 6 0-16,1 7 0 16,3 7 0-16,9 0 0 15,5 14-272-15,8 9-952 16,7 0 876-16</inkml:trace>
  <inkml:trace contextRef="#ctx0" brushRef="#br0" timeOffset="-74178.82">7118 12791 123 0,'0'0'57'0,"0"0"24"16,0 0-10-16,0 0-17 15,0 0-13-15,0 0-24 16,47-4-16-16,0-1 7 0,5-4 2 16,0 2 10-16,-12-1 10 15,-11 1 12-15,-11 2 10 16,-8 2 21-16,-7 1 20 15,-3 0 43-15,0 2 14 16,0-1 5-16,0 1 20 16,0 0-30-16,0 0-63 15,0 0-82-15,0 10 0 16,3 9 0-16,0 7 102 16,0 3 12-16,0 6 36 15,0 3-85-15,-3 4-65 16,0 0 0-16,0 1 0 0,0-4 0 15,-1-2 0 1,-10-6 0-16,2-5 0 0,-6-3 0 16,0-7 0-16,-3-5 0 15,2-5 0-15,-5-6 0 16,0 0 0-16,-1-9 0 16,4-13 0-16,0-7 0 15,1-3 0-15,1-7-869 16,3-2 47-16,-2-2 549 15</inkml:trace>
  <inkml:trace contextRef="#ctx0" brushRef="#br0" timeOffset="-73894.5">7286 12605 170 0,'0'0'139'0,"0"0"113"15,0 0 337-15,0 0-167 16,0 0-150-16,0 0-69 16,0 6-203-16,0 0 0 15,0 0 0-15,-4-4 0 16,4-2 0-16,-3 0 0 16,3 0 0-16,0 0 0 15,0 0 0-15,0 0 0 0,0 0 0 16,0 0 0-16,0-2 0 15,0 2 0-15,16 17 0 16,8 15-1299-16,0 4 759 16</inkml:trace>
  <inkml:trace contextRef="#ctx0" brushRef="#br0" timeOffset="-73217.81">7735 12906 91 0,'0'0'147'0,"0"0"147"0,0 0 517 16,0-92-107-16,0 74-704 15,0 4 0-15,0 5 0 16,0 7 0-16,0 2 0 15,0 0 0-15,0 0 0 16,0 0 0-16,0 7 0 16,0 9 0-16,0 9 0 15,2 7 0-15,1 3 0 16,7 6 0-16,-1 3 0 16,2 2 0-16,-1-1 0 15,-1-2 0-15,-3-5 0 16,0-9 0-16,-3-6 0 0,-1-9 0 15,-2-7 0 1,2-4 0-16,-2-3 0 0,0 0 0 16,3 0 0-16,-1-12 0 15,2-10 0-15,2-6 0 16,2-1-704-16,7-7-190 16,-2 1 696-16,2-5 123 15,2 2 46-15,-1-1 24 16,-3 0 5-16,2 4 8 15,-4 6 15-15,-2 6 30 16,-2 7 31-16,-4 8 35 0,-3 5 92 16,0 3 143-1,0 0-207-15,-9 20-115 0,-10 11 83 16,-10 8 191-16,-4 5-51 16,-1 1-57-16,6-4-198 15,7-8 0-15,15-9 0 16,6-9 0-16,0-5 0 15,25-4 0-15,10-3 0 16,2-1 0-16,5-2 0 16,-2 3 0-16,-4 2 0 15,-5-1 0-15,-6 4-301 16,-6 2-648-16,-6-3 454 16,-10-1 281-16</inkml:trace>
  <inkml:trace contextRef="#ctx0" brushRef="#br0" timeOffset="-67413.5">5160 12951 27 0,'0'0'44'15,"0"0"-9"-15,0 0 0 16,0 0-6-16,0 0 2 16,0 0 0-16,0 0 1 15,0-23 6-15,0 23-5 16,0 0 4-16,0 0-19 15,0 0-9-15,0 0-7 16,0 0-2-16,0 0 0 16,0 0 0-16,-4 0 3 15,-1 4 0-15,-4 2 11 16,0 1 10-16,-1 2 4 16,-2-2-10-16,4 1-4 0,-3 3-5 15,0 1 6-15,2-1-12 16,-1 0-1-16,2 1 4 15,1-3-3 1,1-1 9-16,1-3-4 0,1-2 15 16,4-3 7-16,0 0 29 15,0 0 17-15,0 0 35 16,0 0-31-16,0 0 8 16,0 0-4-16,0 0-11 15,0 0-16-15,0 0-28 16,0 0-29-16,0 0-95 15,4 0-443-15,5-1 145 0</inkml:trace>
  <inkml:trace contextRef="#ctx0" brushRef="#br0" timeOffset="-57236.51">8838 12079 71 0,'0'0'40'15,"0"0"3"-15,0 0 9 16,0 0-2-16,0 0 12 15,0 0 9-15,0 0-11 16,-27 0 10-16,18 0 35 16,1 0 32-16,3 0 40 15,0 0 26-15,2 0-36 16,2 0-49-16,-2 0 11 16,-2 0-56-16,1 0 17 15,2 1 18-15,-1-1 8 16,3 0-11-16,0 0-105 15,0 0 0-15,0 0 0 16,0 0 0-16,0 0 0 16,0 0 0-16,0 0 0 0,0 0 0 15,0 0 0-15,0 0 0 16,0 0 0-16,8 0 0 16,11 0 0-16,11 0 0 15,12 0 0-15,-2-4 0 16,6 0 0-16,-4 3 0 15,-3-1 0-15,-5 0 0 16,-5 2 0-16,-6 0-295 16,-5 0-228-16,-4 0-40 15,-2 0 268-15,-5 0 111 0,-7 0 38 16</inkml:trace>
  <inkml:trace contextRef="#ctx0" brushRef="#br0" timeOffset="-56935.63">8850 12389 147 0,'0'0'19'0,"0"0"97"15,0 0-6-15,0 0-1 16,0 0 21-16,0 0 6 0,52-1-74 15,5-4 15-15,7 0 39 16,0 0-37-16,-7 1 12 16,-15 3-49-16,-11 1 2 15,-13 0-14-15,-9 0-30 16,-5 0 0-16,-2 0-10 16,-2 0-20-16,0 0-346 15,0 3-34-15,0 8 200 16,0-7 47-16</inkml:trace>
  <inkml:trace contextRef="#ctx0" brushRef="#br0" timeOffset="-54686.82">10257 11937 69 0,'0'0'46'0,"0"0"1"15,0 0 18-15,0 0 8 16,0 0 5-16,0 0 34 15,0 0 75-15,-6-38 32 16,6 38 54-16,-2 0-42 16,2 0-59-16,0 0-43 15,-1 0-50-15,1 0-27 16,-2 5-23-16,1 9-23 16,-5 7 86-16,6 9-4 0,-3 5-88 15,0 7 0-15,3 3 0 16,0 5 0-16,0-4 0 15,0 0 0-15,0-6 0 16,0-4 0-16,0-6 0 16,0-9 0-16,3-8 0 15,-3-4 0-15,0-6 0 16,0-3 0-16,0 0 0 16,0 0 0-16,0 0 0 15,0 0 0-15,0-12 0 16,0-8 0-16,0-8 0 15,7-7 0-15,1-2 0 16,4-4 0-16,4 2 0 16,1 1 0-16,3 3 0 0,0 1 0 15,-2 4 0 1,-1 1 0-16,0 4 0 0,-1 0 0 16,-2 3 0-16,-1 3 0 15,-1 6 0-15,-1-1 0 16,0 4 0-16,2 2 0 15,-2 3 0-15,0 3 0 16,-1-2 0-16,1 4 0 16,-1 0 0-16,1 0 0 15,5 10 0-15,1 10 0 0,0 4 0 16,0 5 0 0,4 8 0-16,-4 5 0 0,-1 7 0 15,0 4 0 1,-4 5 0-16,3 4 0 0,-2 4 0 15,3 3 0-15,-2 6 0 16,0 7 0-16,-3 7 0 16,0 5 0-16,-1 2 0 15,-1-1 0-15,0-5 0 16,0-4 0-16,0-7 0 16,0-7 0-16,0-8 0 15,0-11 0-15,-2-5 0 16,-1-5 0-16,0-5 0 15,-1-7 0-15,-2-7 0 0,-3-9 0 16,4-6 0-16,-4-6 0 16,0-3 0-16,2 0 0 15,-1 0 0-15,1-7 0 16,-2-10 0-16,0-9 0 16,0-6 0-16,0-5 0 15,6-4 0-15,9-4-1343 16,6 3 811-16</inkml:trace>
  <inkml:trace contextRef="#ctx0" brushRef="#br0" timeOffset="-54237.03">11091 12628 47 0,'0'0'86'0,"0"0"-24"15,0 0 17-15,0 0 33 16,4-78 4-16,-1 72 28 15,0 6 55-15,6 0-128 16,3 0-68-16,6 20 16 16,-2 10 52-16,-4 6-8 0,-10 7-7 15,-2 3 26-15,-15 1 16 16,-12-4 36-16,-1-5-31 16,5-10 2-16,5-12 31 15,14-9 8-15,4-5-27 16,10-2-117-16,38 0 0 15,25-9 0-15,17-5 0 16,-5-2 0-16,-21 0 0 16,-22 6 0-16,-23 4 0 15,-16 6-626-15,-6 0-186 0,-27 0 430 16</inkml:trace>
  <inkml:trace contextRef="#ctx0" brushRef="#br0" timeOffset="-51990.02">11553 12001 36 0,'0'0'86'0,"0"0"-18"16,0 0 31-16,0 0 17 15,0 0 119-15,0 0 184 16,-25-72 88-16,25 69-26 15,-2 2-481-15,2 1 0 16,-1 0 0-16,1 0 0 0,-2 0 0 16,2 1 0-16,0 12 0 15,5 5 0-15,14 10 0 16,6-1 0-16,7 2 0 16,4-1 0-16,6-3 0 15,-1-1 0-15,-2-2 0 16,-6-5 0-16,-6-2 0 15,-11-5 0-15,-6-5 0 16,-5-2 0-16,-2-3 0 16,0 0-562-16,2 0-409 15,-1 0 678-15,-1-8 141 0</inkml:trace>
  <inkml:trace contextRef="#ctx0" brushRef="#br0" timeOffset="-51673.88">11896 11851 111 0,'0'0'98'0,"0"0"45"16,0 0 115-16,0 0 361 15,-9-76 94-15,5 76-608 16,-1 0-105-16,-6 0 0 16,-5 9 0-16,-4 12 0 15,-4 10 0-15,3 9 0 16,-6 6 0-16,-3 7 0 0,-1 4 0 15,-4 1 0 1,-3 1 0-16,2-5 0 0,2-9 0 16,7-7 0-16,12-12 0 15,3-11 0-15,9-6 0 16,2-8 0-16,1-1 0 16,0 0 0-16,0-2 0 15,14-16 0-15,12-3-1158 16,-1-8 566-16,2-1 359 15</inkml:trace>
  <inkml:trace contextRef="#ctx0" brushRef="#br0" timeOffset="-51402.61">11740 11817 157 0,'0'0'139'0,"0"0"120"16,0 0 449-16,0 0 63 15,0 0-758-15,0 0-13 16,0 0 0-16,0 24 0 16,4 19 0-16,2 6 0 15,1 4 0-15,1 0 0 16,-2-1 0-16,0-2 0 16,1-6 0-16,-1-9 0 15,-1-9 0-15,-2-10 0 16,0-6 0-16,-3-7 0 15,0 0 0-15,0-2-1105 16,0-1 526-16,-22 0 354 0</inkml:trace>
  <inkml:trace contextRef="#ctx0" brushRef="#br0" timeOffset="-51221.09">11384 12240 33 0,'0'0'167'0,"0"0"-55"16,0 0 27-16,80-16-10 16,-13 3 36-16,22-1-11 15,11 0-96-15,3 2-58 0,2 2-68 16,-6 1-368 0,-10-1 165-16</inkml:trace>
  <inkml:trace contextRef="#ctx0" brushRef="#br0" timeOffset="-50821.61">12662 11819 161 0,'0'0'109'15,"0"0"168"-15,0-94 469 0,0 68 8 16,0 6-754-16,0 6 0 16,0 8 0-16,0 2 0 15,0 4 0-15,0 0 0 16,0 0 0-16,0 16 0 16,0 12 0-16,10 14 0 15,2 7 0-15,5 7 0 16,-1 2 0-16,-1 3 0 15,0-4 0-15,-5-3 0 16,-1-5 0-16,-3-5 0 16,-3-9 0-16,-3-5 0 15,0-11 0-15,3-10 0 16,-3-4 0-16,5-5 0 16,1 0 0-16,4-5 0 15,0-17-1325-15,2-12 823 0</inkml:trace>
  <inkml:trace contextRef="#ctx0" brushRef="#br0" timeOffset="-50504.41">13008 11799 136 0,'0'0'79'0,"0"0"43"16,0 0 78-16,0 0-62 15,0 0-114-15,0 0-19 16,-91 51 73-16,40-11 42 0,-4 2 75 15,0 2-53 1,10-6 8-16,15-8-54 0,15-8-36 16,15-6 11-16,2-4 31 15,35 1 58-15,12 0 9 16,12-3-169 0,4-2 0-16,-4-4 0 0,-5-2 0 15,-4 1 0-15,-14-3 0 16,-13 0 0-16,-11 0 0 15,-10 0 0-15,-4 1 0 16,0 2-163-16,0 3-869 16,-6-1 479-16,-3 0 327 15</inkml:trace>
  <inkml:trace contextRef="#ctx0" brushRef="#br0" timeOffset="-50072.57">13432 12138 163 0,'0'0'136'15,"0"0"100"-15,0 0 348 0,0 0-25 16,0 0-237-16,81-33-275 16,-61 52-47-16,-4 8 0 15,-10 4 0-15,-6 7 0 16,-1 4 0-16,-23 3 0 16,-4-4 0-16,2-4 0 15,5-11 0-15,11-11 0 16,10-6 0-16,1-7 0 15,35-2 0-15,19 0 0 16,11 0 0-16,3-8 0 16,-10-2 0-16,-14 2 0 15,-15 2 0-15,-14 2 0 16,-11 4 0-16,-5 0 0 16,0 0 0-16,-2 0 0 15,-12 0-1502-15,-6 1 1123 0</inkml:trace>
  <inkml:trace contextRef="#ctx0" brushRef="#br0" timeOffset="-44436.08">14042 11694 81 0,'0'0'68'15,"0"0"6"-15,0 0 46 16,0 0 64-16,0 0 154 16,0 0 100-16,0 0-40 15,4 0-151-15,1 4-148 16,6 7-99-16,8 5 0 15,7 7 0-15,10 5 0 0,6 6 0 16,0-3 0 0,0 2 0-16,-2-3 0 0,-5-2 0 15,-3-4 0-15,-5-4 0 16,-6-3 0-16,-7-6 0 16,-6-4 0-16,-5-2 0 15,0 0-1017-15,-3-5 326 16,0 0 437-16</inkml:trace>
  <inkml:trace contextRef="#ctx0" brushRef="#br0" timeOffset="-44147.82">14462 11721 210 0,'0'0'104'15,"0"0"189"-15,0 0 393 16,0 0-210-16,0 0-211 15,0 0-252-15,-5-16-13 16,-7 39 0-16,-8 9 0 16,-5 7 0-16,-5 5 0 15,-3 3 0-15,-1-1 0 16,7-3 0-16,3-8 0 16,6-7 0-16,6-6 0 0,6-8 0 15,1-7 0 1,5-3 0-16,0-4 0 0,0 0-24 15,1 0-711-15,15-11-152 16,-1-12 628-16</inkml:trace>
  <inkml:trace contextRef="#ctx0" brushRef="#br0" timeOffset="-43916.94">14338 11753 53 0,'0'0'98'16,"0"0"-16"-16,0 0 96 15,0 0 149-15,0 0 159 16,0 0-220-16,0-23-173 16,0 50-15-16,0 10 295 15,2 8-360-15,7 3-13 0,2 0 0 16,3-3 0-16,1-7 0 16,-1-7 0-16,-2-7 0 15,-5-7 0-15,-5-4-88 16,-2-5-895-16,0-4 363 15,-17-4 413-15</inkml:trace>
  <inkml:trace contextRef="#ctx0" brushRef="#br0" timeOffset="-43766.24">14107 12003 140 0,'0'0'97'0,"0"0"29"0,0 0 9 16,114-44-32-1,-44 37-20-15,15 2-57 0,6 2-26 16,-2 0-259-16,-8-2 13 16</inkml:trace>
  <inkml:trace contextRef="#ctx0" brushRef="#br0" timeOffset="-42881.39">15471 11821 142 0,'0'0'78'15,"0"0"62"-15,0 0 58 16,0 0 212-16,0 0-4 16,0 0-164-16,-36-11-163 15,14 24-11-15,-4 5-16 16,-1 7 34-16,1 3-5 16,0 3-16-16,3 3-65 15,6 1 0-15,4-1 0 16,8-1 0-16,5-4 0 15,2-4 0-15,25-6 0 16,10-6 0-16,10-8 0 16,0-5 0-16,-3 0 0 15,-6-4 0-15,-8-12 0 16,-7-5 0-16,-6-3 0 0,-4-7 0 16,-4-4 0-16,-3-6 0 15,-4-4 0-15,-2-4 0 16,0-1 0-16,-11-2 0 15,-14 1 0-15,-8-3 0 16,-6 0 0-16,-2-3 0 16,-1 3 0-16,1 1 0 15,2 3 0-15,6 3 0 16,10-3 0-16,8 4 0 16,12 0 0-16,3 8 0 15,5 6 0-15,19 6 0 16,10 8 0-16,9 6 0 15,3 6 0-15,5 6 0 0,-3 0 0 16,-2 11 0 0,-10 11 0-16,-12 1-13 0,-11 3-4 15,-8 0 17-15,-5-1-6 16,0-2 6-16,-17-7 36 16,-1-3-36-16,3-7 0 15,2-4 0-15,6-2 0 16,2 0 0-16,5 0 0 15,0 0 0-15,0 0 0 16,8 0 0-16,21 0-1332 16,7 7 849-16,0 15 263 15</inkml:trace>
  <inkml:trace contextRef="#ctx0" brushRef="#br0" timeOffset="-42229.14">16096 12273 139 0,'0'0'85'16,"0"0"58"-16,0 0 45 16,0 0 119-16,-96-69 80 15,79 66-86-15,1 3-59 16,2 0-58-16,-2 2-113 15,1 15-71-15,-3 6 0 16,4 3 0-16,1 5 0 16,1 1 0-16,6-3 0 15,3-5 0-15,3-4 0 0,0-9 0 16,0-4 0-16,12-4 0 16,7-3 0-16,2 0 0 15,2-5 0-15,0-13 0 16,-3-3 0-16,-4-4 0 15,-1-2 0-15,-6 0 0 16,-3 3 0-16,-1 2 0 16,-4 5 0-16,1 5 0 15,-1 8 0-15,-1 3 0 16,3 1 0-16,-2 0 0 16,4 14 0-16,2 9 0 15,2 7 0-15,3 6 0 16,0 2 0-16,-3 0 0 15,1-1 0-15,-2-5 0 16,-2-9 0-16,0-3 0 16,3-9 0-16,0-7-255 0,8-4-688 15,2 0 529-15,1-7 203 16,-4-8 46-16</inkml:trace>
  <inkml:trace contextRef="#ctx0" brushRef="#br0" timeOffset="-41878.08">16341 12073 108 0,'0'0'80'0,"0"0"41"0,0 0 128 16,0-80 339-1,0 77 161-15,0 3-597 0,0 0-152 16,0 1 0-16,0 18 0 15,0 9 0-15,0 12 0 16,3 4 0-16,0 5 0 16,-2 4 0-16,2 0 0 15,-1-1 0-15,-1-3 0 16,2-5 0-16,-1-6 0 16,1-8 0-16,-3-6 0 15,1-9 0-15,1-7 0 16,-1-5 0-16,3-3 0 0,-2 0 0 15,1 0 0-15,2 0 0 16,-1-11 0-16,5-4-621 16,0-5-489-16,-3-2 794 15</inkml:trace>
  <inkml:trace contextRef="#ctx0" brushRef="#br0" timeOffset="-41594.83">16621 12175 69 0,'0'0'75'16,"0"0"-18"-16,0 0-16 15,0 0-11-15,0 0 28 16,-119 80-25-16,67-48 4 0,5 1-11 16,14-7 8-16,16-8 14 15,11-4 28-15,6-6 34 16,13-1 51-16,20 0 198 15,12-5 21-15,4-1-182 16,0-1-146-16,-2 0-6 16,-7 2-41-16,-11-1-5 15,-3 4-109-15,-8 0-472 16,-2 4-110-16,-4-4 402 16,-3 0 87-16</inkml:trace>
  <inkml:trace contextRef="#ctx0" brushRef="#br0" timeOffset="-40393.05">17127 11431 73 0,'0'0'45'16,"0"0"15"-16,0 0 13 15,0 0-3-15,0 0-11 16,0 0-2-16,0 7-16 16,11 19 152-16,8 7 66 15,5 4 25-15,6 1 8 16,4-1-58-16,5-2-15 16,2-1-131-16,-5-6-88 15,-3-5 0-15,-8-5 0 16,-8-8 0-16,-8-3 0 0,-5-3-111 15,-4-1-441-15,0-3-223 16,0 0 449-16,-4-7 155 16</inkml:trace>
  <inkml:trace contextRef="#ctx0" brushRef="#br0" timeOffset="-40111.8">17499 11351 167 0,'0'0'70'0,"0"0"107"16,0 0 315-16,0 0 157 16,0 0-343-16,0 0-179 15,-24 7-92-15,0 35-11 16,-8 11-24-16,-6 8 0 16,-1 1 0-16,2-2 0 0,4-10 0 15,6-6 0-15,9-9 0 16,5-9 0-16,6-7 0 15,4-10 0-15,2-5 0 16,1-2 0-16,0-2 0 16,0 0-448-16,3 0-487 15,6-11 494-15,2-9 272 16</inkml:trace>
  <inkml:trace contextRef="#ctx0" brushRef="#br0" timeOffset="-39862.46">17336 11348 104 0,'0'0'99'16,"0"0"32"-16,0 0 181 15,0 0 300-15,0 0-237 16,0 0-302-16,0-7-50 16,9 49 143-16,4 10-14 15,2 7-152-15,1 6 0 16,-2-5 0-16,1-7 0 15,-5-3 0-15,-2-8 0 16,-2-9 0-16,-3-5 0 16,-3-10 0-16,0-7-892 15,0-4 123-15,-12-7 537 16</inkml:trace>
  <inkml:trace contextRef="#ctx0" brushRef="#br0" timeOffset="-39708.88">17126 11739 109 0,'0'0'81'16,"0"0"-18"-16,92-30 42 15,-29 23-33-15,14-1-23 16,13 5-49-16,0-2-7 16,1 1-178-16,-13-3-31 15</inkml:trace>
  <inkml:trace contextRef="#ctx0" brushRef="#br0" timeOffset="-38578.75">18521 11328 7 0,'0'0'22'15,"0"0"0"-15,0 0-4 16,0 0-2-16,0 0 0 16,0 0 0-16,0 0-4 15,-2-2-12-15,2 2-1 16,0 0-2-16,0 0-1 15,0 0-1-15,0 0 4 16,0 0 1-16,0 0 6 16,0 0 11-16,0-1 5 0,0 0 18 15,0-1-5 1,0 1 11-16,0-1 2 16,0 1-16-16,0-2 22 15,0 2 11-15,0-2 16 0,0 2 50 16,0-2 42-16,0 0 21 15,0 0-9-15,0-1-19 16,0 1-15-16,0 1-51 16,-1-1-32-16,1 3 75 15,0 0-44-15,-2 0-23 16,2 0-76-16,-1 0 0 16,1 0 0-16,-2 0 0 15,2 0 0-15,0 0 0 16,-1 0 0-16,-1 0 0 0,-2-2 0 15,-7 0 0-15,-5 0 0 16,-6 2 0-16,-5 0 0 16,-3 0 0-16,-3 13 0 15,0 3 0-15,-1 6 0 16,-1 3 0-16,4 9 0 16,0 7 0-16,4 7 0 15,7 4 0-15,9 2 0 16,11 1 0-16,0 0 0 15,20 0 0-15,15-1 0 16,5-8 0-16,8-5 0 16,0-13 0-16,-1-13 0 15,0-9 0-15,-4-6 0 16,-1-4 0-16,-3-21 0 16,-3-9 0-16,0-7 0 0,-6-6 0 15,-6-4 0-15,-7-5 0 16,-11-4 0-16,-6-5 0 15,-2 2 0-15,-18 4 0 16,-6 10 0-16,-4 8 0 16,2 8 0-16,5 11 0 15,8 8 0-15,5 7 0 16,2 7 0-16,1 0 0 16,-1 17-1102-16,3 11 487 15,5 7 392-15</inkml:trace>
  <inkml:trace contextRef="#ctx0" brushRef="#br0" timeOffset="-37874.25">19175 12103 108 0,'0'0'53'16,"0"0"37"-16,0 0 10 15,0 0 20-15,0 0 44 16,0 0 30-16,-76-59-47 16,57 59 0-16,-3 0-31 15,1 12-12-15,0 5-21 16,1 4-8-16,1 3-15 0,2 2-27 15,3 2-16-15,5-1 0 16,7-2-12-16,2-1 6 16,2-5-11-16,14-4 12 15,7-7-1-15,3-5 0 16,4-3 34-16,0 0-22 16,0-8 6-16,-5-11 17 15,-4-1-35-15,-4-6 18 16,-5 2 17-16,-4 0-29 15,-5 0 1-15,0 1 22 16,-3 2-28-16,0 3-1 16,0 5 31-16,0 5-42 15,0 7 0-15,0 1 0 16,0 0 0-16,0 3 0 16,0 15-47-16,0 4 47 0,0 3 23 15,0 1-17-15,2 2 12 16,5-2-18-16,7 0 0 15,-1-3 0-15,2-5 0 16,2-1 0-16,2-4-374 16,4-6-482-16,2-4 415 15,0-3 228-15</inkml:trace>
  <inkml:trace contextRef="#ctx0" brushRef="#br0" timeOffset="-37445.39">19275 12048 78 0,'0'0'68'16,"0"0"6"-16,0 0-20 16,0 0-35-16,0 0 17 15,102-14-1-15,-65 14 16 16,-4-2 24-16,-3 2 36 15,-5-3 64-15,-7 0 87 16,-4 2 32-16,-3-2 2 16,-5 3-34-16,-1 0-105 15,-1 0-157-15,3 4 0 16,0 14 0-16,2 7 0 0,-3 7 0 16,-2 4 0-16,-2 2 0 15,-2-1 0-15,0-1 0 16,0-2 0-1,0-6 0-15,0-1 0 0,-5-5 0 16,-1-6 0-16,0-6 0 16,2-3 0-16,-2-6 0 15,3-1 0-15,-3 0 0 16,-6 0 0-16,-6-10 0 16,-4-5 0-16,-1-6-855 15,-2-11-16-15,-2-10 588 16</inkml:trace>
  <inkml:trace contextRef="#ctx0" brushRef="#br0" timeOffset="-37161.15">19486 11794 127 0,'0'0'186'15,"0"0"-43"-15,0 0 511 16,0 0-142-16,0 0-221 15,0 0-157-15,1 5-134 16,-2 1 0-16,-2-3 0 16,1-1 0-16,2-2 0 15,-1 0 0-15,1 0 0 16,-3 0 0-16,0-3 0 16,3-6 0-16,-3-2 0 0,3 2 0 15,0 4 0-15,0 2 0 16,0 3 0-16,0 1-1376 15,0 10 843-15</inkml:trace>
  <inkml:trace contextRef="#ctx0" brushRef="#br0" timeOffset="-34349.45">20012 11128 93 0,'0'0'50'0,"0"0"34"16,0 0 12-16,0 0 26 15,0 0 95-15,0 0 85 16,-1-7 17-16,1 7-79 16,0 0-90-16,12 5-88 15,10 13 52-15,11 8 66 16,9 5-162-16,7 4-18 0,2 1 0 15,-8-3 0-15,-6 0 0 16,-7-6 0-16,-7-6 0 16,-8-4 0-16,-5-5-186 15,-4-4-711-15,-3-5 329 16,-3-3 368-16,0-1 66 16</inkml:trace>
  <inkml:trace contextRef="#ctx0" brushRef="#br0" timeOffset="-34064.69">20343 11129 127 0,'0'0'84'0,"0"0"46"16,0 0 79 0,0 0 96-16,0 0-67 0,0 0-112 15,0-8-96-15,-4 28 79 16,-9 6 166-16,-6 6-24 15,-6 5-88-15,-3 5-163 16,-2-1 0-16,2-1 0 16,3-1 0-16,4-3 0 15,4-5 0-15,3-7 0 16,7-10 0-16,3-7 0 16,4-3 0-16,0-4-513 15,0 0-286-15,0 0 433 16,0-3 168-16</inkml:trace>
  <inkml:trace contextRef="#ctx0" brushRef="#br0" timeOffset="-33813.85">20230 11139 128 0,'0'0'91'15,"0"0"46"-15,0 0 125 16,0 0 26-16,0 0-181 15,0 0-107-15,14 42 314 16,-10-2-69-16,4 5-42 0,-4 1-25 16,1 4-84-16,-1-2-94 15,1-3 0 1,-2-4 0-16,1-7 0 0,-4-9-226 16,0-5-431-16,0-7-21 15,-4-7 406-15,-19-2 58 16</inkml:trace>
  <inkml:trace contextRef="#ctx0" brushRef="#br0" timeOffset="-33642.22">19960 11414 121 0,'0'0'84'15,"0"0"-13"-15,90-36 6 16,-29 27-27-16,16 2-9 0,10 1-33 15,7-1-8-15,0 2-127 16,1-4-37-16</inkml:trace>
  <inkml:trace contextRef="#ctx0" brushRef="#br0" timeOffset="-24366.87">21473 10951 134 0,'0'0'75'16,"0"0"42"-16,0 0 28 15,0 0 68-15,0 0 37 16,0 0-56-16,-45 24-49 16,17 19 127-16,-3 14-65 0,-1 20 23 15,1 9-165 1,7 17-65-16,10 4 0 16,10-1 0-16,4-1 0 0,17-16 0 15,11-9 0-15,2-14 0 16,-2-14 0-16,-3-15 0 15,-8-15 0-15,-4-9 0 16,-5-10 0-16,-2-3 0 16,4 0 0-16,10-12-513 15,2-8-519-15,-4-7 704 16</inkml:trace>
  <inkml:trace contextRef="#ctx0" brushRef="#br0" timeOffset="-23962.83">21707 11398 129 0,'0'0'67'16,"0"0"46"-16,0 0 97 15,0 0 231-15,0 0 46 16,0 0 31-16,2-52-436 16,-2 52-82-16,0 0 0 15,0 8 0-15,0 16 0 0,0 9 0 16,0 13 0-16,1 4 0 16,4 3 0-16,-2-1 0 15,1-5 0-15,3-8 0 16,3-5 0-16,-3-7 0 15,2-4 0-15,0-7 0 16,-6-3 0-16,0-7 0 16,-3-2 0-16,1-4 0 15,-1 0 0-15,2 0 0 16,4 0 0-16,7-10 0 16,5-7-1117-16,0-3 412 15</inkml:trace>
  <inkml:trace contextRef="#ctx0" brushRef="#br0" timeOffset="-23700.04">21988 11647 145 0,'0'0'80'16,"0"0"29"-16,0 0 39 15,92-25-55-15,-34 18 88 16,16-2 5-16,-2-1 18 15,-7 3-33-15,-17 0-41 16,-20 3-27-16,-16 1-37 16,-11 0-26-16,-1 0-18 0,0 2-22 15,-8 1-11-15,-9 0 11 16,-4 0-28-16,2 3-323 16,4 4-317-16,6-2 333 15,4-2 152-15</inkml:trace>
  <inkml:trace contextRef="#ctx0" brushRef="#br0" timeOffset="-23250.74">22910 11208 139 0,'0'0'75'16,"0"0"61"-1,6-73 65-15,-6 61 216 0,0 7 116 16,0 5-52-16,-9 0-416 16,-18 18-65-16,-7 15 0 15,-8 12 0-15,3 13 0 16,6 12 0-16,7 12 0 16,9 1 0-16,12-2 0 15,5-12 0-15,12-15 0 16,21-14 0-16,8-11 0 15,8-17 0-15,3-12 0 16,2-1 0-16,0-23 0 16,-4-8 0-16,-5-5 0 15,-9-6 0-15,-11-6 0 0,-9-6 0 16,-13-5 0-16,-3-5 0 16,-11 5 0-16,-17 3 0 15,-4 6 0-15,-1 10 0 16,2 5 0-16,7 13 0 15,8 11 0-15,3 8 0 16,3 4 0-16,3 11-557 16,2 17-476-16,2 6 778 15,3 0 65-15</inkml:trace>
  <inkml:trace contextRef="#ctx0" brushRef="#br0" timeOffset="-22326.63">23507 11750 119 0,'0'0'76'16,"0"0"19"-16,0 0 43 15,0 0 96-15,0 0 27 16,0 0 21-16,-64-44-66 16,38 63-103-16,-2 10-3 15,1 8-8-15,1 4-4 0,6 1-18 16,8-2-39-16,4-7-6 16,7-4-6-16,1-8-24 15,0-7 8-15,16-7-13 16,6-6 0-16,7-1 0 15,2-3 0-15,2-15 0 16,-3-4 0-16,-5-2 0 16,-5-3 0-16,-4-1 0 15,-9 0 0-15,-4-2 0 16,-3 3 0-16,0 3 0 16,0 4 0-16,0 9 0 15,0 7 0-15,0 2 0 16,0 2 0-16,0 2 0 0,-3 16 0 15,2 9 0 1,-2 5 0-16,3 2 0 0,0 1 0 16,0-4 0-16,0-2 0 15,14-6 0-15,3-7 0 16,6-4 0-16,2-6-318 16,2-3-653-16,-2-3 526 15,-4 0 246-15</inkml:trace>
  <inkml:trace contextRef="#ctx0" brushRef="#br0" timeOffset="-21969.53">23677 11773 140 0,'0'0'85'0,"0"0"-4"15,0 0-39-15,0 0-31 16,82-6 13-16,-36 4 12 15,-3 1 8-15,-6-2 25 16,-11-1 32-16,-10 1 66 16,-10 0 101-16,-3 2 48 15,-3 1-22-15,0 0-71 16,0 0-182-16,0 14-41 16,0 12 0-16,0 12 6 15,0 4 63-15,0 0-39 16,0-1-30-16,0-7 0 15,-7-5 0-15,-1-6 0 0,0-7 0 16,0-6 0-16,2-6 0 16,0-4 0-16,-3 0 0 15,-1 0 0-15,-2-3 0 16,-2-8-557-16,-1-10-470 16,-1-10 733-16</inkml:trace>
  <inkml:trace contextRef="#ctx0" brushRef="#br0" timeOffset="-21704.41">23786 11592 205 0,'0'0'159'16,"0"0"306"0,0 0 223-16,0 0-223 0,0 0-400 15,0 0-65-15,0-3 0 16,0 2 0-16,0-2 0 15,0 0 0-15,0-1 0 16,0-2 0-16,0-1 0 16,0 1 0-16,0-2 0 15,0 4 0-15,-2 3 0 16,1 1 0-16,1 0 0 16,0 2-1621-16,3 4 1282 15</inkml:trace>
  <inkml:trace contextRef="#ctx0" brushRef="#br0" timeOffset="-21202.22">24079 10763 77 0,'0'0'109'16,"0"0"8"-16,0 0 74 16,0 0 234-16,0 0-17 15,94-6-185-15,-32 41 175 16,14 12-299-16,6 12-99 16,-5 11 0-16,-10 12 0 15,-19 11 0-15,-18 14 0 16,-20 19 0-16,-10 4 0 15,-17 1 0-15,-16-7 0 0,1-19 0 16,6-18 0-16,11-19 0 16,7-23 0-16,5-15 0 15,2-16 0-15,-2-9 0 16,1-3 0-16,-2-2 0 16,-5 1 0-16,-7 1-992 15,-8-2 198-15</inkml:trace>
  <inkml:trace contextRef="#ctx0" brushRef="#br0" timeOffset="-1015.44">5323 15069 20 0,'0'0'35'0,"0"0"-15"16,0 0 0-16,0 0-3 16,4-74-4-16,-4 63 3 15,0 2-1-15,0 2 3 16,0 2 11-16,0 3 14 16,0 0 15-16,0-1 27 15,0-1 79-15,0-3 56 0,0 0 157 16,0 1-75-16,0 2 26 15,-1 1-61-15,1 3-267 16,-2 0 0-16,2 0 0 16,0 0 0-16,0 0 0 15,0 0 0-15,0 0 0 16,0 0 0-16,0 0 0 16,0 0 0-16,0 1 0 15,0 1 0-15,0 1 0 16,0 5 0-16,0 7 0 15,0 8 0-15,0 9 0 16,0 10 0-16,0 7 0 16,0 3 0-16,2 5 0 15,2-3 0-15,4-1 0 16,7-5 0-16,0-4 0 0,4-7 0 16,2-2 0-16,-5-10 0 15,-1-7 0-15,-3-9 0 16,-4-5 0-16,3-4 0 15,9-7 0-15,8-18 0 16,11-11 0-16,1-3 0 16,-4-2 0-16,-6-2 0 15,-8 3 0-15,-7-2 0 16,-7 6 0-16,-1 2 0 16,-7 6 0-16,0 4 0 0,0 6 0 15,0 5 0-15,0 7 0 16,0 3 0-16,0 3 0 15,0 0 0-15,0 12 0 16,0 18 0-16,3 11 0 16,5 11 0-16,-1 5 0 15,2 1 0-15,3-4 0 16,5-9 0-16,6-8 0 16,7-12 0-16,3-10 0 15,3-9 0-15,7-6 0 16,-3-4 0-16,1-20 0 15,-3-11 0-15,-2-9 0 16,-3-8 0-16,-6-7 0 0,-9-6 0 16,-3-2 0-16,-14 0 0 15,-1 2 0-15,-6 3 0 16,-18 5 0-16,-7 7 0 16,-2 7 0-16,-1 11 0 15,-1 8 0-15,4 9 0 16,3 8 0-16,2 7 0 15,4 0 0-15,7 13 0 16,5 15-358-16,10 7-837 16,10 5 862-16</inkml:trace>
  <inkml:trace contextRef="#ctx0" brushRef="#br0" timeOffset="-212.71">6409 15552 13 0,'0'0'85'0,"0"0"-39"16,0 0 24-16,0 0-16 15,0 0 8-15,0 0 3 16,-6 0-18-16,6 0-11 16,12 0-31-16,18 0-4 15,7 0 12-15,9-3-7 16,-1-4 5-16,-3-2 4 16,-8 2-1-16,-7 0-4 15,-9 3-4-15,-8 1 25 16,-7 3 10-16,-3 0 10 15,0 0 25-15,0 0 21 16,0 0 5-16,0 0-21 0,0 0-35 16,0 8-46-1,0 11 0-15,0 3 53 0,0 3 2 16,0 0 36-16,0 0-11 16,0 1 74-16,0-1-27 15,0 0 61-15,0-1 14 16,0 1-189-16,-1-3-13 15,-8-1 0-15,0-3 0 16,-3-6 0-16,-4 1 0 16,-4-8 0-16,2-5 0 15,-1 0 0-15,1 0 0 16,-3-5 0-16,3-9-255 16,3-8-838-16,2-9 656 15</inkml:trace>
  <inkml:trace contextRef="#ctx0" brushRef="#br0" timeOffset="83.58">6640 15319 241 0,'0'0'146'0,"0"0"342"15,0 0 270-15,0 0-344 16,0 0-414-16,0 0 0 15,-4 0 0-15,4 2 0 16,-3 2 0-16,3-3 0 16,0-1 0-16,0 0 0 15,-3 0 0-15,0-6 0 16,-5-6 0-16,1-1 0 0,2 2 0 16,0 6 0-16,5 5 0 15,0 0 0-15,13 9 0 16,17 13-1309-16,4 2 812 15,8-1 269-15</inkml:trace>
  <inkml:trace contextRef="#ctx0" brushRef="#br0" timeOffset="463.64">7060 15451 147 0,'0'0'107'0,"0"0"165"16,0-76 398-16,0 62 181 16,0 7-851-16,-2 3 0 15,-1 4 0-15,3 0 0 16,0 0 0-16,0 0 0 16,0 1 0-16,0 17 0 15,0 11 0-15,0 11 0 16,0 6 0-16,0 7 0 15,0-1 0-15,0-1 0 16,0-5 0-16,0-7 0 16,0-3 0-16,0-11 0 15,0-7 0-15,0-7 0 0,0-4 0 16,0-7 0-16,0 0 0 16,0 0 0-16,0 0 0 15,0 0 0-15,0-17 0 16,8-5 0-16,9-9-1227 15,4-6 702-15,5-3 337 16</inkml:trace>
  <inkml:trace contextRef="#ctx0" brushRef="#br0" timeOffset="709.5">7282 15372 94 0,'0'0'73'0,"0"0"-13"15,0 0-3-15,0 0-47 16,0 0 14-16,-17 73 16 15,-22-25 31-15,-11 2 61 16,-4 1 22-16,6-5 57 16,12-10 18-16,14-12-5 15,13-12 19-15,9-5-96 16,24-4-9-16,24-3 2 16,13 0-140-16,12 0 0 15,0-6 0-15,-1-1 0 16,-8 2 0-16,-6 3-513 15,-10 1-500-15,-8-1 675 16</inkml:trace>
  <inkml:trace contextRef="#ctx0" brushRef="#br0" timeOffset="1247.12">8052 14941 130 0,'0'0'57'0,"0"0"74"0,0 0 16 16,0 0 128-16,0 0 163 16,0 0-66-16,-17 0-27 15,32 0-193-15,14-8-152 16,12 1 0-16,1 2 0 15,4 5 0-15,-7 0 0 16,-8 0-232-16,-11 20-623 16,-10 7 263-16,-10 5 376 15</inkml:trace>
  <inkml:trace contextRef="#ctx0" brushRef="#br0" timeOffset="1503.43">8090 15252 65 0,'0'0'84'0,"0"0"2"16,0 0 59-16,0 0-27 15,0 0-4-15,0 0 25 16,103-48-1-16,-64 43-18 16,3 0 3-16,-2 1-16 15,-2 0 7-15,-6 1-20 16,-6 1-29-16,-10 0-5 15,-7 2-44-15,-9 0 1 16,0 0-11-16,0 0-6 16,0 0-72-16,-9 0-458 15,-9 5 16-15,-4 1 223 16</inkml:trace>
  <inkml:trace contextRef="#ctx0" brushRef="#br0" timeOffset="2623.81">7732 14774 109 0,'0'0'18'0,"0"0"41"16,0 0 1-16,0 0 2 0,0 0-1 15,0 0 15-15,0 4 21 16,0-4 12-16,0 0 63 16,0 0 64-16,0 0-32 15,0 0 39-15,0 0 66 16,-4 0-77-16,-2-4-232 16,0-6 0-16,-1 0 0 15,5 0 0-15,-1 3 0 16,3 4 0-16,0 2 0 15,0 1 0-15,0 0 0 16,3 3-169-16,10 17-599 0,-1 8 121 16,-4 8 403-1,-8 14 82-15</inkml:trace>
  <inkml:trace contextRef="#ctx0" brushRef="#br0" timeOffset="3005.35">7789 15355 132 0,'0'0'70'0,"0"0"72"16,0 0-41-16,0 0-41 16,0 0-14-16,0 0-21 15,0 24 32-15,-3-15 61 0,0-3 37 16,0-5 49-16,3 1 18 15,0-2 96-15,0 0 79 16,0 0-397-16,0 0 0 16,0-5 0-16,0 2 0 15,0 2 0-15,0 1 0 16,0 0 0-16,0 0 0 16,0 0 0-16,0 0 0 15,0 0 0-15,0 0 0 16,-3 0 0-16,0 0 0 15,-1 1 0-15,1 1 0 16,0-2 0-16,-2 0 0 16,5 0 0-16,0 0 0 0,6-7-1423 15,18-19 885 1</inkml:trace>
  <inkml:trace contextRef="#ctx0" brushRef="#br0" timeOffset="3912.34">9960 14711 68 0,'0'0'100'0,"0"0"8"16,-8-98 70-16,1 66 194 15,1 2 276-15,1 6-75 16,-2 6-573-16,3 4 0 15,1 6 0-15,1 7 0 16,2 1 0-16,0 0 0 16,0 16 0-16,2 15 0 15,7 11 0-15,1 9 0 16,0 9 0-16,-2 5 0 16,4 7 0-16,0 0 0 15,2-5 0-15,3-17 0 0,-2-17 0 16,0-17 0-1,1-16 0-15,4-3 0 0,2-26 0 16,6-12 0-16,-2-8 0 16,-5-3 0-16,-5-1 0 15,-5 6 0-15,-3 6 0 16,-5 9 0-16,0 7 0 16,-3 10 0-16,0 9 0 15,0 4 0-15,0 2 0 16,3 11 0-16,5 16 0 15,4 12 0-15,4 7 0 16,3 7 0-16,1-2 0 16,2-8 0-16,2-9 0 15,0-13 0-15,0-12 0 16,3-9 0-16,1-6 0 0,-1-23 0 16,0-10 0-16,-5-8 0 15,-7-6 0-15,-7 0 0 16,-8-5 0-16,0 0 0 15,-15 3 0-15,-9 8 0 16,-3 11 0-16,2 9 0 16,2 11 0-16,4 8 0 15,5 5 0-15,1 3 0 16,4 1 0-16,9 19-699 16,0 3-218-16,12 4 645 0</inkml:trace>
  <inkml:trace contextRef="#ctx0" brushRef="#br0" timeOffset="4437.58">10834 15008 45 0,'0'0'104'16,"0"0"-19"-16,0 0 31 16,0 0-15-16,0 0 11 15,0 0-26-15,46-15-43 16,5 6-20-16,12 0 15 15,-4-1 6-15,-7-1 18 16,-11 2-12-16,-16 3-14 16,-11 3-2-16,-10 3-4 15,-2 0 4-15,-2 0-26 16,0 3-8-16,0 13 54 16,0 2 1-16,-3 4 29 15,-3 4 30-15,0 1 40 16,0 1 12-16,3 2 17 15,-3 0 3-15,6 2-186 0,0-1 0 16,-5 0 0-16,2-3 0 16,-3-5 0-16,0-5 0 15,2-7 0-15,-2-6 0 16,-1-5 0-16,-4 0 0 16,-5-2 0-16,1-15 0 15,-3-6-198-15,1-9-1103 16,-2-5 895-16</inkml:trace>
  <inkml:trace contextRef="#ctx0" brushRef="#br0" timeOffset="4699.15">11022 14720 286 0,'0'0'174'15,"0"0"729"-15,0 0-219 16,0 0-684-16,0 0 0 15,0 0 0-15,0-5 0 16,-3 5 0-16,3 0 0 16,-2 0 0-16,1 0 0 15,-2-3 0-15,-3 0 0 16,2-1 0-16,1 1 0 16,3 2 0-16,0 1 0 0,9 7 0 15,18 17-910-15,7 5 64 16,7 5 568-16</inkml:trace>
  <inkml:trace contextRef="#ctx0" brushRef="#br0" timeOffset="5038.8">11535 14977 140 0,'0'0'122'0,"6"-72"159"15,-4 41 571-15,-2 11-200 16,0 6-652-16,0 10 0 16,0 4 0-16,0 0 0 0,0 0 0 15,0 7 0-15,0 16 0 16,3 8 0-16,1 11 0 16,1 8 0-16,-2 6 0 15,0 0 0-15,-2 2 0 16,2-4 0-16,-2-5 0 15,-1-7 0-15,0-14 0 16,2-10 0-16,-2-11 0 16,1-5 0-16,-1-2 0 15,3 0 0-15,2 0 0 16,4-9 0-16,7-8 0 16,2-7-1330-16,2-6 817 15</inkml:trace>
  <inkml:trace contextRef="#ctx0" brushRef="#br0" timeOffset="5279.83">11807 14928 128 0,'0'0'77'15,"0"0"30"-15,0 0 108 16,0 0 14-16,0 0-153 16,0 0-69-16,-39 40 282 15,0-3 19-15,-7 5-4 16,4-1-108-16,6-1-85 15,13-10-111-15,12-9 0 16,11-7 0-16,1-5 0 0,31-7 0 16,13 0 0-16,10-2 0 15,8 0 0 1,-1 0-238-16,-2 0-902 16,-10 0 676-16</inkml:trace>
  <inkml:trace contextRef="#ctx0" brushRef="#br0" timeOffset="5795.52">12823 14386 116 0,'0'0'127'16,"0"0"83"-16,-3-97 388 16,-5 76 235-16,2 8-670 15,3 6-163-15,0 7 0 0,2 0 0 16,-1 22 0-16,-2 12 0 16,3 14 0-16,1 7 0 15,0 4 0-15,0 5 0 16,13 1 0-16,-1-3 0 15,3-3 0-15,0-7 0 16,1-7 0-16,1-11 0 16,-3-8 0-16,-2-10 0 15,-4-7 0-15,-2-5 0 16,-6-1 0-16,0-3 0 16,0 0-363-16,-21 0-841 15,-21-18 815-15</inkml:trace>
  <inkml:trace contextRef="#ctx0" brushRef="#br0" timeOffset="5964.06">12494 14677 177 0,'0'0'93'0,"0"0"8"16,141-29 3-16,-50 24 5 15,12 1-29-15,0 2-50 16,-8 1-30-16,-11 1-186 15,-23-2-71-15,-27 0 50 0</inkml:trace>
  <inkml:trace contextRef="#ctx0" brushRef="#br0" timeOffset="6933.98">14510 14027 97 0,'0'0'78'16,"0"0"18"-16,5-98 56 15,-5 80 140-15,0 8 203 16,0 7 41-16,0 3-235 15,0 3-301-15,0 19 0 16,0 9 0-16,-2 10 0 16,-4 5 0-16,-3 9 0 15,-4 4 0-15,-1 2 0 16,-5 5 0-16,-2-3 0 16,-4-4 0-16,2-6 0 15,4-8 0-15,6-13 0 16,3-9 0-16,6-12 0 15,1-6 0-15,3-5 0 0,0 0 0 16,0-2 0-16,0-19 0 16,10-10 0-16,4-11 0 15,5-4 0-15,5-9 0 16,4-3 0-16,4-4 0 16,1 1 0-16,-4-1 0 15,-1 6 0-15,-5 5 0 16,-2 5 0-16,-4 7 0 15,-6 9 0-15,-1 8 0 16,-6 8 0-16,-1 8 0 16,-3 6 0-16,2 0 0 0,2 13 0 15,3 16 0 1,4 11 0-16,4 11 0 0,0 8 0 16,2 6 0-16,5 4 0 15,3-2 0-15,5-2 0 16,0-3 0-16,-1-4 0 15,-2-5 0-15,-5-6 0 16,-3-8 0-16,-3-9 0 16,-7-10 0-16,-3-8 0 15,-1-8 0-15,-3-2 0 16,-2-2 0-16,0 0 0 16,0 0 0-16,0 0 0 0,-7 0-18 15,-17-2-1536-15,-16 0 1248 16</inkml:trace>
  <inkml:trace contextRef="#ctx0" brushRef="#br0" timeOffset="7132.45">14292 14650 52 0,'0'0'73'15,"0"0"0"-15,0 0 28 16,0 0-2-16,0 0-39 15,0 0-24-15,120 0 90 16,-47 0-54-16,9 0-67 16,-3 0-10-16,2 0-140 15,-6-3-86-15,-9-3 39 0</inkml:trace>
  <inkml:trace contextRef="#ctx0" brushRef="#br0" timeOffset="8096.87">15904 14127 121 0,'0'0'93'15,"0"-77"55"-15,-2 39 125 16,-2 4 336-16,1 6 95 16,1 8-605-16,1 9-99 15,1 7 0-15,0 4 0 16,0 0 0-16,0 24 0 16,0 17 0-16,13 18 0 0,5 9 0 15,3 7 0-15,-3-2 0 16,3-4 0-16,1-9 0 15,-4-11 0-15,1-16 0 16,-2-12 0-16,1-13 0 16,7-8 0-16,5-5 0 15,6-19 0-15,0-6 0 16,-5-8 0-16,-7-2 0 16,-8-3 0-16,-2-1 0 15,-8 2 0-15,-3 6 0 16,-2 8 0-16,-1 10 0 15,0 11 0-15,0 7 0 16,0 0 0-16,0 16 0 16,2 14 0-16,2 8 0 15,5 4 0-15,-2 0 0 0,4 1 0 16,4-5 0-16,1-7 0 16,5-6 0-16,4-9 0 15,5-8 0-15,3-8 0 16,0 0 0-16,0-16 0 15,-3-9 0-15,-4-6 0 16,-2-4 0-16,-9-6 0 16,-6-3 0-16,-6-3 0 15,-3 0 0-15,-1 0 0 16,-19 1 0-16,-7 4 0 16,-2 8 0-16,-7 0 0 15,-2 8 0-15,1 5 0 16,8 6 0-16,7 9 0 15,5 6 0-15,3 0 0 0,7 20-1309 16,4 3 798-16</inkml:trace>
  <inkml:trace contextRef="#ctx0" brushRef="#br0" timeOffset="8615.1">16882 14448 108 0,'0'0'46'0,"0"0"27"15,0 0-19-15,0 0-14 16,127-27-11-16,-70 24 8 16,-3-1 10-16,-9 0 18 15,-7-2 11-15,-11 0 9 16,-9 1 25-16,-10 2 39 16,-8 2 55-16,0 1 26 0,0 0-28 15,0 0-90-15,0 0-90 16,0 9-22-16,0 14 0 15,-7 9 23-15,3 8 28 16,2 3 76-16,1-3 30 16,1 2-157-16,-2-6 0 15,1-2 0-15,-4-6 0 16,0-1 0-16,-3-7 0 16,1-3 0-16,-4-3 0 15,-1-6 0-15,-1-5 0 16,-7-3 0-16,-3 0 0 15,-3-12 0-15,-1-8 0 16,0-6 0-16,4-6-1021 16,5-12 318-16,6-9 448 0</inkml:trace>
  <inkml:trace contextRef="#ctx0" brushRef="#br0" timeOffset="8874.06">17123 14209 234 0,'0'0'130'0,"0"0"254"16,0 0 473-16,0 0-415 16,0 0-442-16,0 0 0 15,1-2 0-15,-1 3 0 16,0-1 0-16,0 0 0 16,0 0 0-16,0 0 0 15,-1 0 0-15,-4-4 0 16,-3-5 0-16,0-4 0 15,3 2 0-15,4 8 0 0,1 3 0 16,0 0 0-16,24 25-88 16,10 7-1321-16,8 2 1026 15</inkml:trace>
  <inkml:trace contextRef="#ctx0" brushRef="#br0" timeOffset="9207.17">17584 14424 128 0,'0'0'95'15,"0"0"121"-15,7-72 351 16,-5 56 346-16,-1 4-785 16,1 6-128-1,-2 3 0-15,0 3 0 0,0 0 0 16,1 3 0-16,2 16 0 15,3 12 0-15,0 9 0 16,-5 11 0-16,-1 10 0 16,0 2 0-16,0 1 0 15,-4-6 0-15,-1-12 0 16,1-14 0-16,4-14 0 16,0-10 0-16,0-6 0 0,0-2 0 15,0 0 0-15,13-9 0 16,4-12 0-16,-1-13-975 15,-5-9 40-15</inkml:trace>
  <inkml:trace contextRef="#ctx0" brushRef="#br0" timeOffset="9482.58">17898 14352 185 0,'0'0'75'0,"0"0"111"16,0 0 138-16,0 0-22 15,0 0-155-15,0 0-147 0,27 13 44 16,-55 22 36 0,-16 8 105-16,-11 3 73 0,0 2-79 15,7-7-97-15,14-8-82 16,19-12 0-16,15-10 0 16,5-3 0-16,41-2 0 15,16-2 0-15,13 0 0 16,-1-1 0-16,-9-1 0 15,-13 0 0-15,-12 0-535 16,-14-1-359-16,-13-1 515 16,-13 0 157-16</inkml:trace>
  <inkml:trace contextRef="#ctx0" brushRef="#br0" timeOffset="11883.92">2837 12779 116 0,'0'0'15'16,"0"0"36"-16,0 0 17 15,0 0 8-15,0 0 16 16,0 0 45-16,-45 1 43 15,45-1 1-15,0 0 0 16,0 0 10-16,0 0-63 16,0 0-21-16,0 0-36 0,0 0-9 15,0 0-34-15,0 0 28 16,0 0-21-16,0 0-35 16,0 0 17-16,0 0 6 15,0 0 0-15,0 0-17 16,2 0 5-16,13 0-5 15,18 0 0-15,25 0 34 16,22 0-17-16,16-5 18 16,7-8-36-16,1 4-5 15,-10-2-23-15,-13 2 6 16,-8 1 17-16,-22 1-6 16,-10 1 6-16,-18 3 6 15,-10 2 0-15,-8 1-12 0,-5 0 6 16,0 0 0-1,0 0 0-15,0 0-12 0,0 0-17 16,0 0 29-16,-5 0-23 16,-2 0 12-16,-2 3-481 15,3 2-301-15,3-3 445 16</inkml:trace>
  <inkml:trace contextRef="#ctx0" brushRef="#br0" timeOffset="12783.35">3852 12428 200 0,'0'0'73'0,"0"0"64"15,0 0 117-15,0 0 214 16,0 0-45-16,0 0 69 15,-30-59-492-15,30 59 0 16,0-1 0-16,0 1 0 16,-3 0 0-16,3 0 0 15,0 0 0-15,0 0 0 16,0 0 0-16,0 0 0 16,0 3 0-16,3 8 0 0,10 0 0 15,7 5 0-15,10 3 0 16,9 0 0-16,8 5 0 15,2 3 0-15,-1 4 0 16,0 2 0-16,-3 5 0 16,-1-2 0-16,-2 0 0 15,-6-5 0-15,-8-7 0 16,-7-7 0-16,-9-6 0 16,-6-7 0-16,-1-4 0 15,-1 0 0-15,-4 0 0 16,0 0 0-16,0 0 0 15,0 0 0-15,0 0 0 16,0 0 0-16,0 0 0 16,0 0 0-16,0 0 0 15,0 6 0-15,-3 2 0 0,-3 1 0 16,2 2 0-16,-2 0 0 16,-2 0 0-16,1 2 0 15,1-2 0-15,0 2 0 16,0-1 0-16,-2-1 0 15,1 0 0-15,-2 0 0 16,-2 3 0-16,0 2 0 16,-4 5 0-16,-6 4 0 15,-3 4 0-15,-3 2 0 16,-7 0 0-16,7-3 0 0,-3-4 0 16,3-5 0-1,5-3 0-15,1-3 0 0,4-2 0 16,0 3 0-1,0 2 0-15,4 2 0 0,1-1 0 16,3-2 0-16,0-2 0 16,9-7 0-16,-3-2 0 15,3-2 0-15,0-2 0 16,0 0 0-16,0 0 0 16,0 0 0-16,0 0 0 15,0 0 0-15,0 0 0 16,0 0 0-16,0 0 0 15,0 0 0-15,0 0 0 16,0 0 0-16,0 0 0 0,0 0 0 16,0 0 0-16,0 0 0 15,0 0 0-15,0 0 0 16,0-5-391-16,0-2-816 16,0-4 864-16</inkml:trace>
  <inkml:trace contextRef="#ctx0" brushRef="#br0" timeOffset="13683.02">2943 15313 95 0,'0'0'50'16,"0"0"32"-16,0 0 6 15,0 0 7-15,0 0 17 16,0 0 8-16,0 0-55 0,-49 7-21 16,49-4-16-16,3 1-19 15,18 1 20-15,18-3 63 16,23 1 37-16,20-3-26 16,14 1-43-16,2 0-56 15,1-1-4-15,-2 0-4 16,-8 0 4-16,-11 0 0 15,-17 0 4-15,-18 0 5 16,-14 0-4-16,-15 0-5 16,-8 0 0-16,-4 0 10 15,-2 0 5-15,0 0 34 16,0 0 27-16,0-1-14 16,0 1-62-16,0-1-15 15,-2 1-407-15,-1-3-100 0,3-2 264 16</inkml:trace>
  <inkml:trace contextRef="#ctx0" brushRef="#br0" timeOffset="14361.2">4259 14921 127 0,'0'0'85'0,"0"0"26"15,0 0 48-15,0 0 117 16,0 0 112-16,0 0-60 0,-79-48-4 16,70 48-75-16,6 0-249 15,2 0 0-15,1 0 0 16,0 0 0-16,0 7 0 15,7 8 0-15,17 6 0 16,16 4 0-16,13 0 0 16,11-3 0-16,7 1 0 15,1-5 0-15,-5 1 0 16,-6-4 0-16,-7-1 0 16,-11-1 0-16,-7-2 0 15,-12-2 0-15,-3-3 0 0,-9-1 0 16,-5-2 0-1,-3-2 0-15,-4-1 0 0,0 0 0 16,0 0 0-16,0 0 0 16,0 0 0-16,0 2 0 15,0 2 0-15,0 8 0 16,-11 4 0-16,-4 11 0 16,-8 7 0-16,-8 8 0 15,-3 11 0-15,-10 4 0 16,-6 5 0-16,-7 4 0 0,2-5 0 15,-1-2 0 1,6-3 0-16,5-10 0 0,11-7 0 16,11-9 0-16,4-8 0 15,11-8 0-15,4-4 0 16,2-6 0-16,2-2 0 16,0-2 0-16,0 0 0 15,0 0 0-15,0 0 0 16,0 0 0-16,0 0 0 15,0 0 0-15,0 0 0 16,0-6 0-16,3-13-933 16,5-9 72-16</inkml:trace>
  <inkml:trace contextRef="#ctx0" brushRef="#br0" timeOffset="180951.33">17325 8982 37 0,'0'0'22'16,"0"0"9"-16,0 0 3 15,0 0-4-15,0 0 2 16,0 0 2-16,0 0 2 16,0-2 16-16,0 2 7 15,0-1 31-15,0-1 6 16,-10 2 11-16,0 0-11 16,-7 0-35-16,2 0 21 15,5 0 37-15,-5 0 18 16,1 0 6-16,1 0 27 15,1 0 6-15,4 0 29 16,3 0-20-16,3 0-172 16,1 0-13-16,-1 0 0 15,2 0 0-15,-1 2 0 0,1-2 0 16,0 0 0-16,0 0 0 16,0 0 0-16,0 0 0 15,0 0 0-15,31 0 0 16,36 0 0-16,44 0 0 15,44 0 0-15,33 0 0 16,30-7 0-16,7-2 0 16,6 0 0-16,-1 1 0 15,-8-1 0-15,-13-1 0 16,-12 2 0-16,-28 0 0 16,-22-3 0-16,-21-1 0 15,-25-1 0-15,-17 1 0 16,-20 0 0-16,-20 4 0 0,-18 2 0 15,-16 2 0-15,-8 3 0 16,-2 1 0-16,0 0 0 16,0 0 0-16,0 0 0 15,0 0 0-15,0 0 0 16,0 0 0-16,0 0 0 16,0 0 0-16,-2 0 0 15,-11 0 0-15,-5 8 0 16,-7 9 0-16,-4-2-1312 15,-1-4 788-15</inkml:trace>
  <inkml:trace contextRef="#ctx0" brushRef="#br0" timeOffset="182193.84">6403 11255 78 0,'0'0'50'16,"-85"20"-4"-16,37-9 27 15,-1-1 14-15,7-3 28 16,9-1 69-16,6-4 136 16,7-1 85-16,2-1-51 15,9 2-43-15,4-2-287 16,2 0-24-16,3 0 0 16,0 0 0-16,0 0 0 0,8 0 0 15,39 0 0-15,39-3 0 16,43-9 0-16,31 0 0 15,28 0 0-15,12-5 0 16,6 5 0-16,0-5 0 16,-8 3 0-16,0 0 0 15,-5 3 0-15,-8-3 0 16,-18 4 0-16,-22 0 0 16,-29-2 0-16,-25 3 0 15,-18-3 0-15,-16 3 0 16,-15 0 0-16,-12 3 0 15,-11 3 0-15,-8 0 0 16,-8 1 0-16,-3 1 0 16,0 1 0-16,0 0 0 15,0 0 0-15,0 0 0 0,0 0 0 16,0 0 0 0,0 0 0-16,-14 0 0 0,-7 0 0 15,-12 3-497-15,-7 5-559 16,-6-2 725-16</inkml:trace>
  <inkml:trace contextRef="#ctx0" brushRef="#br0" timeOffset="-140131.89">6376 14368 111 0,'0'0'32'0,"0"0"25"0,0 0 2 16,0 0-5 0,0 0-4-16,-58-77 13 0,41 66 2 15,-2 0 0-15,-3 0 17 16,-3-1 65-16,-5 0-9 15,-3-1 28-15,-6-1-45 16,-3 0-14-16,-10 1 28 16,0 2-26-16,1 2-14 15,-3 4 12-15,4 2-15 16,0 3-23-16,-2 0-28 16,-1 0 41-16,-3 3-82 0,-1 4 0 15,4 1 0 1,2 1 0-16,11-2 0 15,4 2 0-15,0-3 0 0,5 4 0 16,-2 3 0-16,-4 1 0 16,4 6 0-16,-4 4 0 15,1-1 0-15,0 4 0 16,3 0 0-16,5-2 0 16,-2 2 0-16,2 2 0 15,-1-1 0-15,4 2 0 16,4 4 0-16,3 2 0 15,-1 5 0-15,2 2 0 16,-2 9 0-16,4 2 0 16,-1 10 0-16,2 8 0 0,4 3 0 15,5 1 0-15,4-5 0 16,1-3 0-16,4-1 0 16,17-2 0-16,6-2 0 15,0-4 0-15,1 0 0 16,3-4 0-16,1 0 0 15,2 1 0-15,5 0 0 16,0 5 0-16,2 3 0 16,0 8 0-16,-2 5 0 15,-2 2 0-15,0-2 0 16,-3-11 0-16,1-11 0 16,-1-6 0-16,2-5 0 15,3-3 0-15,10-2 0 16,3-1 0-16,6 3 0 15,-1-2 0-15,0-6 0 0,1 0 0 16,5-5 0-16,1-6 0 16,6-3 0-16,3-5 0 15,0-2 0-15,0-4 0 16,0-1 0-16,-1 0 0 16,-1-2 0-16,0 0 0 15,-4-3 0-15,-3 1 0 16,-4-3 0-16,-2 0 0 15,0 0 0-15,0 0 0 16,0-4 0-16,0-4 0 16,-2-5 0-16,-4-1 0 15,-3-4 0-15,-1-2 0 0,-2-3 0 16,-4-3 0 0,-3-1 0-16,2-3 0 0,-3-1 0 15,-1 0 0-15,-1 0 0 16,-3 0 0-16,0-2 0 15,-3 0 0-15,-4-1 0 16,1-1 0-16,-3-1 0 16,1 1 0-16,-5 0 0 15,4-1 0-15,-4 1 0 16,0 1 0-16,-1 0 0 16,-1-1 0-16,-3 3 0 15,0-1 0-15,-6 4 0 16,2-1 0-16,-3-2 0 0,-3 5 0 15,-1-3 0 1,-1-1 0-16,-1 1 0 0,-2-1 0 16,0-1 0-16,0 0 0 15,0-2 0-15,-3 2 0 16,-3-1 0-16,-4 1 0 16,-1 2 0-16,2-2 0 15,-3 4 0-15,2-1 0 16,-4-1 0-16,4 1 0 15,-1 2 0-15,1-1 0 16,-5-1 0-16,6 1 0 16,-4 1 0-16,-1 0 0 0,-2 0 0 15,1 2 0-15,-1 0 0 16,-1 2 0-16,1-2 0 16,-1-1 0-16,-2-2 0 15,-2 0 0-15,1-2 0 16,1 0 0-16,-3-2 0 15,-1 0 0-15,-2-1 0 16,1 2 0-16,-1 1 0 16,1 1 0-16,-2 2 0 15,1 1 0-15,-2 1 0 16,-1 1 0-16,-2 3 0 16,0 0 0-16,-1 1 0 15,-2 2 0-15,0 0 0 16,-1-1 0-16,-2 2 0 15,0 0 0-15,-4 1 0 0,-2 1 0 16,0 4 0-16,-4 1 0 16,3 2 0-16,-3 3 0 15,2 2 0-15,-5 3 0 16,0 0 0-16,1 0 0 16,1 0 0-16,6 0 0 15,4 2 0-15,3 1 0 16,2 0 0-16,2-1 0 15,5 0 0-15,6-1 0 16,13 1 0-16,4 2 0 0,-4-4-1235 16,-11-4 518-1</inkml:trace>
  <inkml:trace contextRef="#ctx0" brushRef="#br0" timeOffset="35615.87">5151 16522 157 0,'0'0'49'0,"-97"-21"22"16,52 14 23-16,1 4-15 15,5 2 47-15,8 1 41 16,8 0 84-16,11 0-63 15,8 0-33-15,4 0 47 16,0 0-119-16,0 0-38 16,28 0-45-16,42 0 0 15,48 0 11-15,52-9 6 16,44-3 34-16,29-2-34 16,18-1-11-16,3 0-6 15,-10 1-12-15,-10 4 12 16,-14 2 12-16,-11 1-12 0,-5 0-63 15,-16 3 7-15,-19-2-28 16,-27 3 30-16,-28 2 32 16,-31 1 17-16,-32 0 5 15,-27 0-11-15,-26 0 11 16,-8 0 0-16,-18 0 65 16,-36 0 24-16,-26 0-50 15,-28 0-28-15,-22 0 0 16,-22 5-11-16,-24 5 0 15,-15 1 0-15,-9 3 17 16,-3 6-5-16,-1-4-7 0,-3 4-5 16,0-2-11-16,5 0 11 15,9-1 137-15,14 0-27 16,24-1-22-16,22-1-88 16,23-3 0-16,25 0 0 15,22-2 0-15,24-4 0 16,17-1 0-16,13-2 0 15,9-3 0-15,0 0 0 16,18 0 0-16,40 0 0 16,40-10 0-16,53-10 0 15,37-4 0-15,36-2 0 16,27 1 0-16,8 4 0 0,2 5 0 16,-22 5 0-16,-21 5 0 15,-30 1 0-15,-36 4 0 16,-31 1 0-16,-38 0 0 15,-35 0 0-15,-26 7 0 16,-22 3 0-16,-37 2 0 16,-51 1 0-16,-47 2 0 15,-39 1 0-15,-33 3 0 16,-15 1 0-16,-14 4 0 16,-9 3 0-16,12 2 0 15,13-1 0-15,29-3 0 16,36-2 0-16,34-5 0 15,46-6 0-15,35-7 0 16,28-4 0-16,21-1 0 16,62-6 0-16,59-17 0 0,58-7 0 15,49-11 0-15,31 0 0 16,13 0 0-16,-9 2 0 16,-33 11 0-16,-59 8 0 15,-71 9 0-15,-61 8 0 16,-48 3 0-16,-24 0 0 15,-37 11 0-15,-18 6-128 16,-6 3-443-16,0-3-253 16,10-8 474-16</inkml:trace>
  <inkml:trace contextRef="#ctx0" brushRef="#br0" timeOffset="93135.51">18626 3592 28 0,'0'0'26'15,"0"0"-7"-15,0 0 19 16,-91-24-5-16,63 16 14 15,-3 3-5-15,-1 0 12 16,3 1 10-16,0 1 6 16,7 0 49-16,4 2 45 15,3 1 11-15,8 0 26 16,4 0-62-16,3 0-5 16,0 0-66-16,0 0-15 15,0 0-37-15,20 0-16 0,34-4 16 16,46-8 28-16,45-6-11 15,46-5-28-15,31 1 18 16,14-1-12-16,12 3 40 16,6-1-51-16,2-3-29 15,-1 0 29-15,-12-4 12 16,-19 0 33-16,-23 0-45 16,-28 1-40-16,-31 0 40 15,-33 5 0-15,-37 4 12 16,-33 7 4-16,-26 4 13 15,-13 3 125-15,-7 1 21 0,-34 2-175 16,-23 1-59 0,-25 0-550-16,-21 12-230 0,-12 4 529 15,-15 0 96-15</inkml:trace>
  <inkml:trace contextRef="#ctx0" brushRef="#br0" timeOffset="93883.54">18989 3340 26 0,'0'0'36'0,"0"0"-7"16,0 0 10-16,0 0 1 0,0 0 2 16,0 0 3-16,-24-74 13 15,16 64 10-15,3 3 9 16,2 3 43-16,0 2 53 16,0 0 23-16,1 2-8 15,-4 0-47-15,-11 3-116 16,-13 15-11-16,-11 9-4 15,-11 5 6-15,-4 4 36 16,-2 2-47-16,-1 1 37 16,-5 1-32-16,1-2 28 15,2-4-5-15,6-6 27 16,9-8 18-16,10-6 30 16,11-6-33-16,9-3 11 15,9-4-11-15,4-1-33 0,3 0-42 16,0 0 0-16,0 0 0 15,12 0 0-15,19 0 0 16,16 4 0-16,12 6 0 16,14 7 0-16,2 7 0 15,2 3 0-15,1 3 0 16,-6-1 0-16,-4 2 0 16,-10 2 0-16,-10-4 0 15,-9-1 0-15,-10-6 0 16,-12-5 0-16,-6-5 0 15,-8-5 0-15,-3-4 0 16,0-2 0-16,0 1 0 16,0 2 0-16,-11-3-739 15,-14-1-135-15,-9 0 546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48:57.50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1301 1391 126 0,'0'0'83'16,"0"0"53"-16,0 0 64 15,0 0 87 1,0 0 105-16,0 0 34 0,0 0-88 16,0 0-279-16,0 0-59 15,0 0 0-15,0 0 0 16,0 0 0-16,0 0 0 15,0 0 0-15,0 0 0 16,7 0 0-16,17 0 0 0,19 0 0 16,13-2 0-1,5-3 0-15,0 1 0 0,-6 1 0 16,-9 2 0-16,-4 1 0 16,-8 0 0-16,-8-2 0 15,-9 2 0-15,-11 0 0 16,-4 0 0-16,-2 0 0 15,0 0 0-15,0 0 0 16,0 0 0-16,0 0 0 16,0 0 0-16,0 0 0 15,0 0 0-15,0 0 0 16,0 0 0-16,0 0 0 16,-5 7 0-16,-3 13 0 15,-3 7 0-15,-1 7 0 16,2 6 0-16,1 3 0 0,0 3 0 15,3 0 0-15,-3-3 0 16,6-3 0-16,-3-7 0 16,3-1 0-16,3-8 0 15,-3-6 0-15,3-4 0 16,0-4 0-16,0-3 0 16,0-3 0-16,0-1 0 15,0-3 0-15,0 0 0 16,-2 0 0-16,1 0 0 15,-4 0-53-15,-6-5-865 0,-6-10 83 16</inkml:trace>
  <inkml:trace contextRef="#ctx0" brushRef="#br0" timeOffset="214.82">1505 1689 114 0,'0'0'92'16,"0"0"16"-16,0 0-1 16,0 0-15-16,0 0 117 15,124-12-5-15,-74 10-41 16,6 0-111-16,8 2-52 16,-3 0-4-16,-7 0-388 15,-11 0 33-15,-16-3 139 0</inkml:trace>
  <inkml:trace contextRef="#ctx0" brushRef="#br0" timeOffset="915.16">1820 1110 122 0,'0'0'34'16,"0"0"48"-1,-52-71 51-15,32 48 30 0,2 2 82 16,-4 4 19-16,1 1 62 16,-3 5 74-16,-3 1-122 15,-4 3-278-15,-5 3 0 16,-3 4 0-16,-4 0 0 15,1 0 0-15,-1 1 0 16,-5 10 0-16,2 4 0 16,1 1 0-16,3 3 0 15,-2 6 0-15,2 4 0 16,-1 5 0-16,1 5 0 16,3 4 0-16,8 3 0 15,1 6 0-15,8 7 0 16,5 7 0-16,7 8 0 0,7 4 0 15,3 0 0 1,0 2 0-16,19-2 0 0,14-1 0 16,15-6 0-16,10-5 0 15,13-7 0-15,12-9 0 16,9-8 0-16,9-13 0 16,1-12 0-16,1-13 0 15,1-4 0-15,-1-11 0 16,-7-15 0-16,-10-10 0 15,-8-6 0-15,-14-6 0 0,-7-9 0 16,-5-3 0-16,-15-10 0 16,-8-5 0-16,-15-2 0 15,-9-5 0-15,-5-4 0 16,-2 2 0-16,-20 3 0 16,-6 9 0-16,-5 12 0 15,-3 9 0-15,2 4 0 16,-6 8 0-16,-4 3 0 15,-6 7 0-15,-6 6 0 16,-9 7 0-16,-2 5 0 16,-5 11 0-16,8 0 0 15,1 19-928-15,2 2 63 16</inkml:trace>
  <inkml:trace contextRef="#ctx0" brushRef="#br0" timeOffset="3829.9">28348 8276 148 0,'0'0'133'0,"0"0"87"0,0 0 313 16,10-76 162-16,-10 68-377 16,0 2-318-16,2 6 0 15,-2 0 0-15,0 0 0 16,0 0 0-16,0 21 0 16,0 11 0-16,3 14 0 15,3 4 0-15,6 7 0 16,3 0 0-16,5 0 0 15,3-5 0-15,1-7 0 16,-2-8 0-16,-3-12 0 16,-3-8 0-16,0-10 0 15,0-7 0-15,8 0 0 16,6-15 0-16,4-10 0 16,2-10 0-16,-3-2 0 15,-3-3 0-15,-5-2 0 0,-6 1 0 16,-5 2 0-16,-5 9 0 15,-2 4 0-15,-5 6 0 16,-1 9 0-16,-1 5 0 16,0 5 0-16,0 1 0 15,0 0 0-15,0 16 0 16,0 10 0-16,-1 10 0 16,-1 2 0-16,2 2 0 15,0 0 0-15,0-3 0 16,14-4 0-16,2-6 0 15,5-5 0-15,6-5 0 16,4-7 0-16,4-6 0 16,-1-4 0-16,-1 0 0 0,-5-9 0 15,-1-10 0 1,-5-7 0-16,-2-4 0 0,-7-6 0 16,-4-7 0-16,-4-4 0 15,-5-2 0-15,0 3 0 16,-2 6 0-16,-16 7 0 15,-6 1 0-15,-7 4 0 16,-2 3 0-16,-3 1 0 16,0 2 0-16,1 4 0 15,8 5 0-15,5 7 0 16,4 6 0-16,3 4 0 16,6 22 0-16,1 9-1431 0,8 3 967 15</inkml:trace>
  <inkml:trace contextRef="#ctx0" brushRef="#br0" timeOffset="4446.21">29225 8678 174 0,'0'0'95'15,"0"0"39"-15,0 0 16 16,0 0 50-16,0 0-78 16,0 0-55-16,103-14 46 15,-57 14 42-15,-5 0-17 16,-7 0 4-16,-9 0-16 16,-8 0-41-16,-8 0-29 15,-8 0-27-15,1 0 6 0,-2 0-18 16,0 0-6-16,0 0 30 15,0 0 5-15,0 0 29 16,0 3-39-16,0 4-36 16,0 4 0-16,0 3 0 15,0 3 0-15,0 2 0 16,0 3 0-16,0 2 0 16,0 5 0-16,0-2 0 15,0-1 0-15,-5-1 0 16,-2 0 0-16,-2-3 0 15,-2-4 0-15,1-4 0 16,0-4 0-16,1-5 0 16,-2-5 0-16,-1 0 0 15,2-16 0-15,-1-8 0 16,1-8 0-16,1-6-369 0,0-3-913 16,-1-6 954-16</inkml:trace>
  <inkml:trace contextRef="#ctx0" brushRef="#br0" timeOffset="4724.47">29492 8481 150 0,'0'0'176'0,"0"0"182"16,0 0 261-16,0 0-78 15,0 0-338-15,0 0-203 16,0-2 0-16,0 2 0 0,-1 0 0 15,-1 0 0-15,0 0 0 16,2 0 0-16,-2 0 0 16,-1 0 0-16,0-4 0 15,-2-6 0-15,4-1 0 16,-1 5 0-16,2 5 0 16,0 1 0-16,0 14 0 15,14 13-329-15,5 6-898 16,2 2 893-16</inkml:trace>
  <inkml:trace contextRef="#ctx0" brushRef="#br0" timeOffset="5097.45">29776 8624 85 0,'0'0'170'16,"0"0"168"-16,12-71 641 15,-9 52-504-15,1 5-475 16,0 7 0-16,-2 4 0 16,1 3 0-16,-3 0 0 15,1 0 0-15,1 17 0 16,3 12 0-16,-4 10 0 16,1 5 0-16,-2 4 0 15,0 0 0-15,0-1 0 0,0 3 0 16,-2-2 0-16,-1-4 0 15,2-6 0-15,-1-7 0 16,0-10 0-16,2-7 0 16,0-7 0-16,0-4 0 15,0-3 0-15,0 0 0 16,0 0 0-16,0-1 0 16,0-11 0-16,0-3 0 15,0-5-579-15,8-4-507 16,4-4 817-16</inkml:trace>
  <inkml:trace contextRef="#ctx0" brushRef="#br0" timeOffset="5412.66">30068 8592 239 0,'0'0'108'0,"0"0"66"15,0 0 84-15,0 0-121 16,0 0 310-16,-82 82 11 16,27-41-232-16,-6-2-226 15,3-1 0-15,10-5 0 16,15-9 0-16,17-7 0 16,11-3 0-16,5-2 0 0,33-1 0 15,25 0 0-15,21-1 0 16,15-3 0-1,-1 0 0-15,-13-1 0 0,-16 0 0 16,-23 1 0-16,-22 0-374 16,-17-1-584-16,-4-2 500 15,-28-2 269-15</inkml:trace>
  <inkml:trace contextRef="#ctx0" brushRef="#br0" timeOffset="7654.76">28758 10539 61 0,'0'0'69'0,"0"0"-41"16,0 0 41-16,0 0 20 16,0 0 16-16,0 0 30 15,0 0 73-15,-3 42 4 16,2-37-6-16,1-2 54 16,0-1 10-16,0-1-81 15,0-1-43-15,0 0-146 0,0 0 0 16,-2 0 0-1,2 0 0-15,0 0 0 16,0 0 0-16,0-5 0 0,0-10 0 16,0-8 0-16,3-3 0 15,3-4 0-15,-1-5 0 16,-4-4 0-16,-1-6 0 16,0-7 0-16,0-3 0 15,0 0 0-15,0 1 0 16,0 2 0-16,0-1 0 15,0-1 0-15,0 3 0 0,-3 3 0 16,-1 8 0 0,-2 1 0-16,-1 7 0 0,0 3 0 15,1 5 0-15,2 7 0 16,1 5 0-16,0 4 0 16,1 3 0-16,2 4 0 15,0 1 0-15,-1 0 0 16,1 0 0-16,0 0 0 15,-2 0 0-15,-3 7 0 16,0 8 0-16,1 8 0 16,-1 2 0-16,2 6 0 15,3 4 0-15,0 5 0 16,0 2 0-16,12 1 0 16,9-1 0-16,6-1 0 15,2-4 0-15,1-4 0 0,3-3 0 16,-5-7 0-16,-1-7 0 15,-6-6 0-15,0-7 0 16,1-3 0-16,0 0 0 16,1-16 0-16,1-6 0 15,-6-3 0-15,2-5 0 16,-6-3 0-16,-3 0 0 16,-1-3 0-16,-3 3 0 15,0-3 0-15,-4 4 0 16,-3 0 0-16,0 2 0 15,0 4 0-15,0-1 0 16,0 2 0-16,0 4 0 16,0 2 0-16,0 6 0 15,0 3 0-15,0 7 0 0,0 2 0 16,0 1 0-16,0 0 0 16,0 0 0-16,-2 0 0 15,-6 14 0-15,-2 7 0 16,0 4 0-16,2 7 0 15,1 2 0-15,7 5 0 16,0 4 0-16,0 5 0 16,12 2 0-16,6 1 0 15,6-1 0-15,-1-7 0 16,0-6 0-16,-2-9 0 16,-5-10 0-16,-4-6 0 0,-4-4 0 15,-3-5 0-15,-3-3 0 16,-2 0 0-16,0 0 0 15,0 0 0-15,0-11 0 16,0-2 0-16,0-2 0 16,-9 0-1151-16,-4-6 431 15</inkml:trace>
  <inkml:trace contextRef="#ctx0" brushRef="#br0" timeOffset="12271.6">29764 10383 130 0,'0'0'87'0,"0"0"44"15,0 0 42-15,0 0 126 16,0 0 91-16,0 0-39 15,0 0-97-15,-23-37-116 16,10 38-44-16,-4 15-94 0,-2 1 0 16,3 4 0-16,-4 2 0 15,1 0 0-15,4 3 0 16,2 1 0-16,4-1 0 16,4 3 0-16,5-3 0 15,0 0 0-15,15-1 0 16,12-3 0-16,3-5 0 15,3-7 0-15,-2-6 0 16,-2-4 0-16,-1 0 0 16,-4-11 0-16,-5-8 0 15,-4-2 0-15,-4-2 0 16,-4-1 0-16,-4-5 0 0,-3-1 0 16,0-1 0-16,-5-1 0 15,-8 4 0-15,2 6 0 16,4 8 0-16,0 6 0 15,4 5 0-15,0 3 0 16,0 0 0-16,3 11-1363 16,0 6 904-16</inkml:trace>
  <inkml:trace contextRef="#ctx0" brushRef="#br0" timeOffset="12710.2">30150 10294 184 0,'0'0'139'0,"0"0"196"16,0 0 402-16,0 0-85 15,-1-78-652-15,1 73 0 16,-2 0 0-16,2 5 0 15,0 0 0-15,0 0 0 16,0 0 0-16,-1 2 0 0,1 23 0 16,0 13 0-16,0 16 0 15,1 5 0-15,11 4 0 16,3 0 0-16,-1-5 0 16,-1-5 0-16,-3-2 0 15,-2-7 0-15,-3-6 0 16,-1-7 0-16,-4-8 0 15,0-8 0-15,0-5 0 16,0-6 0-16,0-2 0 16,0-2 0-16,1 0 0 15,-1 0 0-15,0-13 0 16,3-7 0-16,2-4 0 16,2-5-1420-16,5-3 1019 15,5 2 249-15</inkml:trace>
  <inkml:trace contextRef="#ctx0" brushRef="#br0" timeOffset="12976.06">30453 10417 63 0,'0'0'74'15,"0"0"6"-15,0 0 33 16,0 0-1-16,0 0-33 16,0 0-47-16,-31 38 142 15,-8 1 192-15,-13 6-28 16,-6 2-40-16,2-2-39 15,15-11-200-15,12-8-59 16,20-13 0-16,9-1 0 16,18-4 0-16,33 1 0 15,13-1 0-15,9-3 0 16,0-4 0-16,-13 2 0 0,-11-3 0 16,-13 1 0-16,-15 2-730 15,-13 0-61-15,-8-2 501 16,0-1 126-16</inkml:trace>
  <inkml:trace contextRef="#ctx0" brushRef="#br0" timeOffset="17294.18">30176 7926 25 0,'0'0'58'15,"0"0"-23"-15,0 0-1 16,0 0 0-16,0 0-2 16,0 0 3-16,0 0 7 15,-4-68-2-15,0 63 12 16,-2-1 2-16,2 1-11 16,-2-1-6-16,-2 0-5 15,2 0-20-15,-2 2 9 16,1 0 11-16,0-1 8 15,-1 1-6-15,-2-1 12 16,1-1-11-16,-2-1 9 0,0 1 73 16,-1 0-49-16,-1-1-32 15,-1-2-6-15,2 2-5 16,-3 1 10-16,3 0 10 16,-3-4-8-16,0 3 11 15,-1-1 21-15,-2 1-1 16,-3-1 5-16,-1-3-29 15,-1 3 5-15,-2-1-5 16,-2 0 12-16,0 0-5 16,0-1 12-16,1 2-29 0,-3-2 12 15,-2 2-17 1,0-1 0-16,-4 1-12 0,-1-2-5 16,-1 2 17-1,-4-1-12-15,-1 3 6 0,-3 1-11 16,0-1-6-16,2 3-6 15,-2-2 18-15,3 2-18 16,-1 0 0-16,-3 1 0 16,-1 2 0-16,0 0 0 15,-2 0 0-15,2 0 0 16,0 0 0-16,-1 0 0 16,-3 3 0-16,2 4 0 15,-2 0 0-15,2 0 0 16,4 2 0-16,1 0 0 15,5 1 0-15,0-1 0 0,4 2 0 16,1 1 0-16,0 0 0 16,-3 3 0-16,-1 2 0 15,-1 1 0-15,-5 1 0 16,2 4 0-16,1 3 0 16,2 0 0-16,6 5 0 15,1 2 0-15,3 2 0 16,-1 2 0-16,4 2 0 15,-2 4 0-15,1 5 0 16,-2 4 0-16,-2 0 0 16,1 3 0-16,-1 0 0 15,1-1 0-15,2 1 0 0,3 1 0 16,2 3 0-16,4-2 0 16,-2 1 0-16,0-2 0 15,1 1 0-15,0-1 0 16,2 0 0-16,-2 2 0 15,3 1 0-15,0 1 0 16,2 1 0-16,3-1 0 16,2 3 0-16,-1 0 0 15,2-1 0-15,3 0 0 16,-1-4 0-16,-2-2 0 16,0 2 0-16,0 2 0 15,0 0 0-15,0 2 0 16,2-1 0-16,2 0 0 0,5-4 0 15,0-2 0 1,0 1 0-16,6-4 0 0,3 2 0 16,0-4 0-16,1 3 0 15,1-3 0-15,1 3 0 16,-2 4 0-16,5-2 0 16,5 1 0-16,3-6 0 15,3 0 0-15,1-1 0 16,1-1 0-16,1 2 0 15,-3-3 0-15,1 2 0 16,-2-5 0-16,-1-1 0 16,2-3 0-16,2-1 0 0,5-3 0 15,4-2 0 1,2-4 0-16,3-2 0 16,1-2 0-16,3-4 0 0,3-1 0 15,7-3 0-15,2 0 0 16,6-1 0-16,-1 0 0 15,-8 0 0-15,-3 0 0 16,-6-2 0-16,1 0 0 16,0 0 0-16,6-3 0 15,5-2 0-15,5 0 0 16,2 1 0-16,4 1 0 16,-4-1 0-16,1 4 0 15,-3 3 0-15,-2 0 0 0,-6 3 0 16,-4-3 0-16,-3 1 0 15,0-4 0-15,4-2 0 16,3-3 0-16,6-4 0 16,-1 0 0-16,-1 0 0 15,-4 0 0-15,-5 1 0 16,0-2 0-16,-3 2 0 16,-1-2 0-16,-1-2 0 15,1-2 0-15,0-1 0 16,3 0 0-16,5 0 0 15,0-3 0-15,1-4 0 16,-4-2 0-16,-5 1 0 16,-3-1 0-16,-5-1 0 15,-3-3 0-15,4-1 0 0,1-6 0 16,4 0 0-16,6-3 0 16,7 2 0-16,2 0 0 15,0 3 0-15,-4-1 0 16,-7 4 0-16,-8-2 0 15,-4 0 0-15,0-4 0 16,2-4 0-16,6-4 0 16,6-5 0-16,9 0 0 15,2-2 0-15,-4 4 0 16,-7 0 0-16,-9 1 0 16,-8 0 0-16,-6-1 0 15,-2-5 0-15,2-2 0 16,1-10 0-16,6-1 0 15,4-7 0-15,-1 1 0 16,0 1 0-16,-9-2 0 0,-8 1 0 16,-11-5 0-16,-5-1 0 15,-4-1 0-15,0-1 0 16,0-1 0-16,0-1 0 16,0-2 0-16,0 1 0 15,0 2 0-15,0 4 0 16,0 2 0-16,-1 1 0 15,-8 1 0-15,-2 1 0 16,1 1 0-16,0 1 0 16,-1 1 0-16,3-3 0 0,1 0 0 15,1-2 0 1,0 2 0-16,-1 2 0 0,-5 3 0 16,-2 2 0-1,-3 1 0-15,0 0 0 0,-2 0 0 16,4 0 0-16,-3-1 0 15,3 0 0-15,-1 5 0 16,-1-1 0-16,-1 1 0 16,-2 0 0-16,-3-1 0 15,-1-1 0-15,-1 4 0 16,1 0 0-16,3 4 0 16,0 1 0-16,2 2 0 15,-1 1 0-15,2 1 0 0,-2 1 0 16,-2 2 0-16,-1-1 0 15,-4 1 0-15,-1-2 0 16,-2 1 0-16,0 3 0 16,2 1 0-16,5 6 0 15,1 0 0-15,-1 1 0 16,0 3 0-16,-2 0 0 16,-1 2 0-16,-3-1 0 15,-2 4 0-15,-2-1 0 16,0 1 0-16,0 0 0 15,2-1 0-15,4 0 0 16,0 1 0-16,5-1 0 16,-1 1 0-16,0-1 0 15,-3 4 0-15,3-1 0 0,-3 3 0 16,0 0 0-16,0 0 0 16,-1 1 0-16,-3 2 0 15,2 0 0-15,0 3 0 16,4-1 0-16,2 1 0 15,3-2 0-15,3 3 0 16,4-1 0-16,-3-1 0 16,5 1 0-16,-1 0 0 15,1-1 0-15,1 1 0 16,0-1 0-16,0 2 0 16,0-1 0-16,0-1 0 15,-4 2 0-15,1 0 0 16,0 0 0-16,0 0 0 15,3 0 0-15,0 0 0 0,-4 0 0 16,-1 0 0-16,-2 2 0 16,1 5 0-16,2 4 0 15,1-1-481-15,-3-7-705 16</inkml:trace>
  <inkml:trace contextRef="#ctx0" brushRef="#br0" timeOffset="22185.29">3065 1521 45 0,'0'0'85'0,"0"0"-4"16,0 0 32-16,0 0 41 16,-10-74 180-16,6 61 264 15,-1-2 39-15,2 4-637 16,3 1 0-16,-3 4 0 15,3 2 0-15,0 1 0 16,0 3 0-16,0 0 0 16,0 0 0-16,0 0 0 0,0 2 0 15,0 20 0-15,0 15 0 16,3 17 0-16,8 9 0 16,2 8 0-1,2 1 0-15,4 2 0 0,1-6 0 16,7-9 0-16,-2-13 0 15,0-16 0-15,-1-12 0 16,-1-16 0-16,5-2 0 16,8-27 0-16,10-16 0 15,-1-10 0-15,-4-6 0 16,-8 3 0-16,-13 4 0 16,-4 4 0-16,-8 3 0 15,-7 2 0-15,-1 3 0 0,0 0 0 16,0 5 0-16,0 8 0 15,-4 10 0-15,-1 8 0 16,4 8 0-16,-1 0 0 16,-1 1 0-16,3 0 0 15,0 7 0-15,-3 24 0 16,3 8-1448-16,0 11 977 16</inkml:trace>
  <inkml:trace contextRef="#ctx0" brushRef="#br0" timeOffset="22599.22">3825 1801 289 0,'0'0'353'0,"0"0"843"15,0 0-987-15,0 0-209 16,0 0 0-16,0 0 0 16,0-56 0-16,0 56 0 15,0 12 0-15,0 14 0 16,0 16 0-16,0 11 0 16,0 10 0-16,0 3 0 0,0-3 0 15,0-5 0-15,5-5 0 16,0-7 0-16,0-10 0 15,-1-8 0-15,1-6 0 16,-1-5 0-16,-2-8 0 16,-1-4 0-16,-1-4 0 15,0-1 0-15,0 0 0 16,0-1 0-16,0-19 0 16,0-11 0-16,0-11-699 15,0-7-226-15,-1 0 673 16,-4 1 142-16</inkml:trace>
  <inkml:trace contextRef="#ctx0" brushRef="#br0" timeOffset="22871.63">3800 1776 88 0,'0'0'33'15,"0"0"52"1,-6-86 8-16,6 76 55 0,0 3 67 16,0 6 149-16,0 1-180 15,0 0-184-15,11 10-60 16,12 8 60-16,10 7 28 15,1-1 38-15,0 8-7 16,-8 1 64-16,-5 4 67 16,-11 3 9-16,-10-3-55 15,0 2-56-15,-12-5-88 16,-13-8 0-16,-2-4 0 16,0-9 0-16,6-6 0 0,3-6 0 15,8-1 0-15,2 0 0 16,8-10 0-16,0-8-813 15,6-1-36-15,14-2 568 16</inkml:trace>
  <inkml:trace contextRef="#ctx0" brushRef="#br0" timeOffset="23442.93">4374 1841 222 0,'0'0'155'0,"0"0"357"16,0 0 425-16,0 0-716 16,0 0-221-16,0 0 0 15,-28-49 0-15,17 49 0 0,-5 0 0 16,-2 10 0 0,-6 9 0-16,0 10 0 0,-1 6 0 15,10 3 0-15,2-1 0 16,8-3 0-16,5-6 0 15,0-8 0-15,3-6 0 16,12-10 0-16,3-4 0 16,9 0 0-16,1-20 0 15,3-7 0-15,-1-8 0 16,-6-6 0-16,-5-9 0 0,-5-9 0 16,-5-4 0-1,-2-6 0-15,-7 0 0 16,0 0 0-16,0 3 0 15,0 10 0-15,0 8 0 16,-4 13 0-16,1 12 0 0,0 8 0 16,1 9 0-16,1 5 0 15,1 1 0-15,0 2 0 16,0 21 0-16,0 18 0 16,4 16 0-16,8 9 0 15,0 8 0-15,-1 1 0 16,5 0 0-16,-1-5 0 15,3-7 0-15,1-9 0 16,2-12 0-16,-3-10 0 16,-1-9 0-16,-4-11 0 0,-3-6 0 15,5-4 0-15,6-2 0 16,6 0 0-16,9 0-1185 16,2-3 548-16</inkml:trace>
  <inkml:trace contextRef="#ctx0" brushRef="#br0" timeOffset="23887.36">4890 1795 205 0,'0'0'54'16,"0"0"267"-16,0 0 478 16,0 0-131-16,0 0-668 15,0 0 0-15,-61-54 0 0,51 64 0 16,-5 11 0-16,-6 9 0 15,9 3 0-15,3 3 0 16,6-2 0-16,3-6 0 16,0-5 0-16,0-8 0 15,3-5 0-15,3-8 0 16,0-2 0-16,3 0 0 16,4-6 0-16,5-14 0 15,0-7 0-15,-1-4 0 16,-3 0 0-16,-3 0 0 15,-5 6 0-15,-2 5 0 16,-1 9 0-16,-3 6 0 16,0 5 0-16,0 0 0 15,0 0 0-15,6 15 0 0,2 8 0 16,1 13 0 0,1 5 0-16,-1-2 0 0,-1-2 0 15,0-12 0-15,-2-8 0 16,2-11 0-16,1-6-425 15,9-6-335-15,0-16 393 16,1-11 125-16,0-11 110 16</inkml:trace>
  <inkml:trace contextRef="#ctx0" brushRef="#br0" timeOffset="24179.41">5081 1484 146 0,'0'0'98'0,"-12"-90"104"0,8 59 197 16,1 13 423-16,3 9-442 15,0 6-380 1,0 3 0-16,0 0 0 0,0 0 0 16,0 17 0-16,3 11 0 15,10 15 0-15,1 17 0 16,2 11 0-16,-4 8 0 16,0 3 0-16,-6 0 0 15,-3-6 0-15,-2-6 0 16,-1-9 0-16,0-14 0 15,0-16 0-15,2-15 0 16,-1-10 0-16,1-6 0 0,-1 0 0 16,4-1 0-16,-2-15 0 15,4-10 0-15,-4-10-1378 16,-3-7 846-16</inkml:trace>
  <inkml:trace contextRef="#ctx0" brushRef="#br0" timeOffset="24333.46">4926 1769 203 0,'0'0'67'0,"0"0"-2"15,0 0 52-15,91-1-56 16,-18 1-24-16,8 0-37 16,-2 0-100-16,-11 0-124 15,-20 0 34-15</inkml:trace>
  <inkml:trace contextRef="#ctx0" brushRef="#br0" timeOffset="24651.57">5369 1875 101 0,'0'0'32'15,"0"0"50"-15,0 0 45 16,0 0 18-16,0 0 45 16,0 0 142-16,42 44 22 15,-14-44 35-15,0-6-112 16,0-11-259-16,0-4-18 15,-4-3 0-15,-4-4 0 16,-6-3 0-16,-6 1 0 0,-8 1 0 16,0 5 0-16,0 5 0 15,-14 6 0-15,2 8 0 16,-7 5 0-16,-4 0 0 16,1 11 0-16,-2 19 0 15,3 9 0-15,6 14 0 16,8 4 0-16,7 2 0 15,0-3 0-15,21-10 0 16,26-9 0-16,17-12 0 16,13-12-874-16,5-12 41 15</inkml:trace>
  <inkml:trace contextRef="#ctx0" brushRef="#br0" timeOffset="26318.41">7097 1277 127 0,'0'0'77'0,"0"0"22"16,0 0 133-16,0 0 402 0,0 0 179 16,0 0-748-16,0 0-65 15,0-53 0-15,0 53 0 16,0 0 0-16,0 0 0 16,0 2 0-16,0 21 0 15,0 15 0-15,0 15 0 16,0 9 0-16,0 6 0 15,0-3 0-15,0-4 0 16,4-8 0-16,1-7 0 16,1-8 0-16,-2-11 0 15,4-6 0-15,0-7 0 16,3-7 0-16,10-4-637 0,0-3-316 16,3 0 626-1</inkml:trace>
  <inkml:trace contextRef="#ctx0" brushRef="#br0" timeOffset="26949.79">6671 1670 127 0,'0'0'6'0,"135"-10"44"16,-38 2-13-16,10 1-9 0,-2 0-7 15,-8-1 5-15,-11-2-8 16,-11-2-8 0,-14-5 8-16,-10-1 11 15,-15-4 23-15,-8-5 60 0,-12-5 107 16,-5-4 117-16,-7-2 103 16,-2-2-14-16,-2 4-331 15,0 3-94-15,0 0 0 16,0-1 0-16,-5 5 0 15,1 3 0-15,-1 4 0 16,2 10 0-16,0 6 0 16,-1 6 0-16,4 0 0 15,0 6 0-15,0 22 0 0,0 15 0 16,0 20 0-16,0 13 0 16,0 8 0-16,4 3 0 15,5-6 0-15,0-9 0 16,3-13 0-16,-3-13 0 15,3-12 0-15,-2-16 0 16,-2-10 0-16,-4-8 0 16,4 0 0-16,5-14 0 15,7-15 0-15,5-11 0 16,0-2 0-16,-1 0 0 16,-4 3 0-16,-6 10 0 15,-3 9 0-15,-6 9 0 16,-2 8 0-16,-3 3 0 15,7 0 0-15,3 17 0 0,7 11 0 16,5 6 0-16,-1 4 0 16,-3-1 0-16,0-3 0 15,-6-6 0-15,3-6 0 16,-3-5 0-16,1-5-658 16,-1-7-295-16,1-5 664 15</inkml:trace>
  <inkml:trace contextRef="#ctx0" brushRef="#br0" timeOffset="27252.98">8010 1624 168 0,'0'0'62'0,"0"0"83"16,0 0 162-16,100-32 17 15,-59 34-13-15,3 14-100 0,-5 11 1 16,-5 3-39-16,-9 8-104 15,-5 1-4-15,-10 2-65 16,-5-3 0-16,-5-9 0 16,0-7 0-16,0-13 0 15,0-9 0-15,0 0 0 16,-3-13 0-16,1-13 0 16,1-8 0-16,1-4 0 0,0-3 0 15,1-4 0 1,9 4 0-16,4 9 0 0,7 9-497 15,0 14-714 1,0 9 884-16</inkml:trace>
  <inkml:trace contextRef="#ctx0" brushRef="#br0" timeOffset="27603.8">8529 1801 70 0,'0'0'125'15,"0"0"-41"-15,0 0 66 16,83-5 56-16,-58-5 185 16,-5 0-124-16,-2-3-113 15,-3-2 32-15,-2-3 7 0,-2-2 10 16,0 0-185 0,-4-1-18-16,-4 0 0 0,-3 3 0 15,0 1 0-15,0 5 0 16,0 5 0-16,-7 4 0 15,-4 3 0-15,0 0 0 16,-3 9 0-16,-6 12 0 16,4 9 0-16,2 2 0 15,4 5 0-15,10 0 0 16,0-5 0-16,6-2 0 16,18-8 0-16,12-5 0 15,10-7-508-15,6-7-369 16,-1-3 469-16,-2 0 193 15</inkml:trace>
  <inkml:trace contextRef="#ctx0" brushRef="#br0" timeOffset="27917.28">9062 1586 137 0,'0'0'41'0,"0"0"78"15,0 0 53-15,0 0 43 16,0 0 3-16,0 0-114 15,-63-31-104-15,45 56-4 16,-1-1 4-16,5 3 4 16,5 0-1-16,8-8-3 15,1-1-7-15,1-4 7 16,17 0 66-16,4 1 95 0,1 2 57 16,-2 0-9-1,-2 0-50-15,-5-1 37 0,-7-2-160 16,-4-2-36-16,-3 1 0 15,0-2 0-15,-6-1 0 16,-16 0 0-16,2-3 0 16,-5-1-123-16,3-3-859 15,4-3 364-15,1 0 364 16</inkml:trace>
  <inkml:trace contextRef="#ctx0" brushRef="#br0" timeOffset="29085.94">9375 1330 167 0,'0'0'89'15,"0"0"86"-15,-9-84 332 16,0 68 138-16,4 6-181 0,4 7-464 15,-1 3 0 1,2 0 0-16,0 0 0 0,0 0 0 16,0 13 0-16,0 10 0 15,0 11 0-15,0 9 0 16,6 11 0-16,2 7 0 16,4 6 0-16,-2 2 0 15,1-5 0-15,-2-4 0 16,1-13 0-16,-1-11 0 15,0-15 0-15,-2-13 0 16,-2-6 0-16,1-2 0 16,3-4 0-16,4-12 0 15,2-8 0-15,3-5 0 0,0-3 0 16,3-2 0-16,-4 2 0 16,0 1 0-16,-6 6 0 15,2 8 0-15,-7 6 0 16,-3 7 0-16,-1 4 0 15,2 0 0-15,3 17 0 16,4 10 0-16,3 7 0 16,0 4 0-16,-2 0 0 15,2 0 0-15,-1-4 0 16,3-6 0-16,6-7 0 16,4-8-579-16,6-6-271 15,1-7 524-15,-2 0 167 16</inkml:trace>
  <inkml:trace contextRef="#ctx0" brushRef="#br0" timeOffset="29433.04">10028 1615 88 0,'0'0'59'16,"0"0"31"-16,0 0 18 16,0 0 50-16,0 0 97 15,0 0-168-15,-11-24-87 16,-3 51 0-16,-4 7 17 15,6 6 13-15,-1 1-10 16,8-5 6-16,5-6-26 16,0-12 0-16,2-7-15 15,17-8 15-15,5-3 3 16,1 0 35-16,1-17-23 0,-1-1 19 16,-6-3 4-1,-5-2 39-15,-5 1 200 0,-6-1 36 16,-3 1-8-16,0 0-281 15,-7 5-24-15,-7 2 0 16,-4 5 0-16,0 2 0 16,-1 5 0-16,1 3-59 15,0 0-671-15,7 0 2 16,8 10 408-16,3 1 114 16</inkml:trace>
  <inkml:trace contextRef="#ctx0" brushRef="#br0" timeOffset="29906.3">10296 1205 151 0,'0'0'90'0,"0"0"73"16,0 0 102-16,0 0 315 15,0 0-20-15,0 0-322 16,-19-40-238-16,19 46 0 16,0 17 0-16,0 13 0 15,0 18 0-15,5 14 0 16,6 11 0-16,-4 5 0 16,2-2 0-16,-5-4 0 15,1-12 0-15,1-9 0 16,0-13 0-16,3-12 0 15,-2-12 0-15,1-9 0 0,8-8 0 16,7-3 0-16,8 0-1068 16,9-10 394-16,-3-13 412 15</inkml:trace>
  <inkml:trace contextRef="#ctx0" brushRef="#br0" timeOffset="30447.69">10801 1626 147 0,'0'0'88'16,"0"0"137"-16,0 0 272 16,0 0 185-16,0 0-274 15,0 0-408-15,-41-35 0 16,16 35 0-16,-6 17 0 16,-4 5 0-16,3 3 0 15,4 3 0-15,10-1 0 0,9 1 0 16,7-3 0-16,2-2 0 15,2-6 0-15,13-5 0 16,9-6 0-16,4-6 0 16,3 0 0-16,4-12 0 15,-7-12 0-15,2-6 0 16,-5-4 0-16,-4-7 0 16,-3-4 0-16,-6-7 0 15,-6-11 0-15,-2-8 0 16,-4-1 0-16,0 4 0 0,0 13 0 15,-7 10 0-15,0 8 0 16,-1 7 0-16,5 7 0 16,-2 6 0-16,2 6 0 15,1 4 0-15,2 5 0 16,-2 2 0-16,1 0 0 16,-1 9 0-16,1 19 0 15,1 15 0-15,0 12 0 16,0 11 0-16,1 10 0 15,9 7 0-15,1-3 0 16,4-5 0-16,3-12 0 16,3-11 0-16,4-12 0 15,5-11 0-15,4-9 0 0,8-13 0 16,3-7-704 0,6 0-156-16,-5-16 555 0</inkml:trace>
  <inkml:trace contextRef="#ctx0" brushRef="#br0" timeOffset="30747.84">11328 1378 91 0,'0'0'83'0,"0"0"35"16,0 0 114-16,0 0 178 16,0 0-81-16,0 0-265 15,-84 3 25-15,61 28 7 0,3 4-42 16,5 5-4-1,9-2-38-15,6-5 10 0,3-5-11 16,21-6-11-16,7 1 131 16,1-3 124-16,-6-2-255 15,-6 0 0-15,-5-2 0 16,-8 1 0-16,-7 0 0 16,0-2 0-16,-3 2 0 15,-19 0 0-15,-6-1 0 16,-5-1 0-16,3-1-694 15,2-5-287-15,8-7 685 16</inkml:trace>
  <inkml:trace contextRef="#ctx0" brushRef="#br0" timeOffset="31988.11">12607 1109 83 0,'0'0'56'0,"0"0"23"0,0 0 26 16,-14-79 43-16,9 65 201 16,1 3 153-16,0 5 8 15,2 4-295-15,2 2-215 16,-1 0 0-16,1 0 0 16,-2 12 0-16,2 18 0 15,0 13 0-15,0 16 0 16,0 12 0-16,3 4 0 15,6 3 0-15,-3 1 0 16,3-11 0-16,-1-9 0 16,-1-16 0-16,-3-16 0 0,1-11 0 15,-4-10 0-15,-1-6 0 16,2 0 0 0,-1 0 0-16,-1-1 0 15,2-12 0-15,-1-3 0 0,1-7 0 16,1 0 0-16,7-4 0 15,-2-1 0-15,1 3 0 16,-2 2 0-16,0 6 0 16,-5 8 0-16,-1 3 0 15,-1 3 0-15,0 3 0 16,0-2 0-16,2 1 0 16,-2-1 0-16,0-1 0 0,5-2 0 15,-4 0 0 1,2 2 0-16,0-1 0 0,0-1 0 15,0 1 0-15,4-2 0 16,2-1 0-16,2-1 0 16,8-1 0-16,2 1 0 15,3 1 0-15,0 4 0 16,0 3 0-16,-5 0 0 16,-1 3 0-16,-2 12 0 15,-1 7 0-15,0 2 0 16,-4 1 0-16,-5 3 0 15,-5 0 0-15,-1-1 0 16,0-2 0-16,-12 0 0 16,-10-6 0-16,-8 1 0 15,-4-4 0-15,-7-7 0 0,-2-2 0 16,4-5 0 0,7-2 0-16,5 0 0 0,10-5 0 15,4-10 0-15,8-1 0 16,5-3-391-16,6 2-720 15,23 0 743-15</inkml:trace>
  <inkml:trace contextRef="#ctx0" brushRef="#br0" timeOffset="32833.14">13081 1500 99 0,'0'0'47'15,"0"0"4"-15,0 0-21 16,0 0-2-16,0 0 27 16,0 0-13-16,51 38 0 15,-32-35-1-15,3-2 14 16,5-1 48-16,-3 0 24 15,3-7-27-15,-5-7 10 16,-1-3 19-16,-6-4 75 16,-3-2 18-16,-5-1-6 15,-2 0-91-15,-2 3-38 0,-3 0 29 16,0 4-98 0,0 3-18-16,-1 5 0 0,-7 3 0 15,-2 6 0-15,-5 0 0 16,-9 6 0-16,-6 16 0 15,-4 11 0-15,4 8 0 16,5 6 0-16,8 2 0 16,11-5 0-16,6-2 0 15,3-8 0-15,21-6 0 16,13-8 0-16,14-10-232 16,10-7-519-16,9-3 110 15,0-13 358-15</inkml:trace>
  <inkml:trace contextRef="#ctx0" brushRef="#br0" timeOffset="33114.9">13711 1040 168 0,'0'0'97'16,"0"0"224"-16,-27-72 415 15,24 66-11-15,0 6-725 16,1 0 0-16,-1 11 0 15,0 18 0-15,2 13 0 16,1 15 0-16,0 7 0 16,0 8 0-16,9 3 0 15,0-2 0-15,2 0 0 16,-3-11 0-16,0-13 0 0,-4-12 0 16,0-15 0-1,-2-8 0-15,-1-7 0 0,-1-4-152 16,0-3-992-16,0 0 699 15,-16-18 242-15</inkml:trace>
  <inkml:trace contextRef="#ctx0" brushRef="#br0" timeOffset="33746.9">13521 1396 134 0,'0'0'56'0,"0"0"11"15,0 0-28 1,106-39-8-16,-52 32 7 0,2 3 0 15,-2 0-7-15,-6 1-13 16,-4-1 9-16,-11-1 13 16,-10 1 55-16,-11 0 111 15,-8 1 203-15,-2 1 63 16,-2 2-126-16,0 0-346 16,0 0 0-16,0 0 0 15,0 0 0-15,0 0 0 16,0 10 0-16,0 13 0 15,0 11 0-15,0 6 0 16,0 5 0-16,1-2 0 16,9-8 0-16,-2-6 0 15,4-13 0-15,0-5 0 0,-3-10 0 16,4-1 0-16,4-1 0 16,1-18 0-16,3-3 0 15,-4-6 0-15,-2-4 0 16,-3 5 0-16,-4 1 0 15,-2 8 0-15,-3 6 0 16,-2 7 0-16,-1 5 0 16,2 0 0-16,-2 0 0 15,4 5 0-15,2 14 0 16,3 7 0-16,5 4 0 16,0-2 0-16,0-6 0 15,-2-9 0-15,-2-8 0 16,-1-5 0-16,4 0 0 15,6-3 0-15,3-17 0 0,2-4 0 16,-3-7 0 0,-3-1 0-16,-6 1 0 0,-4-1 0 15,-6 7 0-15,-2 3 0 16,0 3 0-16,0 5 0 16,0 4 0-16,-5 6 0 15,1 4 0-15,0 0 0 16,-2 3 0-16,-2 15-1454 15,3 6 1094-15,4-1 190 16</inkml:trace>
  <inkml:trace contextRef="#ctx0" brushRef="#br0" timeOffset="34144.85">14485 1495 9 0,'0'0'76'0,"0"0"-13"16,0 0 1-16,0 0 21 15,101 33 13-15,-73-33 47 16,-3 0 19-16,-2-3 34 16,-3-10 37-16,-5-2 54 15,-1-6 20-15,-3-3-120 16,-2-2-66-16,-3-1-123 16,-3 1 0-16,-3 0 0 15,0 1 0-15,0 4 0 16,-10 3 0-16,-1 6 0 0,-1 5 0 15,-3 3 0-15,0 4 0 16,-3 0 0-16,-2 11 0 16,0 13 0-16,-1 5 0 15,4 11 0 1,3 5 0-16,3 4 0 0,8-2 0 16,3-5 0-16,0-5 0 15,3-7 0-15,18-7 0 16,12-8 0-16,15-4 0 15,8-5-403-15,6-5-372 16,-3-1 300-16,-8 0 274 16,-11-11 24-16</inkml:trace>
  <inkml:trace contextRef="#ctx0" brushRef="#br0" timeOffset="34531.79">14965 1428 118 0,'0'0'103'0,"0"0"-54"16,0 0 46-16,0 0-37 16,0 0-1-16,0 0 129 15,27 41 47-15,-12-29 14 16,3-5-4-16,3-3-49 16,-2-4-65-16,7 0-66 15,-3-7-6-15,-1-11-5 16,0-3-6-16,-6-3-11 15,-5-2-6-15,-5 3 0 0,-5-1-5 16,-1-2-24 0,0 4 0-16,-12 2 0 0,-4 6 0 15,-4 6 0-15,-4 6 0 16,-4 2 0-16,0 6-59 16,-1 19 53-16,4 11 0 15,7 11-28-15,5 10 34 16,11-1 0-16,2-3 40 15,13-9-28-15,20-8-6 16,12-9-6-16,12-9-81 16,9-5-836-16,2-8 240 15,1-5 388-15</inkml:trace>
  <inkml:trace contextRef="#ctx0" brushRef="#br0" timeOffset="35330.5">15305 1377 237 0,'0'0'152'0,"0"0"298"16,0-75 423-16,0 64-538 15,0 7-335-15,0 4 0 16,0 0 0-16,0 0 0 16,0 0 0-16,5 18 0 15,1 12 0-15,7 12 0 16,2 3 0-16,1 0 0 15,-2-5 0-15,1-13 0 0,-5-10 0 16,-2-10 0 0,1-7 0-16,0 0 0 0,3-14 0 15,4-13 0-15,-1-9 0 16,3-4 0-16,-5 1 0 16,2 6 0-16,-4 6 0 15,-5 12 0-15,-2 5 0 16,-1 9 0-16,-2 1 0 15,-1 0 0-15,3 0 0 16,2 11 0-16,6 12 0 16,2 5 0-16,-3 1 0 15,2 0 0-15,5 0 0 16,11-2 0-16,12-1 0 0,17-6-1000 16,12-7 278-1,7-9 474-15</inkml:trace>
  <inkml:trace contextRef="#ctx0" brushRef="#br0" timeOffset="37544.97">30793 6804 0 0,'0'0'82'16,"0"0"-37"-16,0 0 15 15,-107 0 0-15,77 0 14 16,7 2 10-16,3-1 14 16,8-1 61-16,5 2 65 15,2-2-9-15,5 1 1 16,0 0-32-16,0-1-41 0,0 0-24 15,0 0-4-15,0 0-40 16,0 0 19-16,0 0-94 16,0 0 0-16,3 0 0 15,30 0 0-15,34 0 0 16,31 0 0-16,38 0 0 16,19-1 0-16,12-2 0 15,5 3 0-15,-2 0 0 16,-6 0 0-16,-4 0 0 15,-8 0 0-15,-6 0 0 16,-13 3 0-16,-17 1 0 16,-22-3 0-16,-28-1 0 15,-26 0 0-15,-20 0 0 16,-14 0 0-16,-5 0 0 16,-1 0 0-16,0 0 0 0,0 0 0 15,0 0 0-15,0 0 0 16,0 0 0-16,0 0 0 15,0-1 0-15,0 0 0 16,-6 1 0-16,-1-2 0 16,-6 2 0-16,-6 0-1004 15,0 0 300-15,2-2 459 16</inkml:trace>
  <inkml:trace contextRef="#ctx0" brushRef="#br0" timeOffset="37956.87">32441 6650 114 0,'0'0'84'0,"0"0"40"15,0 0 34-15,0 0 138 16,0 0 115-16,0 0-130 15,-36-21-99-15,36 21-114 16,3 5-68-16,16 10 0 16,8 6 68-16,7 3 70 0,5 0-39 15,0-3-75 1,1-3-24-16,-6-3 0 0,-5-7 0 16,-13-2 0-16,-6-4 0 15,-7-1 0-15,-3 0 0 16,0-1 0-16,0 1 0 15,0 4 0-15,0 5 0 16,-14 4 0-16,-9 6 0 16,-15 5 0-16,-12 1 0 15,-14 1 0-15,-12 0 0 16,-7 0 0-16,0 0-397 16,-3-1-564-16,-4-4 562 15,-10-4 188-15</inkml:trace>
  <inkml:trace contextRef="#ctx0" brushRef="#br0" timeOffset="38676.94">30838 6541 81 0,'0'0'67'0,"0"0"17"16,0 0 48-16,0 0 105 15,0 0 226-15,0 0-42 16,15-23-97-16,-15 23-116 16,-5 0-178-16,-12 11-30 15,-13 10 0-15,-11 7 0 16,-9 2 0-16,0 0 0 15,3-4 0-15,9 0 0 16,12-8 0-16,6-4 0 16,11-3 0-16,6-8 0 0,3 3 0 15,0 1 0 1,8 6 0-16,20 5 0 16,17 8 0-16,10 3 0 0,6 4 0 15,-1 1 0-15,-6-5 0 16,-14-3 0-16,-9-8 0 15,-10-5 0-15,-12-8 0 16,-7-2 0-16,-2-2 0 16,0 1 0-16,0 2 0 15,-5 3-673-15,-10-2-279 16,-12-3 669-16</inkml:trace>
  <inkml:trace contextRef="#ctx0" brushRef="#br0" timeOffset="40875.85">16879 912 134 0,'0'0'94'16,"0"0"55"-16,-4-85 201 16,-1 66 250-16,4 6 84 15,-1 7-648-15,2 4-36 16,0 2 0-16,0 0 0 15,0 8 0-15,0 21 0 16,0 16 0-16,0 13 0 16,9 7 0-16,0 1 0 15,2 0 0-15,1-5 0 16,1-5 0-16,5-8 0 16,1-7 0-16,-2-15 0 0,-2-11 0 15,-3-10 0-15,2-5 0 16,3-7 0-16,5-15 0 15,1-6 0-15,-2 0 0 16,-2-1 0-16,-4-2 0 16,0 5 0-16,-3 3 0 15,-2 4 0-15,-4 6 0 16,-1 4 0-16,-4 7 0 16,1 0 0-16,-2 2 0 15,0 0 0-15,1 0 0 0,4 5 0 16,1 13 0-1,4 6 0-15,2 4 0 0,3 1 0 16,-2 1 0 0,1-5 0-16,1-5 0 0,-3-6 0 15,-1-9 0-15,-1-5 0 16,2 0 0-16,1-5 0 16,4-12 0-16,2-4 0 15,-2-4 0-15,0 0 0 16,-2 2 0-16,-5 3 0 15,-2 3 0-15,-5 6 0 16,0 4 0-16,-1 5 0 16,-2 0 0-16,1 2 0 0,-1 0 0 15,3 0 0-15,0 8 0 16,3 9 0-16,1 1 0 16,1 3 0-16,-1-1 0 15,-1-1 0-15,2-5-24 16,-1-4-625-1,3-8-152-15,2-2 476 0,-1 0 111 16</inkml:trace>
  <inkml:trace contextRef="#ctx0" brushRef="#br0" timeOffset="41056.37">17499 962 121 0,'0'0'147'0,"0"0"130"15,0 0 461-15,0 0-126 16,0 0-460-16,0 0-152 16,-23-9-99-16,23 26-381 15,0 8-339-15,12 0 441 16,12 1 206-16</inkml:trace>
  <inkml:trace contextRef="#ctx0" brushRef="#br0" timeOffset="41598.42">17913 1163 139 0,'0'0'118'16,"0"0"103"-16,0 0 299 16,0 0 166-16,0 0-323 0,0 0-363 15,-5-36 0-15,-1 36 0 16,-4 0 0-16,-3 4 0 15,-6 10 0-15,-4 9 0 16,1 5 0-16,2 6 0 16,7 0 0-16,6-2 0 15,7-5 0-15,0-8 0 16,3-9 0-16,13-9 0 16,4-1 0-16,5-8 0 15,5-15 0-15,1-7 0 16,0-6 0-16,-1-1 0 15,-6-8 0-15,-3 1 0 0,-6-6 0 16,-8-7 0 0,-5-1 0-16,-2 2 0 0,0 5 0 15,-8 8 0-15,-2 9 0 16,1 9 0-16,0 8 0 16,3 7 0-16,1 8 0 15,4 2 0-15,-2 0 0 16,-2 17 0-16,-2 15 0 15,1 16 0-15,3 8 0 16,3 4 0-16,0 2 0 16,0-2 0-16,15-5 0 15,3-2 0-15,3-6 0 0,1-5 0 16,4-5 0-16,5-10 0 16,9-5 0-16,6-10-278 15,8-7-840 1,-2-5 725-16,-8 0 199 0</inkml:trace>
  <inkml:trace contextRef="#ctx0" brushRef="#br0" timeOffset="42145.94">18419 1194 150 0,'0'0'109'0,"0"0"93"16,0 0 80-16,0 0-19 0,0 0-50 15,0 0-53 1,-11-7 6-16,0 7-10 0,-1 0 27 16,0 0-20-16,-3 1-163 15,3 3 0-15,-3 5 0 16,-2 0 0-16,0 7 0 16,-1 5 0-16,0 6 0 15,3 0 0-15,9-2 0 16,6-4 0-16,0-5 0 15,10-6 0-15,12-6 0 16,4-4 0-16,6-6 0 16,-3-15 0-16,0-7 0 15,-4-3 0-15,-4-6 0 16,-2-4 0-16,-1-8 0 16,-1-7 0-16,-4-7 0 0,-5-2 0 15,-7-3 0-15,-1 5 0 16,0 8 0-16,-9 12 0 15,0 10 0-15,3 12 0 16,3 11 0-16,0 8 0 16,0 2 0-16,2 4 0 15,-2 22 0-15,-2 15 0 16,4 17 0-16,1 11 0 16,0 10 0-16,0 1 0 15,9-2 0-15,7-9 0 16,7-8 0-16,3-12 0 15,7-11 0-15,6-12 0 0,7-11-215 16,-1-12-850 0,1-3 597-16,-10-3 273 0</inkml:trace>
  <inkml:trace contextRef="#ctx0" brushRef="#br0" timeOffset="42854.98">18811 1233 78 0,'0'0'68'16,"0"0"-8"-16,0 0-11 15,0 0 12-15,0 0 4 16,0 0 11-16,80 34 26 0,-58-37 66 16,-1-11-60-16,0-5-47 15,-3-2 0-15,-4-2-20 16,-3-2 4-16,-5-2-29 15,-6 4 62-15,0 0 88 16,0 5-48-16,-3 5 100 16,-5 4-8-16,-2 6-42 15,0 3-138-15,-4 0-30 16,-4 18-42-16,-2 10 25 16,3 11-41-16,2 10 58 15,8 1-6-15,5 4-11 16,2-5 5-16,9-8-5 0,20-7-92 15,6-12-115-15,11-13-193 16,1-7-1-16,-3-2 134 16,-9-5 105-16,-10-15 73 15,-11-4 43-15,-6-8 10 16,-3-6 31-16,-2 0 22 16,0 0 21-16,3 4 30 15,0 3 6-15,0 7 16 16,0 6 24-16,-2 3 51 15,-1 6 199-15,-1 7 209 16,-1 2-88-16,2 0-242 16,2 10-226-16,2 14-59 15,5 9 59-15,-3 3 6 16,3 1 34-16,-3-3-27 0,-2-9-13 16,3-10 0-1,-2-9 0-15,0-6 0 0,5-3 0 16,8-17 0-16,3-5 0 15,0 0 0-15,-6 4 0 16,-5 5 0-16,-4 7 0 16,-4 7 0-16,-1 2 0 15,4 0 0-15,5 8 0 16,5 9 0-16,4 2 0 16,2 1 0-16,4-2 0 15,5-3-324-15,9-1-783 0,10-7 745 16,11-7 176-1</inkml:trace>
  <inkml:trace contextRef="#ctx0" brushRef="#br0" timeOffset="43520.43">20888 1009 180 0,'0'0'107'0,"0"0"128"16,0 0 219-16,0 0 109 16,0 0-85-16,0 0-448 15,-65-40-30-15,44 40 0 16,0 14 0-16,-6 8 0 0,2 7 0 15,2 5 0-15,5 1 0 16,8-1 0-16,9-4 0 16,1-6 0-16,0-5 0 15,7-3 0-15,5-6 0 16,0-5 0-16,4-5 0 16,3 0 0-16,4-7 0 15,5-13 0-15,4-5 0 16,-4-2 0-16,-3-4 0 15,-6 1 0-15,-5 0 0 16,-5 3 0-16,-2 6 0 16,-4 4 0-16,-1 8 0 15,-2 7 0-15,0 2 0 16,0 0 0-16,0 11 0 16,1 11 0-16,4 12 0 15,1 5 0-15,2 0 0 0,0-1 0 16,1-6 0-16,2-8 0 15,4-7-290-15,1-6-571 16,5-11 377-16,1 0 280 16,-7-6 88-16</inkml:trace>
  <inkml:trace contextRef="#ctx0" brushRef="#br0" timeOffset="44361.26">21136 999 95 0,'0'0'62'0,"0"0"37"0,0 0 28 15,0 0 22-15,0 0-10 16,0 0-83 0,54-2-1-16,-42 28 45 0,-1 5 102 15,-3 3-8-15,-2-1-25 16,-3-1-44-16,-1-5-75 16,-1-10-22-16,-1-7-5 15,3-8-12-15,-2-2 0 16,2 0 74-16,2-6 100 15,1-9-103-15,1-5-82 16,3-3 0-16,3 1 0 0,0-4 0 16,3 3 0-1,2 3 0-15,-3 5 0 16,1 6 0-16,0 5 0 0,1 4 0 16,0 0-13-16,4 4-97 15,-2 11 41-15,2 5 52 16,0 1 5-16,1-1 7 15,4-2 5-15,1-5 0 16,3-5 0-16,1-3 17 16,-1-5-17-16,-4 0 34 15,0-3-22-15,-4-9 23 16,-5-3 5-16,-1-3-5 16,-6 0-6-16,-2-2-5 15,-3 0-24-15,-5 0 0 16,0 4 0-16,0 0 0 0,-8 7 0 15,-6 4 0-15,-3 5 0 16,-3 0 0-16,-4 7-82 16,2 14 59-16,1 4-6 15,9 6 23-15,6-2-40 16,6-5-63-16,0-5 18 16,8-6 41-16,12-9 27 15,5-4 23-15,3 0 34 16,2-16 5-16,-2-7 29 15,-1-8 12-15,0-6 105 16,-4-5-132-16,-3-9-53 16,-1-9 0-16,1-11 0 15,-4-7 0-15,-1-2 0 16,-8 5 0-16,-4 12 0 0,-3 17 0 16,0 12 0-16,0 9 0 15,-7 11 0-15,-1 10 0 16,1 4 0-16,-2 12 0 15,-1 25 0-15,-1 18 0 16,10 18 0-16,1 11 0 16,19 5 0-16,11-5 0 15,1-6 0-15,1-11 0 16,-4-13 0-16,0-10 0 16,-4-12 0-16,-1-9 0 15,-1-6 0-15,-3-5-192 16,-4-4-915-16,-9-4 639 0,-6-4 248 15</inkml:trace>
  <inkml:trace contextRef="#ctx0" brushRef="#br0" timeOffset="45477.84">4636 3166 92 0,'0'0'116'0,"0"0"-6"16,0 0 102-16,-16-88 188 16,7 76 171-16,-4 3-25 15,1 7-546-15,-9 2 0 16,-6 6 0-16,-1 14 0 15,-3 13 0-15,5 5 0 16,5 5 0-16,5 6 0 16,8-1 0-16,8-5 0 15,0-6 0-15,8-9 0 16,11-8 0-16,3-6 0 0,0-8 0 16,0-6 0-16,2 0 0 15,2-9 0-15,1-11 0 16,0-7 0-16,-4-3 0 15,-4-3 0-15,-5-2 0 16,-4 0 0-16,-7-2 0 16,-3 1 0-16,0-1 0 15,-2 3 0-15,-11 7 0 16,1 8 0-16,3 6 0 16,-1 9 0-16,1 4 0 15,-2 0 0-15,8 15-397 16,3 10-756-16,0 1 846 15</inkml:trace>
  <inkml:trace contextRef="#ctx0" brushRef="#br0" timeOffset="46226.14">4871 3176 176 0,'0'0'103'0,"0"0"260"15,0 0 400-15,0 0-121 16,0 0-642-16,0 0 0 16,0-41 0-16,0 56 0 15,0 11 0-15,0 10 0 16,0 0 0-16,3 2 0 16,7-4 0-16,2-6 0 0,-1-8 0 15,2-8 0-15,-1-11 0 16,7-1 0-16,5-6 0 15,2-14 0-15,2-5 0 16,-3-4 0-16,-7 2 0 16,-4-3 0-16,-5-1 0 15,-4 3 0-15,-2 2 0 16,-1 8 0-16,-2 5 0 16,0 6 0-16,0 6 0 15,0 1 0-15,0 0 0 0,0 0 0 16,0 17 0-16,0 7 0 15,0 5 0-15,0 2 0 16,0 0 0-16,9-5 0 16,6-5 0-16,0-8 0 15,1-8 0-15,7-5 0 16,2 0 0-16,5-11 0 16,0-10 0-16,-2-8 0 15,-3-4 0-15,-1-8 0 16,-1-4 0-16,-4-5 0 15,-2 0 0-15,-6-6 0 16,-6 0 0-16,-5 1 0 16,0 4 0-16,0 7 0 15,-11 8 0-15,1 7 0 16,1 10 0-16,6 9 0 0,0 10 0 16,0 0 0-16,1 13 0 15,-1 19 0-15,2 15 0 16,1 15 0-16,0 11 0 15,0 7 0-15,9 8 0 16,6-2 0-16,4-7 0 16,5-7 0-16,4-14 0 15,2-15 0-15,-4-14 0 16,2-15 0-16,-4-11 0 16,1-3 0-16,-4-9 0 15,-6-8 0-15,-7-6 0 16,-8-6-1403-16,-11-5 926 15</inkml:trace>
  <inkml:trace contextRef="#ctx0" brushRef="#br0" timeOffset="46391.33">5221 3155 98 0,'0'0'58'0,"0"0"26"16,124-16-10-16,-48 9-29 15,15 2-33-15,6 1-12 16,-6 2-90-16,-16 1-60 16</inkml:trace>
  <inkml:trace contextRef="#ctx0" brushRef="#br0" timeOffset="46927.07">5879 3149 177 0,'0'0'93'0,"0"0"171"15,0 0 586-15,0 0-187 16,0 0-663-16,0 0 0 16,-22-35 0-16,22 35 0 15,0 2 0-15,0 15 0 16,0 13 0-16,5 12 0 16,8 4 0-16,0 8 0 15,2 3 0-15,2 4 0 0,-1 0 0 16,-4-3 0-16,1-9 0 15,-4-9 0-15,-1-14 0 16,-4-12 0-16,-2-11 0 16,1-3 0-16,-3-1 0 15,4-19 0-15,-4-9 0 16,0-10 0-16,0-7 0 16,0-6-459-16,-15-4-169 15,-5 2 290-15,-3-3 266 16,-1 5 46-16,5 1 1 15,8 4 18-15,7 9 5 16,4 7 3-16,0 10-1 0,7 8 15 16,11 8 11-1,5 4 0-15,2 1 15 0,2 0 35 16,0 9 16-16,-2 8-20 16,-2 2-5-16,-4 3 29 15,-7 3-1-15,-5 4 27 16,-7 2 28-16,-3 1 47 15,-24 1-6-15,-11-4-58 16,-1-6-52-16,3-8-52 16,8-6-29-16,11-6-231 15,13-3-540-15,4 0 212 16,25-19 238-16</inkml:trace>
  <inkml:trace contextRef="#ctx0" brushRef="#br0" timeOffset="47644.16">6278 3109 252 0,'0'0'128'0,"0"0"418"16,0 0 441-16,0 0-853 16,0 0-134-16,0 0 0 15,0-22 0-15,0 42 0 16,3 6 0-16,1 7 0 15,2 0 0-15,3-2 0 16,0-5 0-16,0-4 0 16,0-9 0-16,1-6 0 15,-2-7 0-15,1 0 0 16,9-2 0-16,1-13 0 0,-1-7 0 16,4-2 0-16,-8-4 0 15,-4 1 0-15,-2 2 0 16,-8 2 0-16,0 8 0 15,0 5 0-15,0 4 0 16,0 5 0-16,0 1 0 16,0 0 0-16,0 4 0 15,0 15 0-15,7 4 0 16,4 7 0-16,5-1 0 16,5-4 0-16,0-4 0 15,0-6 0-15,1-10 0 16,1-5 0-16,0 0 0 15,3-12 0-15,-4-10 0 0,-1-9 0 16,-2-5 0 0,-4-9 0-16,-1-7 0 0,-7-10 0 15,-4-8 0-15,-3-7 0 16,0 4 0-16,-6 2 0 16,-9 11 0-16,0 6 0 15,0 8 0-15,2 9 0 16,1 9 0-16,6 11 0 15,0 7 0-15,2 10 0 16,2 0 0-16,2 27 0 16,0 19 0-16,3 16 0 15,18 10 0-15,7 2 0 0,5 0 0 16,0 1 0-16,0-3 0 16,-6-5 0-16,-5-11 0 15,-5-8 0-15,-6-13 0 16,-5-8 0-16,-1-7 0 15,-4-9 0-15,-1-2 0 16,0-7-595-16,-9-2-419 16,-19 0 761-16</inkml:trace>
  <inkml:trace contextRef="#ctx0" brushRef="#br0" timeOffset="47781.33">6537 3046 137 0,'0'0'43'0,"0"0"24"16,88-16-19-16,-46 13-35 0,4-1-13 16,9-5-83-16,10-2-30 15</inkml:trace>
  <inkml:trace contextRef="#ctx0" brushRef="#br0" timeOffset="49757.15">8339 2691 53 0,'0'0'128'0,"-19"-81"-42"16,12 48 52-16,-1 4 115 15,1 2 230-15,4 6 116 16,-2 6-292-16,2 6-307 16,2 5 0-16,1 4 0 15,-2 0 0-15,2 0 0 16,-1 20 0-16,-1 16 0 16,1 14 0-16,1 12 0 15,-2 0 0-15,2 0 0 16,0 0 0-16,0-4 0 15,8-3 0-15,4-7 0 16,4-7 0-16,5-7 0 16,2-5 0-16,8-3 0 15,4-8 0-15,0-5 0 0,1-3 0 16,-5-7 0-16,-1-3 0 16,-5 0 0-16,-4-5 0 15,0-13 0-15,-2-9 0 16,-2-7 0-16,-4-8 0 15,1-3 0-15,-7-1 0 16,-2 0 0-16,-4 5 0 16,-1 7 0-16,0 9 0 15,0 9 0-15,0 8 0 16,-1 5 0-16,-2 3 0 16,1 0 0-16,-2 0 0 15,-5 0 0-15,-6 14 0 16,-2 9 0-16,-3 8 0 15,3 7 0-15,1 7 0 16,4 3 0-16,3 0 0 0,9-3 0 16,0-7 0-16,0-7 0 15,9-8 0-15,7-10 0 16,5-8 0-16,4-5 0 16,2 0 0-16,4-5 0 15,-5-11 0-15,-2-4 0 16,-5-3 0-16,-2-6 0 15,-4-2 0-15,-4 0 0 16,-4-3 0-16,-5 1 0 16,0 1 0-16,0 2 0 15,-3 4 0-15,-5 6 0 16,2 5 0-16,-1 7 0 0,4 6 0 16,1 0 0-16,1 2 0 15,-2 0 0-15,0 0 0 16,-2 4 0-16,-1 12 0 15,-4 4 0-15,5 5 0 16,1 3 0-16,1 2 0 16,3 1 0-16,0 0 0 15,0-2 0-15,3-4 0 16,10-7 0-16,5-4 0 16,3-7 0-16,6-7 0 15,-3 0 0-15,10-3 0 0,-4-14 0 16,-3-2 0-1,-2-5 0-15,-7-3 0 0,-3-2 0 16,-2-1 0-16,-5-1 0 16,-2-1 0-16,-3 3 0 15,-3 4 0 1,0 3 0-16,0 4 0 0,0 5 0 16,0 2 0-16,0 6 0 15,0 2 0-15,0 3 0 16,0 0 0-16,0 0 0 15,-2 0 0-15,2 10 0 16,0 7 0-16,0 13 0 16,0 6 0-16,0 6 0 15,2 2 0-15,11-1 0 0,1-3 0 16,3-9 0-16,0-9 0 16,2-9 0-16,2-8 0 15,-1-5 0-15,2 0 0 16,6-18 0-16,-2-4 0 15,-5-4 0-15,-2-6 0 16,-4-3 0-16,-3-5 0 16,-3 1 0-16,-5 0 0 15,-4 1 0-15,0 9 0 16,0 4 0-16,0 6 0 16,0 5 0-16,0 4 0 15,0 5 0-15,-1 3 0 16,1 2 0-16,0 0 0 15,0 0 0-15,0 14 0 16,0 13 0-16,3 9 0 0,9 7 0 16,3 1 0-16,4 0 0 15,1-4 0-15,2-10 0 16,-3-6 0-16,-4-11 0 16,-3-6 0-16,-9-4 0 15,0-3 0-15,-3 0 0 16,0 0 0-16,0 0 0 15,0 0 0-15,0 0 0 0,0-3 0 16,0 1 0 0,-3 0 0-16,1 1 0 0,1 1 0 15,-1 0 0 1,2 0 0-16,0 0 0 0,-3 0 0 16,-1 5 0-16,-2 9 0 15,2 4 0-15,2 6 0 16,2 8 0-16,0 3 0 15,0 2 0-15,0 5 0 16,0-1 0-16,0-1 0 16,0 5 0-16,0 3 0 15,-7 1 0-15,-5 1 0 16,-3 2 0-16,-6-2 0 16,0-3 0-16,-4-7 0 15,-4-6 0-15,-4-9 0 16,-5-11 0-16,-1-6 0 0,-1-8 0 15,-2 0 0-15,3-10 0 16,6-22 0-16,10-14 0 16,12-11 0-16,11-6 0 15,6-1 0-15,27 7 0 16,11 7 0-16,6 7 0 16,7 7 0-16,4 6 0 15,3 4 0-15,2 8 0 16,0 7 0-16,-6 7 0 15,-7 4-272-15,-10 0-958 16,-14 0 839-16</inkml:trace>
  <inkml:trace contextRef="#ctx0" brushRef="#br0" timeOffset="50256.21">9663 2916 155 0,'0'0'59'15,"0"0"7"-15,0 0 36 16,0 0-8-16,0 0 14 16,0 0 53-16,10 78-4 15,5-65 13-15,2-4-23 16,-1-5-34-16,2-4-19 15,1 0-14-15,-2 0 2 16,5-15 19-16,-4-5-21 0,-3-2 12 16,0-5-58-16,-5-2-10 15,-4-3-19-15,-3 2 36 16,-3 1-1-16,0 4 2 16,-4 4-42-16,-10 4 0 15,-2 3 0-15,-2 7 0 16,-3 5 0-16,-6 2 0 15,-1 10 0-15,-2 19 0 16,2 10 0-16,8 12 0 16,10 4 0-16,10 4 0 0,2-2 0 15,26-4 0 1,6-5 0-16,9-9 0 16,1-9 0-16,0-11 0 0,1-11 0 15,1-8 0-15,-1 0 0 16,-1-3-329-16,-7-9-557 15,-9-4 448-15,-10-5 258 16,-6-5 51-16</inkml:trace>
  <inkml:trace contextRef="#ctx0" brushRef="#br0" timeOffset="50756.3">10036 2780 141 0,'0'0'81'0,"0"0"50"0,0 0 64 16,0 0 187-16,0 0 72 16,89-52-120-16,-51 54-52 15,4 18-235-15,1 5-47 16,-1 8 0-16,-5 4 0 16,-7 5 0-16,-8 2 0 15,-10 0 0-15,-6 4 0 16,-6-5 0-16,0-5 0 15,-10-5 0-15,-4-12 0 16,-2-9 0-16,2-9 0 16,-2-3 0-16,1-3 0 15,-3-18 0-15,3-7 0 0,2-9 0 16,7-9 0-16,6-14 0 16,1-6 0-16,20 2 0 15,9 5 0-15,0 14 0 16,-2 15 0-16,0 14 0 15,-2 9 0-15,4 7 0 16,-2 0 0-16,-1 19 0 16,-6 5 0-16,-11 4 0 15,-4-2 0-15,-6-2 0 16,0-4 0-16,-7-7 0 16,-4-7 0-16,2-2 0 15,-1-4 0-15,2 0 0 16,2 0 0-16,2-4 0 0,2-1 0 15,2-2-76 1,2-4-1368-16,11-1 1015 0</inkml:trace>
  <inkml:trace contextRef="#ctx0" brushRef="#br0" timeOffset="51360.27">11019 2933 59 0,'0'0'100'0,"0"0"-24"16,0 0 74-16,0 0 38 16,-82 0 165-16,73 0 84 15,9 0 26-15,0 0-242 16,0 0-221-16,3 0 0 15,37 0 0-15,39-9 0 16,29-6 0-16,16 0 0 16,-17-1 0-16,-32 7 0 15,-34 0 0-15,-24 6 0 0,-13 2 0 16,-4 1 0-16,0 0 0 16,-7 0 0-16,-15 0 0 15,-8 11 0-15,-9 6-673 16,-6-2-299-16,-3-4 650 15</inkml:trace>
  <inkml:trace contextRef="#ctx0" brushRef="#br0" timeOffset="54747.33">4137 5141 30 0,'0'0'34'0,"0"0"2"16,0 0 11-16,0 0 23 15,0 0 14-15,0 0 41 16,0 0 80-16,13-71 182 16,-13 68 112-16,0 2-86 15,0 1-296-15,0 0-117 16,0 0 0-16,0 0 0 15,0 0 0-15,0 15 0 16,0 13 0-16,-6 12 0 16,-6 13 0-16,0 4 0 15,-1 7 0-15,1 0 0 0,0-1 0 16,0 0 0-16,0-5 0 16,-1-8 0-16,1-4 0 15,0-11 0-15,0-10 0 16,6-9 0-16,3-10 0 15,3-5 0-15,0-1 0 16,0 0 0-16,0 0 0 16,0-18 0-16,0-7 0 15,0-14 0-15,3-9 0 16,9-7 0-16,1-6 0 16,-2-2 0-16,-2-2 0 15,1 3 0-15,-1 2 0 16,-1 6 0-16,3 3 0 15,0 7 0-15,0 7 0 0,-1 9 0 16,-3 8 0-16,-2 9 0 16,-4 7 0-16,-1 4 0 15,0 0 0-15,0 0 0 16,2 0 0-16,4 15 0 16,9 11 0-16,4 10 0 15,5 10 0-15,6 6 0 16,10 7 0-16,2 4 0 15,1 1 0-15,2-1 0 16,-6 0 0-16,-5-8 0 16,-6-7 0-16,-5-9 0 0,-7-10 0 15,-4-13 0-15,-6-7 0 16,-6-6 0-16,0-3 0 16,0 0 0-16,0 0 0 15,0 0 0-15,0 0 0 16,-11 0 0-16,-17-3-464 15,-10-6-711-15,-15 0 885 16</inkml:trace>
  <inkml:trace contextRef="#ctx0" brushRef="#br0" timeOffset="54927.85">3898 5723 161 0,'0'0'22'0,"0"0"100"15,95-1 45-15,-32-5 96 16,12 0 70-16,11 2-152 16,10 1-132-16,7-1-49 15,9 0-356-15,-6-2-251 16,-8-5 290-16</inkml:trace>
  <inkml:trace contextRef="#ctx0" brushRef="#br0" timeOffset="56492.24">26673 10144 37 0,'0'0'48'15,"0"0"3"-15,0 0 4 16,-98 12-5-16,76-8 12 16,4 0-5-16,-3-1 19 0,2 1 9 15,2-2 40-15,1 0 49 16,4 1 4-16,3-2-3 16,2 1-45-16,4-1-12 15,3 0-27-15,0 1-31 16,0-2 7-16,0 0 0 15,15 0 2-15,22 0-69 16,24 0 0-16,23 0 34 16,16-3-22-16,10-4 28 15,8-1-11-15,0-1-24 16,1 0-5-16,-7-3 0 16,-14 0-23-16,-10-3 23 15,-19 2 0-15,-14 2 12 16,-16 1 23-16,-12 1 51 0,-10 3-44 15,-9 2-42-15,-5 1 0 16,-1 3 0-16,-2 0 0 16,0 0 0-16,0 0 0 15,0 0 0-15,0 0 0 16,0 0 0-16,0 0 0 16,0 0 0-16,0 0 0 15,0 0 0-15,0 0-24 16,0 0-636-16,0 0-102 15,0 0 441-15,0 0 131 16</inkml:trace>
  <inkml:trace contextRef="#ctx0" brushRef="#br0" timeOffset="57724.05">27832 9836 88 0,'0'0'60'0,"0"0"37"15,0 0 24-15,0 0 55 16,0 0 191-1,0 0 129-15,-14-50 99 0,14 50-548 16,0 0-47-16,0 0 0 16,0 0 0-16,0 0 0 15,0 0 0-15,0 6 0 16,20 9 0-16,8 4 0 16,8 4 0-16,0 0 0 15,1-1 0-15,0 1 0 16,-1-3 0-16,-2-2 0 15,-1-4 0-15,-5-1 0 16,-4-5 0-16,-7-2 0 16,-4-3 0-16,-5-2 0 0,-7-1 0 15,-1 0 0 1,0 0 0-16,0 0 0 0,0 1 0 16,0 1 0-1,0 2 0-15,0 3 0 0,0 3 0 16,0 3 0-16,-6 4 0 15,-7 4 0-15,-5 4 0 16,-9 8 0-16,-7 2 0 16,-6 5 0-16,-2 5 0 15,1 2 0-15,1-4 0 16,7-6 0-16,11-6 0 16,4-10 0-16,9-7 0 0,3-5 0 15,2-4 0 1,1-2 0-16,1-3 0 0,2 2 0 15,0-2 0-15,0 0 0 16,0 0 0-16,0 0 0 16,0 0 0-16,0 0 0 15,0 0 0-15,0 0 0 16,0 0 0-16,0 0 0 16,0 0 0-16,0 0 0 15,0 0 0-15,0 0 0 16,-1 0 0-16,1 0 0 15,0 0 0-15,0 0 0 16,0 0 0-16,0 0 0 16,0 0 0-16,0 0 0 15,0 0 0-15,0 0 0 16,0 0 0-16,0 0 0 16,0 0 0-16,0 0 0 0,0 0 0 15,0 0 0-15,0 0 0 16,0 0 0-16,0 0 0 15,0 0 0-15,0 0 0 16,0 0 0-16,0 0 0 16,0 0 0-16,0 0 0 15,0 0 0-15,0 0 0 16,0 0 0-16,0 0 0 16,0 0 0-16,0 0 0 15,0 0 0-15,0 0 0 0,0 0 0 16,0 0 0-1,0 0 0-15,0 0 0 0,0 0 0 16,-2 0 0-16,2 0 0 16,0 0 0-16,0 0 0 15,0 0 0-15,0 0 0 16,0 0 0-16,0 0 0 16,0 0 0-16,0 0 0 15,0 0 0-15,0 0 0 16,0 0 0-16,0 0 0 15,0 0 0-15,0 0 0 16,0 0 0-16,0 0 0 16,0 0 0-16,0 0 0 0,0 0 0 15,0 0 0-15,0 0 0 16,0 0 0-16,0 0 0 16,0 0 0-16,9-3-341 15,8-6-860-15,0-5 895 16,-2-4 107-16</inkml:trace>
  <inkml:trace contextRef="#ctx0" brushRef="#br0" timeOffset="59932.16">5341 5693 39 0,'0'0'50'0,"0"0"6"16,0 0 28-16,0 0 10 16,0 0 12-16,0 0 53 15,0 0 68-15,4 10-8 16,-1-7 25-16,-3-2 17 15,0 1-43-15,0-2-27 16,0 0-92-16,0 0-99 16,0 0 0-16,0-6 0 15,0-11 0-15,3-5 0 16,-1-8 0-16,-1-5 0 16,1-2 0-16,1-2 0 15,0-5 0-15,-2-1 0 16,1-4 0-16,-2-5 0 0,0-1 0 15,0 0 0-15,0 1 0 16,0 8 0-16,0 4 0 16,0 6 0-16,0 5 0 15,0 3 0-15,0 5 0 16,0 2 0-16,0 5 0 16,-2 2 0-16,1 6 0 15,-1 3 0-15,1 1 0 16,1 4 0-16,-2 0 0 15,2 0 0-15,-1 0 0 16,-1 5 0-16,-4 11 0 16,3 10 0-16,-4 5 0 15,1 6 0-15,1 5 0 0,5 6 0 16,0 4 0 0,0 2 0-16,9-5 0 0,12-5 0 15,3-9 0-15,6-11 0 16,4-10 0-16,5-14 0 15,7 0 0-15,7-18 0 16,-4-11 0-16,-9-5 0 16,-7-3 0-16,-8 0 0 15,-7-4 0-15,-6 1 0 16,-6 0 0-16,-3-1 0 16,-3 4 0-16,0 0 0 15,0 1 0-15,0 5 0 0,-6 3 0 16,0 4 0-16,3 5 0 15,-2 7 0-15,4 7 0 16,-1 4 0-16,1 1 0 16,-2 0 0-16,2 0 0 15,-2 12 0-15,1 10 0 16,-2 7 0-16,-1 8 0 16,2 6 0-16,0 4 0 15,0 7 0-15,3 3 0 16,0-1 0-16,0-4 0 15,0-7 0-15,0-9 0 16,8-8 0-16,2-7 0 16,3-4 0-16,1-4 0 0,7-3 0 15,7-2-13 1,5-3-1445-16,0-5 1033 0</inkml:trace>
  <inkml:trace contextRef="#ctx0" brushRef="#br0" timeOffset="64917.99">6118 5511 17 0,'0'0'121'15,"0"0"-48"-15,0 0 25 16,0 0 22-16,0 0 84 16,0 0 116-16,0 0 75 15,0-18-20-15,0 18-69 16,0 0-288-16,0-1-18 0,-3 1 0 15,-4 0 0-15,-7 0 0 16,-5 10 0-16,-5 4 0 16,0 2 0-16,2 2 0 15,1 3 0-15,4 1 0 16,3 0 0-16,0 2 0 16,9 1 0-16,2-1 0 15,3 0 0-15,0 0 0 16,6-6 0-16,14-2 0 15,5-7 0-15,8-6 0 0,6-3 0 16,1 0 0 0,-4-14 0-16,-6-2 0 0,-6-4 0 15,-9 4 0 1,-4-1 0-16,-6 0 0 16,-5 1 0-16,0-4 0 0,0 0 0 15,0 0 0-15,0 2 0 16,-8 4 0-16,0 4 0 15,-1 3 0-15,1 2 0 16,-2 3 0-16,2 2 0 16,2 0 0-16,0 0-658 15,6 12-320-15,0 1 716 16</inkml:trace>
  <inkml:trace contextRef="#ctx0" brushRef="#br0" timeOffset="65332.88">6352 5547 213 0,'0'0'80'0,"0"0"172"15,0-89 427-15,0 67 62 16,0 9-659-16,0 5-82 15,0 4 0-15,0 3 0 16,0 1 0-16,0 0 0 0,2 0 0 16,1 15 0-16,4 14 0 15,2 12 0-15,-1 8 0 16,2 6 0-16,-3 3 0 16,1 2 0-16,0 0 0 15,0-1 0-15,1-5 0 16,-3-9 0-16,0-7 0 15,-1-11 0-15,-2-6 0 16,-3-8 0-16,4-8 0 16,-4-5 0-16,0 0 0 15,0 0 0-15,0 0 0 16,3 0 0-16,-1-10 0 16,2-8-1232-16,1-5 658 15,1-11 333-15</inkml:trace>
  <inkml:trace contextRef="#ctx0" brushRef="#br0" timeOffset="65592.83">6594 5611 139 0,'0'0'42'0,"0"0"29"16,0 0 18-16,0 0-42 15,0 0-20-15,0 0 64 16,-91 78 12-16,61-45 8 15,2 0-2-15,10-6 7 0,6-7-2 16,9-7-9 0,3-6 24-16,0 0-17 0,6-1 17 15,18 1 26 1,12 1 40-16,8-3-62 0,3 3-103 16,-1-1-30-16,-9 1-541 15,-4-1-390-15,-3-2 584 16</inkml:trace>
  <inkml:trace contextRef="#ctx0" brushRef="#br0" timeOffset="66566.24">7107 5002 75 0,'0'0'52'0,"0"0"11"15,0 0 30-15,0 0 18 16,0 0 43-16,0 0 92 16,-10 0 40-16,10 0-8 15,0 0-25-15,0 0-55 16,0 0-19-16,0 0-120 16,4 0-59-16,8-3 0 15,6 1 0-15,0-2 0 0,4 0 0 16,-1 3 0-16,0-2 0 15,0 2 0-15,-3 1 0 16,4-2 0-16,1 2 0 16,-1 0 0-16,-2 0 0 15,-1 0 0-15,-7 6-272 16,-5 11-806-16,-7 4 697 16,0 5 209-16</inkml:trace>
  <inkml:trace contextRef="#ctx0" brushRef="#br0" timeOffset="66851.48">7101 5270 76 0,'0'0'69'0,"0"0"-2"15,0 0 17-15,0 0 12 16,0 0 33-16,0 0 88 15,105-10 100-15,-62 2-60 16,2 1-41-16,-8 1-49 16,-4 4-41-16,-12 2-69 15,-11 0-57-15,-7 0-11 16,-3 0-18-16,0 0-40 16,0 0-139-16,-3 4-319 15,-4 3 88-15,-4 1 198 16,1-3 66-16,1-1 4 0</inkml:trace>
  <inkml:trace contextRef="#ctx0" brushRef="#br0" timeOffset="68444.32">8274 4782 104 0,'0'0'40'15,"0"0"49"-15,0 0 5 16,0 0 57-16,0 0 116 16,-15-80 120-16,12 73 20 15,3 2 30-15,0 5-366 16,0 0-71-16,0 0 0 15,0 0 0-15,-3 0 0 16,3 8 0-16,0 14 0 16,0 10 0-16,0 8 0 15,0 6 0-15,3 8 0 16,3 8 0-16,3 7 0 0,-2 5 0 16,2-1 0-1,2-2 0-15,-1-9 0 0,-1-9 0 16,0-7 0-16,0-10 0 15,-3-6 0-15,0-9 0 16,-1-6 0-16,-4-6 0 16,-1-5 0-16,0-4 0 15,0 0 0-15,0 0 0 16,0-14 0-16,0-13 0 16,0-10 0-16,0-7 0 15,2-9 0-15,-1 0 0 16,2-5 0-16,3 1 0 15,-2 1 0-15,4-1 0 16,1 5 0-16,7 0 0 16,2 5 0-16,6 4 0 15,1 6 0-15,-1 7 0 0,-6 9 0 16,-6 12 0-16,-6 9 0 16,3 0 0-16,4 19 0 15,5 17 0-15,6 14 0 16,0 11 0-16,-3 13 0 15,0 13 0-15,-2 6 0 16,-2 3 0-16,-1 3 0 16,5 2 0-16,-8 1 0 15,-2 5 0-15,-4 3 0 16,-1-3 0-16,-6-6 0 16,0-10 0-16,0-14 0 15,0-16 0-15,0-14 0 16,0-19 0-16,0-12 0 0,0-11 0 15,0-5 0-15,0 0 0 16,2-2 0-16,-2-14 0 16,0-5 0-16,0-7 0 15,0-3 0-15,0-5 0 16,0-3 0-16,0-4-535 16,3 0-671-16</inkml:trace>
  <inkml:trace contextRef="#ctx0" brushRef="#br0" timeOffset="68823.58">9057 5678 80 0,'0'0'155'16,"0"0"-82"-16,0 0 111 15,0 0 44-15,0 0-113 16,0 0-68-16,55-1 93 16,-41 26 7-16,-7 11-8 15,-7 7-42-15,0 11 32 16,-15 5-41-16,-11 0 2 0,-4-8-39 16,3-12 35-16,9-15-16 15,10-12 5-15,8-9-22 16,8-3-53-16,31 0 0 15,19-12 0-15,12-8 0 16,3 3 0-16,-6-2 0 16,-19 5 0-16,-18 5 0 15,-17 6 0-15,-13 3 0 16,-16 0-232-16,-17 0-903 16,-9 6 713-16,-5-6 216 15</inkml:trace>
  <inkml:trace contextRef="#ctx0" brushRef="#br0" timeOffset="69431.08">9581 4909 117 0,'0'0'68'0,"0"0"67"0,0 0 75 16,0 0 217-16,0 0 260 16,0 0-284-16,-42-45-403 15,42 45 0-15,0 0 0 16,6 9 0-16,16 15 0 16,13 6 0-16,2 6 0 15,8 1 0-15,-4 2 0 16,-2-4 0-16,-7-4 0 15,-7-2 0-15,-4-9 0 16,-9-4 0-16,-5-6 0 16,-4-5 0-16,-1-3 0 15,-2-1-739-15,0-1-83 16,0 0 572-16,0-13 112 16</inkml:trace>
  <inkml:trace contextRef="#ctx0" brushRef="#br0" timeOffset="69725.25">9866 4817 50 0,'0'0'90'0,"0"0"-3"16,0 0 70-16,0-75 110 15,0 74 278-15,0 1-74 16,0 0-214-16,-2 14-134 16,-10 13-123-16,-4 11 0 15,-5 12 0-15,-3 4 0 16,-4 13 0-16,-2 3 0 15,2-2 0-15,2-4 0 16,8-16 0-16,5-16 0 0,4-11 0 16,6-11 0-1,3-7 0-15,0-3 0 0,0 0 0 16,0 0 0-16,0-11 0 16,12-9 0-16,4-3-358 15,-2-3-764-15,1-4 779 16,-8-3 174-16</inkml:trace>
  <inkml:trace contextRef="#ctx0" brushRef="#br0" timeOffset="69957.36">9693 4852 87 0,'0'0'104'16,"0"0"39"-16,0 0 92 0,0 0 115 15,0 0-30 1,0 0-107-16,6 53 382 0,3-14-595 15,1 9 0-15,-1 5 0 16,-3 4 0-16,2-5 0 16,-1-4 0-16,-3-11 0 15,-1-11 0-15,0-11 0 16,-3-5 0-16,0-6-117 16,0-2-1091-16,-6-2 767 15,-19 0 281-15</inkml:trace>
  <inkml:trace contextRef="#ctx0" brushRef="#br0" timeOffset="70100.28">9537 5159 133 0,'0'0'81'15,"0"0"27"-15,0 0 17 16,102-39 25-16,-39 30-27 16,5 2-110-16,5 2-13 15,-6 3-223-15,-10-3-37 16,-15 0 10-16</inkml:trace>
  <inkml:trace contextRef="#ctx0" brushRef="#br0" timeOffset="77175.17">10586 4607 85 0,'0'0'69'15,"0"0"42"-15,0 0 89 16,-10-80 265-16,10 71 233 16,0 5-279-16,0 3-419 15,0 1 0-15,0 0 0 16,0 0 0-16,0 0 0 15,0 5 0-15,2 14 0 0,8 13 0 16,-1 9 0-16,3 8 0 16,0 9 0-16,0 6 0 15,2 0 0-15,0 1 0 16,1 0 0-16,0 2 0 16,1-4 0-16,-2-4 0 15,-1-10 0-15,-4-13 0 16,-6-14 0-16,2-11 0 15,-4-6 0-15,-1-5 0 16,2 0 0-16,1-17 0 16,5-12 0-16,4-7 0 15,6-1-1172-15,2 1 528 16,-1 1 424-16</inkml:trace>
  <inkml:trace contextRef="#ctx0" brushRef="#br0" timeOffset="77492.38">10973 4827 63 0,'0'0'89'16,"0"0"-31"-16,0 0 33 15,0 0-45-15,0 0-27 16,0 0 45-16,-61 70 22 16,25-33 3-16,-5 3 16 15,1-2 17-15,-3-2 40 16,7-7 31-16,8-8-1 0,9-5-54 15,10-5-33 1,4-5-38-16,5 0-10 0,0 2-17 16,27 1 23-1,13 4 24-15,14-3 24 0,5 0-111 16,-2-4 0-16,-7 1 0 16,-10-2 0-16,-15 1 0 15,-10 0 0-15,-7 1-152 16,-4 0-920-16,-1-2 522 15,-1-2 277-15</inkml:trace>
  <inkml:trace contextRef="#ctx0" brushRef="#br0" timeOffset="77848.32">11346 5221 271 0,'0'0'170'0,"0"0"407"0,0 0 151 16,0 0-427-16,0 0-301 16,0 0 0-16,19 65 0 15,-19-26 0-15,-3 6 0 16,-13-2 0-16,1-7 0 16,6-7 0-16,6-12 0 15,3-7 0-15,9-4 0 16,30-6 0-16,23 0 0 15,16-4 0-15,3-10 0 0,-7 2 0 16,-16 1 0 0,-19 5 0-16,-12 1 0 0,-17 4 0 15,-8 1 0-15,-2 0 0 16,0 0 0-16,0 0 0 16,-5 0 0-16,-11 0 0 15,-7 0-600-15,-6 0-479 16,-6 0 728-16</inkml:trace>
  <inkml:trace contextRef="#ctx0" brushRef="#br0" timeOffset="80337.47">12029 4576 16 0,'0'0'159'16,"0"0"-95"-16,0 0 87 15,0 0 194-15,0 0 273 16,0 0 76-16,0 0-694 16,0-57 0-16,0 57 0 15,0 0 0-15,4 0 0 16,7 5 0-16,11 10 0 15,7 8 0-15,3 1 0 16,4 4 0-16,0 5 0 16,2 2 0-16,-1 7 0 15,-3-2 0-15,-4-2 0 16,-6-8 0-16,-5-5 0 0,-5-8 0 16,-1-11-203-16,-1-6-1048 15,-3 0 856-15</inkml:trace>
  <inkml:trace contextRef="#ctx0" brushRef="#br0" timeOffset="80613.7">12493 4473 179 0,'0'0'79'0,"0"0"115"15,0 0 380-15,0 0 84 16,0 0-441-16,0 0-71 15,-30 30-146-15,2 10 0 0,-7 7 0 16,-3 6 0 0,-1 2 0-16,2-4 0 0,4-7 0 15,8-12 0-15,7-13 0 16,10-10 0-16,5-9 0 16,3 0 0-16,0-5 0 15,3-13-626-15,13-7-220 16,3-6 559-16,3-6 152 15,-3-2 57-15</inkml:trace>
  <inkml:trace contextRef="#ctx0" brushRef="#br0" timeOffset="80792.22">12314 4541 46 0,'0'0'66'15,"0"0"7"-15,0-86 16 0,3 70 50 16,-3 9 170 0,5 7 237-16,-1 2-203 0,5 17-265 15,1 12 157-15,1 6-112 16,-1 5-123-16,-7 4 0 15,-3-3 0-15,0 0 0 16,-3-7 0-16,-10-6 0 16,-2-7-789-16,-6-9-28 15,-1-10 553-15</inkml:trace>
  <inkml:trace contextRef="#ctx0" brushRef="#br0" timeOffset="80925.86">12102 4716 152 0,'0'0'58'0,"0"0"42"0,0 0 29 16,119-48-44-16,-57 40-29 16,6 3-56-1,7-1-43-15,4-4-220 0,9-4-9 16</inkml:trace>
  <inkml:trace contextRef="#ctx0" brushRef="#br0" timeOffset="83239.28">13880 4689 71 0,'0'0'45'0,"0"0"-2"15,0 0 31-15,0 0 3 16,0 0 10-16,0 0 26 0,-43 0 52 15,30 0 46 1,-5 0 58-16,0 0-24 16,-4 0-40-16,-4 6-24 0,-3 6-25 15,-4 5-51-15,-5 4-105 16,-1 8 0-16,-2 0 0 16,7 6 0-16,2 2 0 15,10 2 0-15,7 1 0 16,9-3 0-16,6-2 0 15,1-4 0-15,26-6 0 16,12-5 0-16,10-11 0 16,2-8 0-16,1-1 0 15,-5-10 0-15,-6-13 0 16,-8-4 0-16,-5-7 0 16,-8-7 0-16,-5-6 0 0,-8-5 0 15,-5-6 0-15,-2-5 0 16,0-2 0-16,-8-2 0 15,-8-1 0-15,-2 2 0 16,-1 0 0-16,0 4 0 16,2 1 0-16,6 5 0 15,4 6 0-15,7 6 0 16,0 9 0-16,7 10 0 16,11 12 0-16,11 12 0 15,5 1 0-15,7 22 0 16,0 14 0-16,-7 6 0 15,-10 6 0-15,-12 0 0 16,-7-4 0-16,-5-5 0 0,0-11 0 16,-5-9 0-16,-2-11 0 15,2-6 0-15,2-2 0 16,-4-6 0-16,-1-13 0 16,2-4 0-16,5-2 0 15,1 0 0-15,3 8 0 16,24 9-590-16,8 8-467 15,4 4 777-15</inkml:trace>
  <inkml:trace contextRef="#ctx0" brushRef="#br0" timeOffset="83875.59">14204 5291 68 0,'0'0'110'16,"0"0"-12"-16,0 0 59 15,0 0 85-15,0 0 113 16,0 0 94-16,-86-56-159 16,63 56-54-16,-2 4-194 15,0 13-42-15,-1 6 0 16,5 5 0-16,2 4 0 15,6-1 0-15,5-2 0 16,7-7 0-16,1-8 0 16,0-5 0-16,6-5 0 15,12-4 0-15,4 0 0 16,2-9 0-16,1-10 0 16,-1-1 0-16,-5-2 0 15,-2-3 0-15,-4 3 0 16,-4 0 0-16,0 2 0 0,-4 4 0 15,0 6 0-15,-2 6 0 16,-1 2 0-16,-1 2 0 16,1 8 0-16,6 13 0 15,-2 9 0-15,0 4 0 16,1 3 0-16,-4 1 0 16,1-4 0-16,-1-4 0 15,2-9 0-15,1-7 0 16,6-10-111-16,3-4-807 15,4 0 335-15,3-12 331 16,-5-11 72-16</inkml:trace>
  <inkml:trace contextRef="#ctx0" brushRef="#br0" timeOffset="84169.34">14448 5106 21 0,'0'0'144'16,"0"0"-36"-16,0 0 127 15,0 0 449-15,3-71 135 16,-3 71-783-16,0 0-36 16,1 5 0-16,2 16 0 15,3 12 0-15,-2 8 0 16,1 6 0-16,-2 5 0 0,-3-2 0 16,0 1 0-16,0-6 0 15,0-5 0-15,-5-11 0 16,4-7 0-16,-2-9 0 15,3-8 0-15,0-2 0 16,0-3 0-16,0 0 0 16,0 0 0-16,0 0-13 15,9-6-1452-15,1-12 1025 16</inkml:trace>
  <inkml:trace contextRef="#ctx0" brushRef="#br0" timeOffset="84443.87">14628 5182 148 0,'0'0'62'15,"0"0"51"-15,0 0-36 16,0 0-30-16,0 0 98 16,0 0 89-16,-97 88 20 15,70-62 61-15,3-1-32 16,6-1-71-16,4-3-55 15,6-5-157-15,8-1 0 16,0-3 0-16,9-1 0 16,21-2 0-16,7 0 0 15,8-3 0-15,0-5 0 16,-1-1 0-16,-5 0-146 16,-1 0-1051-16,-4 0 730 15</inkml:trace>
  <inkml:trace contextRef="#ctx0" brushRef="#br0" timeOffset="85045">15519 4311 7 0,'0'0'215'0,"0"0"-46"16,0 0 292-16,0 0 275 16,0 0-277-16,0 0-459 15,-6-23 0-15,6 23 0 16,0 1 0-16,7 16 0 16,11 6 0-16,5 7 0 15,3 2 0-15,4 2 0 16,-1 0 0-16,-4-3 0 15,-3-4 0-15,-7-7 0 16,-3-7 0-16,-2-4 0 16,0-8 0-16,0-1-605 0,3 0-343 15,-4-10 668-15,-1-10 140 16</inkml:trace>
  <inkml:trace contextRef="#ctx0" brushRef="#br0" timeOffset="85536.68">15828 4314 65 0,'0'0'50'0,"10"-72"30"15,-5 42 28-15,0 5 71 16,-2 9 341-16,-3 8 270 16,0 5-535-16,0 3-255 15,0 0 0-15,0 15 0 0,-11 13 0 16,-8 12 0 0,-7 8 0-16,-7 3 0 0,-3 1 0 15,2-7 0-15,4-10 0 16,9-12 0-16,9-12 0 15,8-5 0-15,4-6 0 16,0 0 0-16,0-7 0 16,0-12-163-16,7-3-882 15,5-8 544-15,0-4 331 16,0-4 92-16,0 3 25 16,-3 4 53-16,0 1 19 15,-3 5 36-15,-3 5 8 16,0 4 21-16,-2 9 15 0,1 7 54 15,1 0 21-15,0 12-166 16,-2 12 100-16,-1 4 45 16,0 3-13-16,-18 2-64 15,-13-2-31-15,-5-2-25 16,-1-6-15-16,6-6-5 16,9-8 0-16,11-5 5 15,8-4 19-15,3 0 66 16,0 0 241-16,4 0-78 15,26-5-166-15,15-4-87 16,8-4-18-16,3 7-69 16,-6 0-696-16,-14 2 36 15,-10 0 436-15</inkml:trace>
  <inkml:trace contextRef="#ctx0" brushRef="#br0" timeOffset="87054.62">17021 3872 102 0,'0'0'63'15,"0"0"33"-15,0 0 73 16,0 0 221-16,0 0 195 16,0 0 4-16,-2-51-536 15,-15 60-53-15,-12 22 0 16,-9 20 0-16,-8 21 0 0,5 12 0 15,11 9 0-15,14 3 0 16,10-3 0-16,6-6 0 16,22-3 0-16,19-6 0 15,14-7 0-15,3-6 0 16,-3-8 0-16,-8-14 0 16,-11-11 0-16,-11-10 0 15,-6-11 0-15,-10-5 0 16,-2-5 0-16,-5-1 0 15,-1 0 0-15,-1 0 0 16,0 0 0-16,0-5 0 16,0-5 0-16,0-2 0 15,0-5 0-15,0-2 0 16,0-8-1009-16,0-11 152 0</inkml:trace>
  <inkml:trace contextRef="#ctx0" brushRef="#br0" timeOffset="87407.23">17455 4164 264 0,'0'0'212'16,"0"0"670"-16,0 0-193 15,0 0-689-15,0 0 0 16,0 0 0-16,0-62 0 0,0 87 0 16,0 15 0-16,-3 10 0 15,3 6 0-15,0 2 0 16,0-1 0-16,0 2 0 16,2-8 0-16,1-4 0 15,1-6 0-15,1-8 0 16,-2-9 0-16,0-8 0 15,0-7 0-15,-2-9 0 16,3 0 0-16,1 0 0 16,6 0 0-16,-1-9-403 15,5-7-1061-15</inkml:trace>
  <inkml:trace contextRef="#ctx0" brushRef="#br0" timeOffset="87653.09">17786 4506 174 0,'0'0'404'0,"0"0"86"15,0 0 366-15,97-32-733 16,-47 28-123-16,0 0 0 16,-3 2 0-16,-7 2 0 15,-13-1 0-15,-12 1 0 0,-11 0 0 16,-4 0 0-16,0 0 0 15,0 0 0-15,0 0 0 16,0 0 0-16,0 0-658 16,6-2-419-16</inkml:trace>
  <inkml:trace contextRef="#ctx0" brushRef="#br0" timeOffset="88088.92">18944 4109 337 0,'0'0'141'0,"0"0"428"0,0 0 170 16,-16-72-478-16,2 65-261 15,-2 4 0-15,-6 3 0 16,-7 5 0-16,-1 21 0 15,1 12 0-15,-1 12 0 16,6 11 0-16,4 7 0 16,10 3 0-16,9-5 0 15,1-5 0-15,17-11 0 16,16-14 0-16,8-13 0 16,8-12 0-16,3-11 0 15,0-3 0-15,-4-23 0 16,-8-6 0-16,-10-9 0 15,-11-5 0-15,-11-5 0 16,-8-6 0-16,0 0 0 0,-25-4 0 16,-7 0 0-16,-4 6 0 15,1 10 0-15,3 11 0 16,11 15 0-16,12 10 0 16,9 9 0-16,0 6-720 15,20 12-349-15,5 3 811 16</inkml:trace>
  <inkml:trace contextRef="#ctx0" brushRef="#br0" timeOffset="88971.68">19693 4639 97 0,'0'0'72'0,"0"0"12"16,0 0 37-16,0 0 44 15,0 0 113-15,0 0 101 16,0 0-41-16,-31-62-17 16,17 62-129-16,-3 0-192 15,-1 0 0-15,-3 0 0 16,-1 3 0-16,-1 11 0 16,1 8 0-16,1 5 0 15,6 6 0-15,3 2 0 16,9 1 0-16,3-6 0 15,0-7 0-15,10-9 0 16,5-5 0-16,6-8 0 0,3-1 0 16,0 0 0-16,3-14 0 15,-3-9 0-15,-4-2 0 16,-3-3 0-16,-2-1 0 16,-6 2 0-16,-2 1 0 15,-4 4 0-15,-3 5 0 16,0 6 0-16,0 6 0 15,0 5 0-15,0 0 0 16,0 0 0-16,0 9 0 16,0 14 0-16,6 6 0 15,2 9 0-15,1 0 0 0,0-1 0 16,4-5 0 0,1-6 0-16,5-10-128 15,4-7-793-15,0-8 270 16,1-1 406-16</inkml:trace>
  <inkml:trace contextRef="#ctx0" brushRef="#br0" timeOffset="89326.26">20014 4366 178 0,'0'0'126'0,"0"0"199"16,0 0 541-16,0 0-314 15,0-74-552-15,0 74 0 16,0 0 0-16,0 0 0 16,0 19 0-16,6 7 0 15,6 14 0-15,3 8 0 16,0 6 0-16,1 3 0 16,-2 4 0-16,-4 4 0 15,-3-3 0-15,-4-2 0 16,-1-10 0-16,-2-11 0 15,0-14 0-15,0-10 0 16,0-8 0-16,0-7 0 16,0 0 0-16,0 0 0 15,5-7 0-15,1-8 0 16,7-5 0-16,0-3 0 0,7-5-803 16,0-7-96-16,5-10 682 15</inkml:trace>
  <inkml:trace contextRef="#ctx0" brushRef="#br0" timeOffset="89558.18">20363 4474 130 0,'0'0'59'15,"0"0"32"-15,0 0-11 16,0 0-28-16,0 0 52 16,-112 45 62-16,69-15 64 15,-2 3 27-15,4-1 0 16,9-3-16-16,12-6-105 15,12-7 9-15,8-5-59 16,13-1-73-16,29-3-13 0,19 0 0 16,17-4 0-1,-1-2 0-15,-1 1 0 0,-7-2-459 16,-11 0-587-16,-10 0 713 16</inkml:trace>
  <inkml:trace contextRef="#ctx0" brushRef="#br0" timeOffset="89888.39">20648 3511 182 0,'0'0'108'0,"84"-8"58"16,-19 37 100-16,14 24 181 16,5 19 119-16,-10 17-254 15,-12 14-312-15,-22 17 0 16,-18 9 0-16,-20 7 0 16,-2-1 0-16,-32 0 0 15,-11-8 0-15,-9-14 0 16,-5-16 0-16,2-22 0 15,4-20 0-15,4-17 0 0,5-15 0 16,-3-13-1549-16,-3-10 1096 16</inkml:trace>
  <inkml:trace contextRef="#ctx0" brushRef="#br0" timeOffset="102546.33">1545 5464 96 0,'0'0'49'0,"0"0"27"15,0 0 31-15,0 0 18 16,0 0 106-16,0 0 98 16,0 0-34-16,-16 0 47 15,16 0-85-15,0 0-117 16,0 0-140-16,0 0 0 16,0 0 0-16,0 1 0 15,0-1 0-15,0 0 0 16,0 0 0-16,0 0 0 15,0 0 0-15,15 0 0 16,21 0 0-16,20-1 0 0,23-11 0 16,14 1 0-1,1-3 0-15,-2 2 0 0,-5-4 0 16,-17 2 0-16,-9 2 0 16,-16 2 0-16,-15 6 0 15,-14 3 0-15,-11 1 0 16,-5 0 0-16,0 0 0 15,0 0 0-15,0 0 0 16,0 0 0-16,-5 0 0 16,-5 0 0-16,1 4-267 0,-5 0-564 15,-2-4 232 1,7 0 287-16</inkml:trace>
  <inkml:trace contextRef="#ctx0" brushRef="#br0" timeOffset="103319.38">2655 5099 88 0,'0'0'113'0,"0"0"-26"15,0 0 86-15,0 0 228 16,0 0 260-16,0 0-137 16,-73-60-524-16,70 60 0 15,3 0 0-15,0 0 0 16,0 0 0-16,0 0 0 0,0 0 0 16,0 0 0-16,0 6 0 15,3 8 0-15,18 6 0 16,8 3 0-16,9 4 0 15,7 4 0-15,9 0 0 16,4 2 0-16,0-3 0 16,0-3 0-16,-7-4 0 15,-2-3 0-15,-10-5 0 16,-12-2 0-16,-12-3 0 16,-5-2 0-16,-7-5 0 15,-3 2 0-15,0-1 0 16,0 4 0-16,0 5 0 15,-16 7 0-15,-7 7 0 16,-8 7 0-16,-9 7 0 16,-7 9 0-16,-2 1 0 15,1 1 0-15,2-5 0 0,9-9 0 16,4-7 0-16,6-9 0 16,10-7 0-16,3-7 0 15,8-4 0-15,1-2 0 16,1-2 0-16,3 0 0 15,1 0 0-15,0 0 0 16,0 0 0-16,0 0 0 16,0 0 0-16,0 0 0 0,0 0 0 15,0-4 0 1,5-9 0-16,6-3-198 16,-2-1-1223-16,6 4 1059 15</inkml:trace>
  <inkml:trace contextRef="#ctx0" brushRef="#br0" timeOffset="108672.53">4479 8063 127 0,'0'0'27'0,"0"0"57"15,0 0 14-15,0 0 13 16,0 0 66-16,0 0 61 15,0 0-3-15,16 54 52 16,-16-53-49-16,0-1-22 16,0 0-7-16,0 0-209 15,0 0 0-15,0 0 0 16,0 0 0-16,0-10 0 16,0-14 0-16,4-9 0 15,4-15 0-15,2-8 0 16,-1-8 0-16,-1-9 0 15,-2-3 0-15,-2 0 0 16,-1 0 0-16,-3 0 0 16,0 2 0-1,-2 5 0-15,-11 5 0 0,1 10 0 16,-1 8 0-16,2 12 0 16,4 13 0-16,2 10 0 0,1 8 0 15,4 3 0-15,0 0 0 16,0 0 0-16,0 19 0 15,0 9 0 1,0 10 0-16,0 4 0 0,0 0 0 16,7 5 0-16,5 1 0 15,6-1 0 1,5 2 0-16,2-8 0 16,11-6 0-16,4-8 0 0,2-7 0 0,5-9 0 15,-2-6 0 1,-1-5 0-16,-1 0 0 0,-7-10 0 15,-5-12 0 1,-6-6 0-16,-8-6 0 16,-2-5 0-16,-6-6 0 0,-5-3 0 15,-4-1 0-15,0 4 0 16,0 3 0-16,0 3 0 16,0 3 0-16,-1 5 0 15,-5 6 0-15,3 7 0 16,1 10 0-16,1 5 0 0,1 3 0 15,-2 0 0-15,-1 0 0 16,3 15 0-16,0 13 0 16,0 11 0-16,0 8 0 15,0 2 0-15,0 4 0 16,6 0 0-16,6-1 0 16,3-1 0-16,9-7 0 15,0-8 0-15,9-8 0 16,7-10 0-1,6-4 0-15,9-6 0 16,2-5-1332-16,-2-3 802 0</inkml:trace>
  <inkml:trace contextRef="#ctx0" brushRef="#br0" timeOffset="109326.78">5754 7834 122 0,'0'0'83'0,"0"0"33"15,0 0 41-15,0 0 98 16,0 0 144-16,0 0-84 15,-85-75 18-15,73 74-90 16,-6 1-219-16,-4 0-24 0,1 14 0 16,-6 7 0-1,2 6 0-15,1 6 0 0,6 0 0 16,6 1 0-16,6-1 0 16,6-7 0-16,0-3 0 15,8-6 0-15,15-4 0 16,3-6 0-1,2-4 0-15,5-3 0 0,-8 0 0 16,2-7 0-16,-4-12 0 16,-6-3 0-16,-3-7 0 15,-4-1 0-15,-4-4 0 16,-6-2 0-16,0 1 0 16,0 4 0-16,0 7 0 15,-6 6 0-15,3 8 0 16,-1 5 0-1,1 3 0-15,0 2 0 0,3 0 0 0,-3 0 0 16,-2 10 0-16,-2 5 0 16,2 5 0-16,5-1 0 15,0 1-595-15,20-8-386 16,8-4 666 0</inkml:trace>
  <inkml:trace contextRef="#ctx0" brushRef="#br0" timeOffset="109663.88">6025 7607 287 0,'0'0'142'0,"0"0"702"16,0-80-70-16,0 67-774 15,0 7 0-15,0 5 0 16,0 1 0-16,0 0 0 15,0 0 0-15,0 15 0 16,0 12 0-16,5 9 0 16,7 6 0-16,-3 3 0 15,-2 3 0-15,-1 2 0 16,-3 0 0-16,-1 0 0 16,-2-8 0-16,0-7 0 15,0-8 0-15,0-9 0 16,0-7 0-16,0-5 0 15,0-3 0-15,0-3 0 16,1 1 0-16,1-1 0 16,1 0 0-16,7 0-1221 0,10-10 673 15,2-18 387-15</inkml:trace>
  <inkml:trace contextRef="#ctx0" brushRef="#br0" timeOffset="109947.12">6349 7569 253 0,'0'0'112'0,"0"0"205"0,0 0 364 16,0 0-315-1,0 0-303-15,0 0-23 0,-65 62 0 16,20-15 88-16,-6 6-81 16,1-1-47-16,11-5 0 15,12-10 0 1,15-12 0-16,12-8 0 15,0-6 0-15,18 1 0 0,19-4 0 16,11-1 0-16,4 0 0 16,6-4 0-1,-7 3 0-15,-5-2 0 0,-13 1 0 16,-11 5 0-16,-16 2-915 16,-6-4 89-16,-13-6 543 15</inkml:trace>
  <inkml:trace contextRef="#ctx0" brushRef="#br0" timeOffset="110622.31">7331 7170 146 0,'0'0'116'0,"0"0"-35"16,0 0 66-16,0 0 108 16,0 0 160-16,0 0-20 15,19 43-14-15,-19-40-270 16,0-3-111-16,0 0 0 15,0 0 0-15,0 0 0 16,0-10 0-16,0-4 0 0,0-4 0 16,-4 1 0-1,0 1 0-15,2 6 0 0,2 8 0 16,0 2 0-16,0 0 0 16,0 11 0-16,10 20-497 15,5 13-461-15,-3 11 547 16</inkml:trace>
  <inkml:trace contextRef="#ctx0" brushRef="#br0" timeOffset="111030.76">7461 7703 199 0,'0'0'213'0,"0"0"405"15,0 0 294 1,0 0-807-16,0 0-105 0,0 0 0 15,6 0 0-15,-6 5 0 16,0 7 0-16,0 0 0 16,0 3 0-16,0-8 0 15,0 0 0-15,0-6 0 16,0-1 0-16,0 0 0 16,0 0 0-16,0 0 0 15,0 2 0-15,0-1 0 16,0 1 0-16,0 1 0 15,0-1 0-15,0 1 0 16,0 0 0-16,-3 1 0 16,-5-1 0-16,-2 1 0 15,-5 0 0-15,0-1 0 16,3-2 0-16,5-1 0 0,1 0 0 16,1 0 0-16,4 0 0 15,1-11 0-15,0-4 0 16,21-5-307-16,13-3-1054 15,6-2 1026-15</inkml:trace>
  <inkml:trace contextRef="#ctx0" brushRef="#br0" timeOffset="111283.08">8019 7363 16 0,'0'0'210'0,"0"0"-29"0,0 0 274 15,0 0 83-15,0 0-175 16,0 0-132-16,35 0-178 16,13-5-53-16,9 0 0 15,0 5 0-15,-14 0-76 16,-10 1-886-16,-17 16 292 15,-16 6 441-15</inkml:trace>
  <inkml:trace contextRef="#ctx0" brushRef="#br0" timeOffset="111429.69">8090 7636 5 0,'0'0'203'0,"0"0"-78"0,0 0 290 0,0 0 105 0,0 0-65 16,118-25-357-16,-70 17-98 15,7 1-143-15,3-3-741 16,-3-2 306-16</inkml:trace>
  <inkml:trace contextRef="#ctx0" brushRef="#br0" timeOffset="113127.15">10321 7714 51 0,'0'0'104'0,"0"0"-50"16,0 0 74-16,0 0 25 15,0 0 166-15,0 0 54 0,0 37 214 16,0-37-309-16,0 0-278 15,0-1 0-15,0-15 0 16,0-10 0-16,0-8 0 16,0-8 0-16,0-4 0 15,0-8 0-15,0-4 0 16,-2-7 0-16,-7-5 0 16,-2-2 0-16,0-2 0 15,0 5 0-15,1 3 0 16,3 7 0-16,-1 12 0 15,1 10 0-15,-2 11 0 16,3 9 0-16,1 5 0 0,4 10 0 16,-1 2 0-1,2 0 0-15,-1 7 0 0,-1 18 0 16,2 16 0-16,0 14 0 16,0 6 0-16,14 5 0 15,5-2 0-15,8-6 0 16,1-7 0-16,5-9 0 15,0-12 0-15,1-11 0 16,4-13 0-16,5-6 0 16,2-13 0-16,0-14 0 15,-2-8 0-15,-12-6 0 16,-3-2 0-16,-11-9 0 16,-4-4 0-16,-7 0 0 15,-4-1 0-15,-2 8 0 16,0 10 0-16,0 12 0 0,-3 7 0 15,0 11 0-15,0 6 0 16,1 3 0-16,1 0 0 16,-1 10 0-16,-2 20 0 15,4 12 0-15,0 16 0 16,0 4 0-16,0 2 0 16,18-7 0-16,4-7 0 15,8-11 0-15,6-6 0 16,9-6 0-16,14-4 0 15,7-4-946-15,5-3 175 0,-8-5 525 16</inkml:trace>
  <inkml:trace contextRef="#ctx0" brushRef="#br0" timeOffset="113503.15">11335 7377 180 0,'0'0'197'0,"0"0"120"16,0 0 617-16,-71-73-515 16,48 65-419-16,0 7 0 15,-4 1 0-15,1 7 0 16,-1 20 0-16,2 9 0 16,4 8 0-16,9 7 0 15,6-3 0-15,6-3 0 0,0-8 0 16,15-8 0-16,9-13 0 15,6-7 0-15,4-9 0 16,1 0 0-16,-4-12 0 16,-6-7 0-16,-8-4 0 15,-7-4 0-15,-9 0 0 16,-1-2 0-16,0 2 0 16,-10 4 0-16,-3 5 0 15,2 7 0-15,1 5 0 16,7 5 0-16,3 1 0 15,0 0 0-15,0 11-1423 16,18-2 1004-16</inkml:trace>
  <inkml:trace contextRef="#ctx0" brushRef="#br0" timeOffset="113817.37">11511 7277 321 0,'0'0'222'0,"0"0"656"0,0 0-252 16,-4-76-626-16,2 71 0 15,1 5 0-15,1 0 0 16,0 3 0-16,0 16 0 16,0 16 0-16,3 13 0 15,3 7 0-15,0 9 0 16,0 2 0-16,-3-3 0 15,4-3 0-15,-2-8 0 16,-1-12 0-16,1-14 0 0,-1-11 0 16,-1-9 0-16,6-4 0 15,3-2 0-15,12 0 0 16,3-6 0-16,1-21-1593 16,1-11 1189-16</inkml:trace>
  <inkml:trace contextRef="#ctx0" brushRef="#br0" timeOffset="114047.73">11817 7380 228 0,'0'0'92'0,"0"0"163"0,0 0 528 15,0 0-130 1,0 0-617-16,0 0-36 0,-121 41 0 16,77-6 0-16,6 2 0 15,10-5 0-15,10-5 0 16,11-10 0-16,7-4 0 15,10-2 0-15,20-2 0 16,13-3 0-16,11 1 0 16,7-1 0-16,12 1 0 15,6-3-71-15,-4-4-1422 16,-1-1 1053-16</inkml:trace>
  <inkml:trace contextRef="#ctx0" brushRef="#br0" timeOffset="114518.14">12663 6656 307 0,'0'0'296'16,"0"0"785"-16,0 0-718 15,0 0-363-15,0 0 0 16,0 0 0-16,-1-21 0 16,1 64 0-16,0 15 0 15,0 10 0-15,9 7 0 16,7 3 0-16,5-5 0 16,-2-8 0-16,2-13 0 15,-6-15 0-15,-3-15 0 16,-6-10 0-16,-3-5 0 0,-1-6 0 15,-2-1 0 1,0 0 0-16,-11-16-1489 0,-20-9 986 16</inkml:trace>
  <inkml:trace contextRef="#ctx0" brushRef="#br0" timeOffset="114679.62">12484 7009 218 0,'0'0'162'15,"0"0"258"-15,0 0 254 16,0 0-293-16,123-34-254 16,-54 34-109-16,12 0-18 15,6 0-384-15,4 2-530 16,-8-2 487-16,-5 0 217 0</inkml:trace>
  <inkml:trace contextRef="#ctx0" brushRef="#br0" timeOffset="115414.26">14310 6607 210 0,'0'0'107'15,"0"0"154"-15,14-81 434 16,-14 71 79-16,0 6-774 15,0 4 0-15,0 0 0 16,0 0 0-16,0 0 0 16,-5 14 0-16,-11 19 0 15,-7 17 0-15,-7 12 0 0,-2 10 0 16,-3 6 0-16,1 1 0 16,0-1 0-16,10-13 0 15,3-16 0-15,12-23 0 16,3-14 0-16,6-11 0 15,0-1 0-15,0-9 0 16,9-24 0-16,9-16 0 16,9-10 0-16,3-8 0 15,1-1 0-15,-1 1 0 16,-2 3 0-16,-4 5 0 16,-4 9 0-16,-4 7 0 15,-7 11 0-15,0 4 0 16,-2 9 0-16,-2 5 0 0,-2 8 0 15,-2 3 0 1,-1 3 0-16,5 0 0 0,5 20 0 16,5 12 0-16,9 16 0 15,0 9 0-15,-2 3 0 16,4 4 0-16,-3 1 0 16,0-2 0-16,-4 2 0 15,-1-3 0-15,-1-6 0 16,-3-12 0-16,-5-12 0 15,-1-12 0-15,-4-10 0 16,-2-6 0-16,-2-3 0 16,0 2 0-16,0-3 0 0,-12 0-1068 15,-21 0 358 1</inkml:trace>
  <inkml:trace contextRef="#ctx0" brushRef="#br0" timeOffset="115590.3">13966 7201 143 0,'0'0'89'0,"0"0"106"15,95 0 88-15,-28-2 71 16,17-9-125-16,19-2-122 16,9-3-107-16,6 0-227 15,-5-3-492-15,-13-6 390 16</inkml:trace>
  <inkml:trace contextRef="#ctx0" brushRef="#br0" timeOffset="116990.63">15450 7225 171 0,'0'0'28'16,"0"0"68"-16,0 0 16 16,0 0 42-16,0 0 91 15,0 0 17-15,12 66-22 16,-12-58 13-16,0-1-79 16,0-5-31-16,0-1-56 15,0-1-5-15,0 0-82 16,0 0 0-16,0-15 0 15,0-12 0-15,0-12 0 16,0-12 0-16,0-14 0 16,0-14 0-16,-1-9 0 15,-6-4 0-15,0 2 0 0,-2 11 0 16,0 7 0-16,0 12 0 16,-1 8 0-16,1 11 0 15,1 6 0-15,1 11 0 16,0 8 0-16,4 5 0 15,1 9 0-15,2 2 0 16,0 0 0-16,-1 13 0 16,-1 18 0-16,1 15 0 15,1 14 0-15,0 7 0 16,1 2 0-16,17 3 0 16,1-4 0-16,7-7 0 15,4-10 0-15,5-12 0 16,7-12 0-16,4-16 0 15,10-11 0-15,3-9 0 16,-1-23 0-16,-8-6 0 0,-9-4 0 16,-9-5 0-16,-7-7 0 15,-5-6 0-15,-9-5 0 16,-5 0 0-16,-6 6 0 16,0 8 0-16,0 11 0 15,0 9 0-15,-6 9 0 16,2 11 0-16,1 5 0 15,3 5 0-15,-1 1 0 16,1 0 0-16,0 11 0 16,0 11 0-16,0 14 0 15,0 6 0-15,3 7 0 0,11 6 0 16,3 5 0-16,5 0 0 16,4-1 0-1,9 1 0-15,13-9 0 0,15-6 0 16,10-12-663-16,4-12-290 15,-10-11 629-15</inkml:trace>
  <inkml:trace contextRef="#ctx0" brushRef="#br0" timeOffset="117388.62">16569 6911 297 0,'0'0'110'16,"0"0"425"-16,0 0 275 16,0 0-515-16,0 0-295 15,0 0 0-15,-94-52 0 16,63 52 0-16,-1 16 0 16,3 11 0-16,3 6 0 15,8 9 0-15,6-2 0 16,12-3 0-16,0-7 0 15,8-10 0-15,19-8 0 16,6-8 0-16,1-4 0 0,3-3 0 16,-9-13 0-1,-5-6 0-15,-7 0 0 0,-8-5 0 16,-7 0 0-16,-1 2 0 16,0-2 0-16,-10 1 0 15,-8 5 0-15,1 3 0 16,3 5 0-16,6 6 0 15,5 6 0-15,3 1 0 16,0 1-1198-16,17 11 550 16</inkml:trace>
  <inkml:trace contextRef="#ctx0" brushRef="#br0" timeOffset="117759.74">16897 6799 387 0,'0'0'271'15,"0"0"676"-15,0-79-505 16,0 62-442-16,0 4 0 16,0 7 0-16,0 5 0 15,0 1 0-15,0 0 0 16,0 7 0-16,0 18 0 15,0 14 0-15,0 17 0 16,0 6 0-16,0 10 0 16,0 4 0-16,0-3 0 15,0-3 0-15,0-13 0 16,0-9 0-16,0-12 0 16,0-16 0-16,0-9 0 0,5-8 0 15,5-3 0-15,11 0 0 16,4-12 0-16,8-13 0 15,-2-13-261-15,-2-15-1060 16,4-7 994-16</inkml:trace>
  <inkml:trace contextRef="#ctx0" brushRef="#br0" timeOffset="117979.56">17211 6856 131 0,'0'0'67'0,"0"0"32"15,0 0 49-15,0 0-13 0,0 0-71 16,-108 48 245-16,53-4 133 15,-2 5 35-15,5-2-302 16,12-5-175-16,19-14 0 16,21-8 0-16,21-7 0 15,44-4 0-15,25-4 0 16,16-1 0-16,1-2 0 16,-17 1 0-16,-20 1 0 15,-25 0 0-15,-21 2-1145 16,-18-4 540-16,-6-2 376 15</inkml:trace>
  <inkml:trace contextRef="#ctx0" brushRef="#br0" timeOffset="124034.34">1987 10110 61 0,'0'0'76'15,"0"0"4"-15,0 0 30 16,0 0 20-16,0 0 90 16,0 0 75-16,0 0 50 15,-12-86 22-15,12 70-63 16,0 1-245-16,0 0-59 15,12-2 0-15,3-2 0 0,4 1 0 16,4 0 0 0,2 2 0-16,3 2 0 0,2 4 0 15,0 6 0-15,0 4 0 16,-5 0 0-16,0 0 0 16,-5 10 0-16,-2 4 0 15,-6 5 0-15,1 1 0 16,-7 6 0-16,-4 5 0 15,-2 4 0-15,-5 5 0 16,-19 3 0-16,-4 1 0 16,-3 1 0-16,-1 1 0 15,4 0 0-15,6-2 0 0,5-3 0 16,1-6 0 0,10-10 0-16,3-4 0 0,1-6 0 15,2-4 0 1,0-3 0-16,0-2 0 0,8-1 0 15,8-3 0-15,4-2 0 16,2 0 0-16,6 0 0 16,-4-2 0-16,3-10 0 15,-4-3 0-15,-3 0-18 16,-2 0-110-16,-4-3 2 16,-5 1 46-16,-4-3 35 15,-5-2 34-15,0 3-12 16,0-1 23-16,-5 2 0 0,-9 2 6 15,-2 1-6-15,-4 2 28 16,-5 2 28-16,-2 1-5 16,-4 0 1-16,-2 5 0 15,5-1 23-15,1 2 23 16,6-1-85-16,0 2-13 16,3 1 0-16,3 0 0 15,2 1 0-15,5 1 0 16,2-2 0-16,2 2 0 15,1 0 0-15,1 0-94 16,2-3-516-16,0-1-102 16,18-4 362-16,11-8 158 15</inkml:trace>
  <inkml:trace contextRef="#ctx0" brushRef="#br0" timeOffset="124649.36">2360 9664 152 0,'0'0'47'0,"0"0"53"16,-63-79 32-16,38 58 103 15,-2 1 183-15,-1 8-71 16,-5 2 48-16,-3 4-174 15,-4 6-221-15,-5 0 0 16,0 0 0-16,-4 9 0 16,-9 6 0-16,3 6 0 0,-2 5 0 15,6 4 0-15,8 4 0 16,6 5 0-16,2 3 0 16,4 5 0-16,9 6 0 15,2 7 0-15,4 6 0 16,5 6 0-16,5 0 0 15,6 2 0-15,0 5 0 16,15 1 0-16,20 0 0 16,11-3 0-16,15-11 0 15,12-10 0-15,15-8 0 16,8-11 0-16,2-12 0 16,-4-13 0-16,-4-12 0 0,-4-3 0 15,-1-24 0 1,3-10 0-16,-4-11 0 0,-2-5 0 15,-15-11 0 1,-9-5 0-16,-16-8 0 0,-15-1 0 16,-8-4 0-16,-16-3 0 15,-3 1 0-15,-19-3 0 16,-17 5 0-16,-9 5 0 16,-10 9 0-16,-5 9 0 15,-4 8 0-15,-3 9 0 0,-2 10 0 16,1 7 0-16,10 8 0 15,5 10 0-15,9 7 0 16,9 5 0-16,7 18-1550 16,4 3 1147-16</inkml:trace>
  <inkml:trace contextRef="#ctx0" brushRef="#br0" timeOffset="131556.51">29892 6842 38 0,'0'0'26'15,"0"0"-3"-15,0 0 12 16,0 0 3-16,0 0-10 16,0 0 19-16,0 0 11 15,14-9 5-15,-14 9-2 16,0 0-7-16,0 0-14 15,0 0-24-15,0 0-1 16,0 0 1-16,0 0 2 16,0 0 5-16,0 0 7 15,0 0 5-15,-6 0 21 16,-8 0 96-16,2 2-11 16,-1 1 10-16,-4-1-12 15,2 0 10-15,-1-1-56 0,-3 2-10 16,1-3-10-16,-3 2 24 15,3-1-11-15,-3 1-5 16,-1 0-17-16,-5 1-46 16,-7-1-18-16,-11-1 0 15,-12-1 0-15,-7 0 0 16,-2 0 0-16,2 0 0 16,-1 0 0-16,5 0 0 15,0 0 0-15,2 0 0 16,1 0 0-16,4 0 0 0,-4 0 0 15,-1 0 0-15,-2 0 0 16,3 0 0-16,-1 0 0 16,-2 0 0-16,1 1 0 15,-3 5 0-15,1 1 0 16,2 0 0-16,-4-1 0 16,2-1 0-16,0 3 0 15,3-3 0-15,2 1 0 16,4 1 0-16,-2-2 0 15,-1 2 0-15,0-2 0 16,3 0 0-16,1 0 0 16,3-1 0-16,7-1 0 15,2-3 0-15,4 0 0 0,4 0 0 16,6 0 0 0,4 0 0-16,7 0 0 0,4 0 0 15,4 0 0-15,2 0 0 16,2 0 0-16,2 0 0 15,0 0 0-15,0 0 0 16,0 0 0-16,0 0 0 16,0 0 0-16,0 0 0 15,0 0-203-15,11 0-582 16,9 0 148-16,6-4 363 16</inkml:trace>
  <inkml:trace contextRef="#ctx0" brushRef="#br0" timeOffset="132284.31">27741 6666 121 0,'0'0'50'0,"0"0"0"16,0 0 49-16,0 0 60 15,0 0 97-15,22-72 110 16,-22 70 88-16,-9 2-137 16,-13 0-184-16,-4 5-91 15,-4 10-42-15,-1 5 0 16,0 2 0-16,-5 2 0 0,0 2 0 15,-2-2 0 1,-1 0 0-16,-4 0 0 16,1-3 0-16,4-1 0 15,7-4 0-15,9-6 0 0,10-2 0 16,5-7 0-16,3-1 0 16,4 0 0-16,0 4 0 15,2 5 0-15,20 8 0 16,14 7 0-16,15 1 0 15,10 5 0-15,11 2 0 16,3 3 0-16,0 2 0 16,0 2 0-16,-8 4 0 15,-12-2 0-15,-12 0 0 16,-13-5 0-16,-9-7 0 0,-9-8 0 16,-6-8 0-16,-3-6 0 15,-3-4 0-15,0-2 0 16,0-1 0-16,0 0 0 15,0 0 0-15,0 0 0 16,-4 0 0-16,-4 0 0 16,6 0-658-16,2-8-323 15,19-14 686-15</inkml:trace>
  <inkml:trace contextRef="#ctx0" brushRef="#br0" timeOffset="132954.9">29703 6540 70 0,'0'0'48'16,"0"0"10"-16,0 0 10 15,0 0 31-15,0 0 29 16,0 0 210-16,-36-69 161 16,36 69-50-16,-2 0-195 15,2 2-218-15,0 20-36 16,0 11 0-16,14 10 0 0,12 7 0 15,9 2 0-15,7-2 0 16,4 0 0 0,-3-5 0-16,-1-3 0 15,-3-5 0-15,-8-7 0 0,-10-9 0 16,-5-5 0-16,-7-8 0 16,-4-2 0-16,-5-3 0 15,0 1 0-15,0 2 0 16,0 6 0-16,-12 2 0 15,-10 3 0-15,-7 0 0 16,-2 2 0-16,-5 1 0 16,-3 2 0-16,-2-1 0 15,0-1 0-15,1 1 0 0,-2 0 0 16,3 2-600 0,2 4-348-16,0-5 661 0,-2-4 83 15</inkml:trace>
  <inkml:trace contextRef="#ctx0" brushRef="#br0" timeOffset="141929.79">4095 9900 161 0,'0'0'77'15,"0"0"54"1,0 0 114-16,0 0 154 0,0 0 143 15,0 0-50-15,0 0-492 16,-3-64 0-16,3 64 0 16,0 0 0-16,0 6 0 15,0 18 0-15,0 10 0 16,0 10 0-16,0 4 0 16,0-2 0-16,12 1 0 15,4-7 0-15,4-5 0 16,1-6 0-16,1-6 0 15,0-9 0-15,-2-5 0 0,1-8 0 16,1-1 0-16,2-10 0 16,6-17 0-16,1-10 0 15,-1-5 0-15,-2-2 0 16,-5 2 0-16,-4 1 0 16,-7 5 0-16,-3 2 0 15,-4 4 0-15,-4 6 0 16,-1 7 0-16,0 7 0 15,0 6 0-15,0 4 0 16,0 0 0-16,0 0 0 16,0 0 0-16,0 10 0 15,0 8 0-15,0 8 0 16,9-4-1345-16,12 1 858 16</inkml:trace>
  <inkml:trace contextRef="#ctx0" brushRef="#br0" timeOffset="142650.46">5004 10017 48 0,'0'0'10'16,"0"0"-3"-16,0 0 5 16,0 0-2-16,0 0 0 15,0 0 3-15,0-9 0 0,0 9 6 16,0 0 9-16,0-1 21 16,0 0 4-16,0 0 26 15,0-1 26-15,0 0 81 16,0 1 106-16,-2 0 13 15,1-1-43-15,-1 1-34 16,-2-1-67-16,-2 2-4 16,-5-1-157-16,-1 1 0 15,-4 0 0-15,-5 0 0 16,-1 0 0-16,-5 6 0 16,0 5 0-16,-2 5 0 0,1 1 0 15,6 2 0-15,3 1 0 16,5-2 0-16,9-3 0 15,5-4 0-15,0-2 0 16,0-2 0-16,5-2 0 16,7-1 0-16,1-2 0 15,2-2 0-15,-3 0 0 16,0 0 0-16,0-3 0 16,0-7 0-16,0-2 0 15,4-4 0-15,-4 0 0 16,-1 2 0-16,-4 1 0 15,-1 5 0-15,-3 1 0 0,-1 3 0 16,-1 0 0 0,-1-2 0-16,2 4 0 0,-2 0 0 15,0 0 0-15,0 2 0 16,0 0 0-16,0 0 0 16,0 0 0-16,0 0 0 15,0 0 0-15,0 0 0 16,0 0 0-16,0 0 0 15,0 0 0-15,0 0-238 16,0 0-398-16,0 9-24 16,-8-2 394-16,-5 1 51 15</inkml:trace>
  <inkml:trace contextRef="#ctx0" brushRef="#br0" timeOffset="143373.47">4763 9928 185 0,'0'0'80'16,"0"0"130"-16,0 0 231 15,0 0 299-15,0 0-349 16,0 0-391-16,-13-47 0 15,13 47 0-15,0 0 0 16,0 0 0-16,0 13 0 16,0 13 0-16,0 12 0 15,0 5 0-15,0 6 0 0,0 4 0 16,0 2 0 0,0 0 0-16,0-4 0 0,9-3 0 15,-2-7 0-15,1-4 0 16,-1-8 0-16,-2-6 0 15,2-9 0-15,-4-5 0 16,-3-8 0-16,3-1 0 16,-3 0 0-16,0 0 0 15,0-11 0-15,0-9 0 16,0-5 0-16,0-4 0 0,0 1 0 16,0 0-403-16,-3 3-498 15,3-2 630-15,-3-6 151 16,3-4 51-16,0-8 49 15,0-5 19 1,0-1 1-16,0 1 2 0,-3 4 14 16,3 3 24-16,0 7 27 15,0 6 40-15,0 7 124 16,0 6 133-16,0 10 158 16,6 2-168-16,8 5-272 15,5 0-82-15,9 11 0 16,2 12 0-16,3 4 0 15,-3 2 0-15,-5 2 0 0,-7 2 0 16,-9-1 0-16,-9 1 0 16,0-4 0-16,-21-1 0 15,-12-4 0-15,-5-4 0 16,-1-8 0-16,3-9 0 16,12-3 0-16,3 0 0 15,8-6 0-15,5-6 0 16,7-2 0-16,1-2-541 15,18 0-572-15,12-2 810 16</inkml:trace>
  <inkml:trace contextRef="#ctx0" brushRef="#br0" timeOffset="143961.89">5539 9940 201 0,'0'0'109'16,"0"0"169"-16,0 0 412 16,0 0-9-16,0 0-593 15,0 0-88-15,-49-55 0 16,31 55 0-16,-4 0 0 0,-4 16 0 15,3 11 0 1,0 3 0-16,2 6 0 0,9 3 0 16,3-5 0-1,8-5 0-15,1-6 0 0,0-9 0 16,6-7 0-16,10-5 0 16,5-2 0-16,2-10 0 15,5-15 0-15,-1-4 0 16,-5-5 0-16,-1-5 0 15,-6-5 0-15,-6-6 0 16,1-5 0-16,-5-6 0 16,-4 1 0-16,-1 4 0 15,0 8 0-15,-1 7 0 16,-11 11 0-16,6 6 0 16,0 7 0-16,3 8 0 0,1 4 0 15,1 5 0-15,1 0 0 16,0 7 0-16,0 21 0 15,1 15 0-15,13 14 0 16,7 10 0-16,-2 5 0 16,1-2 0-16,-1-4 0 15,3-7 0-15,2-13 0 16,6-10 0-16,7-13 0 16,5-6 0-16,10-14-1068 15,1-3 377-15,0-2 471 16</inkml:trace>
  <inkml:trace contextRef="#ctx0" brushRef="#br0" timeOffset="144378.89">6136 9863 150 0,'0'0'83'16,"0"0"92"-16,0 0 181 16,-37-76 259-16,26 68-29 15,-2 5-504-15,1 3-82 16,-4 4 0-16,-3 17 0 15,-1 9 0-15,3 4 0 16,7 2 0-16,4-2 0 16,4-4 0-16,2-10 0 15,0-8 0-15,3-8 0 16,12-4 0-16,5 0 0 16,5-12 0-16,0-9 0 0,-1-5 0 15,-9 1 0-15,-3 1 0 16,-3 3 0-16,-6 4 0 15,-3 7 0-15,0 5 0 16,0 4 0-16,3 1 0 16,0 1 0-16,5 19 0 15,2 6 0-15,0 6 0 16,1 1 0-16,2-3 0 16,-2-6 0-16,1-8 0 15,1-7 0-15,6-8 0 16,1-1-874-16,1-8 212 15,-2-15 412-15,-4-5 131 16,-1-6 12-16</inkml:trace>
  <inkml:trace contextRef="#ctx0" brushRef="#br0" timeOffset="144645.32">6361 9681 44 0,'0'0'53'0,"0"-101"14"0,0 56 30 16,0 5 57-16,0 5 187 15,0 7 426-15,0 6-243 16,0 11-524-16,0 7 0 15,0 4 0-15,0 0 0 16,3 17 0-16,6 21 0 16,2 17 0-16,2 15 0 15,-1 11 0-15,-1 5 0 16,-3-2 0-16,1-9 0 0,-1-13 0 16,-2-12 0-16,6-15 0 15,-6-12 0-15,0-12 0 16,-3-10 0-16,-2-1 0 15,5 0 0 1,-2-14 0-16,-4-11-391 0,0-9-882 16,-14-5 900-16</inkml:trace>
  <inkml:trace contextRef="#ctx0" brushRef="#br0" timeOffset="144781.95">6276 9845 229 0,'0'0'26'0,"88"-13"82"16,-16 7-45-16,10 1-63 16,-1-1-60-16,-6 2-151 15</inkml:trace>
  <inkml:trace contextRef="#ctx0" brushRef="#br0" timeOffset="145105.13">6821 9924 127 0,'0'0'40'0,"0"0"85"16,82 6 1-16,-52-6 76 15,-2 0 60-15,2-5-80 16,-3-5-77-16,-2-4-45 16,-4-2-45-16,-3-3 4 15,-6-1 6-15,-9-2 9 0,-3 1 7 16,0-2 27-16,-15 5-25 15,-9 5 55-15,-4 6-14 16,-2 7 17-16,3 0 26 16,3 8-46-16,5 17-35 15,1 3-10-15,9 7-36 16,7 3 0-16,2 1 0 16,18 1 0-16,24-5 0 15,13-6-374-15,9-8-369 16,5-8 164-16,7-12 353 0</inkml:trace>
  <inkml:trace contextRef="#ctx0" brushRef="#br0" timeOffset="145824.16">8982 9600 241 0,'0'0'187'0,"0"0"469"16,0 0 202-16,0 0-753 16,0 0-105-16,0 0 0 15,-22-69 0-15,22 77 0 16,0 23 0-16,0 16 0 15,0 12 0-15,0 1 0 0,3-4 0 16,8-12 0-16,5-9 0 16,-4-16 0-16,0-9 0 15,0-10 0-15,6 0 0 16,3-19 0-16,4-13 0 16,-1-3 0-16,-9-1 0 15,0 0 0-15,-6 7 0 16,-5 6 0-16,-1 12 0 15,0 4 0-15,-3 7 0 16,0 0 0-16,4 6 0 16,4 15 0-16,4 5 0 15,4 1 0-15,1-3 0 16,2-6 0-16,0-6 0 16,1-7 0-16,4-5 0 15,-2 0 0-15,3-12 0 16,-2-9 0-16,-5-7 0 0,-6-1 0 15,-9-3 0-15,-3-1 0 16,0 2 0-16,0 3 0 16,-11 5 0-16,-2 7 0 15,0 8 0-15,2 8 0 16,5 0 0-16,6 11-808 16,0 9-131-16,3 4 699 15</inkml:trace>
  <inkml:trace contextRef="#ctx0" brushRef="#br0" timeOffset="146402.14">9599 9742 130 0,'0'0'38'16,"0"0"56"-16,0 0-13 15,100-2 34-15,-78-12 45 16,-2-5 94-16,-1-5-75 15,0-3-34-15,-2-3 33 16,-5 1 9-16,-2 2-2 16,-10 0 57-16,0 5-183 15,0 2-59-15,-6 3 0 0,-10 4 0 16,-1 5 0 0,-2 5 0-16,-2 3 0 0,-3 1 0 15,3 20 0-15,-1 9 0 16,4 7 0-16,6 7 0 15,3 2 0-15,9-1 0 16,0-5 0-16,0-7 0 16,17-5 0-16,9-8 0 15,7-10 0-15,7-6 0 16,5-4 0-16,0 0 0 16,0-14 0-16,-8-6 0 15,-6-3 0-15,-5-3 0 16,-7-2 0-16,-4-2 0 15,-6-4 0-15,-2 3 0 0,-4 3 0 16,-3 7 0-16,0 6 0 16,0 8 0-16,0 5 0 15,0 2 0-15,0 0 0 16,0 16 0-16,0 11 0 16,0 5 0-16,0 3 0 15,0 1 0-15,2-5 0 16,7-6 0-16,0-7 0 15,9-6 0-15,2-9 0 16,9-3 0-16,-2-2-725 16,7-19-175-16,-11-6 602 15</inkml:trace>
  <inkml:trace contextRef="#ctx0" brushRef="#br0" timeOffset="146555.26">10136 9344 219 0,'0'0'99'15,"0"0"184"-15,-39-94 303 16,36 78 105-16,1 10-522 16,2 6-169-16,0 10 0 15,0 26-431-15,5 11-530 16,10 7 486-16</inkml:trace>
  <inkml:trace contextRef="#ctx0" brushRef="#br0" timeOffset="147075.89">10621 9495 264 0,'0'0'181'16,"0"0"458"-16,-29-73 144 16,12 57-603-16,0 8-180 15,1 8 0-15,-5 0 0 16,-5 15 0-16,-2 16 0 15,3 7 0-15,1 8 0 16,7-3 0-16,6-2 0 16,6-6 0-16,5-10 0 15,0-7 0-15,12-9 0 16,9-8 0-16,9-1 0 16,3-13 0-16,1-14 0 0,1-7 0 15,-9-2 0-15,-4 1 0 16,-11 1 0-16,-2 1 0 15,-6 5 0-15,-3 7 0 16,0 8 0-16,0 7 0 16,0 5 0-16,0 1 0 15,0 6 0-15,4 18 0 16,8 11 0-16,3 10 0 16,3 4 0-16,-2 5 0 15,-5 3 0-15,-4-1 0 16,-7 0 0-16,0-3 0 15,-12-6 0-15,-14-6 0 16,-10-7 0-16,-6-10 0 0,-6-7 0 16,2-6 0-16,0-10 0 15,7-1 0-15,3-3 0 16,9-13 0-16,15-9-180 16,12-13-1054-16,8-17 810 15</inkml:trace>
  <inkml:trace contextRef="#ctx0" brushRef="#br0" timeOffset="147774.2">10953 9117 249 0,'0'0'94'16,"0"0"449"-16,0-93 618 15,0 79-1161-15,0 7 0 16,0 5 0-16,0 2 0 15,-1 0 0-15,-1 13 0 16,1 21 0-16,-2 21 0 16,2 17 0-16,1 14 0 15,0 6 0-15,0-3 0 16,4-10 0-16,9-13 0 16,1-18 0-16,2-16 0 15,-5-15 0-15,-3-12 0 16,9-5 0-16,5-15 0 15,8-15 0-15,3-10 0 16,-5-4 0-16,-8-3 0 0,-4 5 0 16,-8 6 0-1,-5 7 0-15,-3 10 0 0,0 7 0 16,0 8 0-16,0 2 0 16,0 2 0-16,3 10 0 15,5 19 0-15,5 8 0 16,0 7 0-16,3 0 0 15,-2-3 0-15,4-5 0 16,-1-9 0-16,0-11 0 16,4-9 0-16,4-7 0 15,5-5 0-15,3-22 0 16,3-11 0-16,-7-3 0 0,-2-12 0 16,-7-5 0-16,-5-11 0 15,-8-4 0-15,-7 5 0 16,0 11 0-16,0 14 0 15,-3 16 0-15,-1 14 0 16,1 5 0-16,3 8 0 16,0 0 0-16,0 28 0 15,0 18 0-15,12 17 0 16,2 10 0-16,-3 4 0 16,4-5 0-16,-3-9 0 15,0-10 0-15,-3-14 0 16,1-14 0-16,-1-12 0 15,-3-8 0-15,3-5 0 0,-3 0 0 16,-6-5 0-16,0-12-1141 16,-21-5 488-16</inkml:trace>
  <inkml:trace contextRef="#ctx0" brushRef="#br0" timeOffset="147893.14">11384 9442 139 0,'0'0'37'0,"93"-32"11"16,-29 20-25-16,8 3-23 16,0 3-53-16</inkml:trace>
  <inkml:trace contextRef="#ctx0" brushRef="#br0" timeOffset="148187.35">12116 9307 203 0,'0'0'50'15,"0"0"118"-15,0 0 193 16,0 0 369-16,-94-46-195 16,76 48-535-16,1 16 0 15,4 4 0-15,10 4 0 16,3-1 0-16,0 0 0 16,16 2 0-16,10 0 0 15,2 1 0-15,2 0 0 16,-2 2 0-16,-4 1 0 0,-4-1 0 15,-6 1 0 1,-11-3 0-16,-3-3 0 0,-19-2 0 16,-20-6 0-16,-13-4 0 15,-11-4 0-15,-7-3 0 16,-2-6-1563-16,8 0 1093 16</inkml:trace>
  <inkml:trace contextRef="#ctx0" brushRef="#br0" timeOffset="149005.37">14497 8789 193 0,'0'0'105'0,"0"0"100"16,0 0 181-16,0 0 242 16,0 0-98-16,0 0-530 15,0 0 0-15,-72-39 0 16,72 70 0-16,0 13 0 16,0 8 0-16,0 9 0 15,0 7 0-15,0 5 0 0,0 5 0 16,9 2 0-1,5-7 0-15,2-9 0 0,0-16 0 16,1-21 0-16,-8-13 0 16,-3-10 0-16,-2-4 0 15,2-12 0-15,1-21 0 16,0-10 0-16,0-7 0 16,3-5 0-16,1 5 0 15,2 11 0-15,5 11 0 16,4 10 0-16,3 13 0 15,3 5 0-15,5 4 0 16,-2 23 0-16,-4 9 0 0,-3 10 0 16,-15 4 0-1,-9 4 0-15,0-2 0 0,-28-4 0 16,-11-5 0-16,-8-8 0 16,-2-8 0-16,4-11 0 15,5-10 0-15,9-6 0 16,11-6 0-16,10-15 0 15,10-4-391-15,19-2-778 16,25-1 839-16</inkml:trace>
  <inkml:trace contextRef="#ctx0" brushRef="#br0" timeOffset="149376.37">14959 9402 23 0,'0'0'108'16,"0"0"-61"-16,0 0 36 15,0 0 51-15,0 0 83 16,0 0 193-16,94 16 20 16,-67-21-67-16,3-12-149 15,-2-4-196-15,-4-4-18 16,-3-4 0-16,-5 0 0 16,-7-3 0-16,-6 0 0 15,-3 3 0-15,0 2 0 16,-1 7 0-16,-10 6 0 15,-5 7 0-15,-9 7 0 16,-8 0 0-16,-3 8 0 16,-1 18 0-16,5 10 0 0,7 10 0 15,10 6 0-15,11 3 0 16,4-6 0-16,10-9 0 16,21-9 0-16,11-11 0 15,9-10 0-15,3-9-497 16,1-1-201-16,-1-10 321 15,-6-11 172-15,-7-6 85 16,-10-7-19-16</inkml:trace>
  <inkml:trace contextRef="#ctx0" brushRef="#br0" timeOffset="149691.26">15371 8732 177 0,'0'0'100'15,"0"0"184"-15,-42-78 472 16,38 68-26-16,2 9-730 16,2 1 0-16,0 14 0 15,0 22 0-15,12 18 0 16,3 16 0-16,3 10 0 16,-2 5 0-16,-4 3 0 15,2 0 0-15,1-2 0 16,-2-8 0-16,0-8 0 15,-2-12 0-15,-5-16 0 16,-1-12 0-16,-4-12 0 0,2-11 0 16,-2-5 0-1,4-2 0-15,1-5 0 0,3-13 0 16,0-10-541 0,-8-6-612-16</inkml:trace>
  <inkml:trace contextRef="#ctx0" brushRef="#br0" timeOffset="149907.68">15152 9210 218 0,'0'0'46'0,"0"0"162"16,0 0 40-16,0 0 4 15,0 0-241-15,153-49-11 16,-57 43 0-16,17 2-114 16,2-2-310-16,-7-2 141 15</inkml:trace>
  <inkml:trace contextRef="#ctx0" brushRef="#br0" timeOffset="150426.54">15929 9114 251 0,'0'0'131'0,"0"0"410"15,0 0 368-15,0 0-694 16,0 0-215-16,0 0 0 16,-25-44 0-16,25 54 0 15,-2 20 0-15,2 17 0 16,0 7 0-16,0 6 0 15,0-5 0-15,10-10 0 16,4-16 0-16,2-10 0 16,2-13 0-16,6-6 0 15,5-5 0-15,0-17 0 0,0-11 0 16,-4-3 0 0,-7-4 0-16,-2 1 0 0,-7 4 0 15,-4 6 0-15,-2 8 0 16,-1 10 0-16,-2 4 0 15,0 7 0-15,1 0 0 16,3 4 0-16,4 19 0 16,4 8 0-16,2 4 0 15,2-1 0-15,0-11 0 16,-3-6 0-16,-2-9 0 16,2-6 0-16,-1-2 0 15,3-10 0-15,2-14 0 16,-4-5 0-16,-4-2 0 15,-5-4 0-15,-4 4 0 16,0-1 0-16,0 6 0 0,-9 6 0 16,0 4 0-16,2 8 0 15,6 8 0-15,1 0 0 16,11 0-1529-16</inkml:trace>
  <inkml:trace contextRef="#ctx0" brushRef="#br0" timeOffset="150855.81">16633 9255 197 0,'0'0'246'16,"0"0"-222"-16,0 0 224 15,0 0-74-15,0 0 129 16,0 0 22-16,81 5-169 15,-60-5-43-15,1-5-32 16,-1-7-35-16,-3-6 29 16,-2-4-34-16,-2-4-23 15,-4-2-18-15,-6-2 0 16,-2 3 0-16,-2 0 0 16,0 4 0-16,-8 6 0 15,-5 5 0-15,-3 7 0 16,-5 5 0-16,-4 0 0 15,-2 21 0-15,4 10 0 16,1 8 0-16,4 4 0 16,9 9 0-16,6 2 0 0,3-2 0 15,0-3 0-15,15-10 0 16,10-9 0-16,13-10 0 16,12-9 0-16,13-10 0 15,4-1-502-15,-2-8-440 16,-10-15 637-16,-15-9 147 15</inkml:trace>
  <inkml:trace contextRef="#ctx0" brushRef="#br0" timeOffset="151215.75">17011 9176 190 0,'0'0'19'16,"0"0"88"-16,0 0 5 0,0 0 31 15,0 0 172-15,0 0 136 16,80 68-13-16,-53-68-166 16,0-9-272-16,-2-9 0 15,-5-5 0-15,-3 0 0 16,-4-3 0-16,-6 0 0 16,-4 1 0-16,-3 3 0 15,0 8 0-15,-10 1 0 16,-9 6 0-16,-6 7 0 15,-3 0 0-15,-5 7 0 16,0 18 0-16,3 10 0 16,7 9 0-16,5 12 0 15,9 0 0-15,7 0 0 0,2-6 0 16,14-11 0-16,20-9 0 16,11-11 0-16,7-11-568 15,2-8-379-15,-4 0 615 16</inkml:trace>
  <inkml:trace contextRef="#ctx0" brushRef="#br0" timeOffset="151570.65">17373 9108 86 0,'0'0'124'0,"0"0"34"0,18-75 346 16,-13 64 583-16,-2 8-999 15,0 3-88-15,1 5 0 16,8 20 0-16,-2 15 0 15,3 9 0-15,-2 7 0 16,-3-3 0-16,-1-10 0 16,5-14 0-16,0-17 0 15,9-12 0-15,2 0 0 16,5-21 0-16,2-14 0 16,-2-6 0-16,-7-1 0 15,-5 4 0-15,-4 11 0 16,-7 11 0-16,-2 11 0 15,-2 5 0-15,1 0 0 16,2 7 0-16,5 17 0 16,4 5 0-16,5 5 0 0,2-3 0 15,4-1 0-15,2-2 0 16,4-6-13-16,-2-4-1516 16,1-13 1167-16</inkml:trace>
  <inkml:trace contextRef="#ctx0" brushRef="#br0" timeOffset="167090.1">19252 9039 111 0,'0'0'69'0,"0"0"43"16,0 0 34-16,0 0 141 15,0 0 198-15,0 0 85 16,0 0-303-16,0 0-267 16,1-53 0-16,-1 53 0 0,0 0 0 15,0 17 0-15,0 6 0 16,0 11 0-16,0 6 0 15,0 7 0-15,2 0 0 16,2-1 0-16,5-4 0 16,-2-10 0-16,2-10 0 15,-1-9 0-15,1-8 0 16,-5-5 0-16,5 0 0 16,3-3 0-16,2-12-568 15,3-8-432-15,-9-9 668 16</inkml:trace>
  <inkml:trace contextRef="#ctx0" brushRef="#br0" timeOffset="167399.26">19195 8815 111 0,'0'0'90'0,"0"0"-14"15,0 0 61-15,0 0-4 16,0 0 9-16,0 0 324 16,9 24-71-16,-9-21-9 15,0-3-275-15,0 0-111 16,0 0 0-16,0-2 0 16,0-9 0-16,0-3 0 15,0-3 0-15,-4 4 0 16,-1 2 0-16,2 6 0 15,1 5 0-15,2 0 0 0,0 12 0 16,7 18-915-16,13 8 153 16,4 3 495-16</inkml:trace>
  <inkml:trace contextRef="#ctx0" brushRef="#br0" timeOffset="167919.88">19613 9058 186 0,'0'0'135'0,"0"0"277"16,0 0 356-16,0-75-222 15,0 68-546-15,0 5 0 0,0 2 0 16,0 0 0-16,0 0 0 15,0 16 0-15,0 11 0 16,6 12 0-16,1 8 0 16,5 4 0-16,-2-2 0 15,3-4 0-15,1-6 0 16,0-13 0-16,-1-9 0 16,-4-8 0-16,2-9 0 15,3 0 0-15,5-13 0 16,6-16 0-16,3-7 0 0,-1-5 0 15,-6-2 0-15,-5 3 0 16,-4 4 0-16,-3 7 0 16,-4 5 0-1,-2 7 0-15,-2 7 0 0,1 6 0 16,-2 4 0-16,0 0 0 16,0 0 0-16,3 8 0 15,2 12 0-15,3 10 0 16,1 2 0-16,-1 5 0 15,0-2 0-15,1-3 0 16,-3-3 0-16,0-2 0 16,3-9 0-16,0-3 0 0,8-1-65 15,7-6-1404-15,4 0 1092 16</inkml:trace>
  <inkml:trace contextRef="#ctx0" brushRef="#br0" timeOffset="168287.9">20291 9121 232 0,'0'0'165'0,"0"0"643"16,-4-72 34-16,2 61-842 16,-1 6 0-16,3 4 0 15,0 1 0-15,0 5 0 16,0 20 0-16,3 20 0 15,11 17 0-15,1 12 0 0,-5 5 0 16,-1 4 0-16,-4-6 0 16,-1-8 0-16,-1-5 0 15,2-12 0-15,-1-11 0 16,1-11 0-16,-1-13 0 16,-4-9 0-16,2-6 0 15,-2-2 0-15,0 0 0 16,3 0 0-16,0-18 0 15,2-12 0-15,1-15 0 16,-1-8 0-16,-4-2-1090 16,-1-3 512-16,0 3 412 15,-13-1 59-15,-6-5 32 0</inkml:trace>
  <inkml:trace contextRef="#ctx0" brushRef="#br0" timeOffset="168537.23">20291 9121 0 0,'-7'-79'45'0,"7"43"8"0,-2 7 4 16,2 12 21-16,0 9 36 15,0 6 22-15,0 2 23 16,8 0-146-16,20 16 1 16,11 8 32-16,10 4 3 15,-1 3 121-15,-5 2 83 16,-9 0-30-16,-11 0 124 16,-11 1-57-16,-12 1-290 15,-8 1 0-15,-26-2 0 16,-12-4 0-16,-5-8 0 0,5-10 0 15,4-7 0-15,17-5 0 16,7 0 0-16,13-2 0 16,5-12-374-16,17-2-798 15,26-5 784-15</inkml:trace>
  <inkml:trace contextRef="#ctx0" brushRef="#br0" timeOffset="169248.43">20775 9062 213 0,'0'0'109'0,"0"0"240"0,0 0 568 15,0 0-458-15,0 0-459 16,0 0 0-16,-26-69 0 16,26 69 0-16,0 0 0 15,0 0 0-15,0 21 0 16,0 8 0-16,14 13 0 15,5 2 0-15,-1 1 0 16,2-5 0-16,-1-9 0 16,-6-8 0-16,1-12 0 15,-7-7 0-15,2-4 0 16,7-7 0-16,1-15 0 16,7-8 0-16,-5-4 0 15,-5-1 0-15,-5-1 0 16,-6 5 0-16,-3 1 0 15,0 4 0-15,0 8 0 0,0 7 0 16,0 5 0 0,0 4 0-16,0 2 0 0,0 15 0 15,0 14 0-15,7 14 0 16,5 2 0-16,3 3 0 16,3-5 0-16,-2-4 0 15,-2-14 0-15,-2-13 0 16,1-9 0-16,4-3 0 15,5-21 0-15,0-11 0 16,-2-9 0-16,-4-4 0 0,-5-7 0 16,-1-9 0-1,-7-5 0-15,-3-2 0 0,0 3 0 16,0 8 0 0,-10 10 0-16,1 8 0 0,0 11 0 15,4 10 0-15,3 10 0 16,1 6 0-16,1 2 0 15,0 7 0-15,0 18 0 16,5 12 0-16,11 11 0 16,5 6 0-16,4 3 0 15,2 6 0-15,0-2 0 16,-6-2 0-16,-2-6 0 16,-5-7 0-16,-3-9 0 15,-3-9 0-15,-3-10 0 16,-2-5 0-16,-2-9 0 0,-1-4-631 15,0-2-283-15,-12-19 598 16</inkml:trace>
  <inkml:trace contextRef="#ctx0" brushRef="#br0" timeOffset="169364.12">21097 9045 131 0,'0'0'64'0,"164"-32"20"16,-40 13-30-16,19-8-54 15,19-8-172-15</inkml:trace>
  <inkml:trace contextRef="#ctx0" brushRef="#br0" timeOffset="170173.99">22771 8900 141 0,'0'0'81'0,"0"0"57"16,0 0 53 0,0 0 174-16,0 0 119 0,0 0-109 15,-62-61-103-15,51 61-272 16,-4 0 0-16,-7 19 0 15,-5 13 0-15,2 5 0 16,1 6 0-16,7 0 0 16,5-4 0-16,9-6 0 15,3-10 0-15,0-6 0 16,0-8 0-16,7-8 0 16,9-1 0-16,7-7 0 15,7-13 0-15,3-6 0 16,-5-6 0-16,-6 0 0 0,-6-2 0 15,-6 2 0-15,-3 1 0 16,-2 5 0-16,-2 5 0 16,0 8 0-16,-3 6 0 15,0 4 0-15,0 3 0 16,0 0 0-16,0 2 0 16,2 17 0-16,2 12 0 15,4 8 0-15,2 5 0 16,4-2 0-16,5 0 0 15,3-6 0-15,5-8 0 16,6-7 0-16,4-10 0 16,0-6-684-16,-2-5-136 15,-7 0 544-15,-10-14 144 0,-5-8 22 16</inkml:trace>
  <inkml:trace contextRef="#ctx0" brushRef="#br0" timeOffset="171116.07">23076 8960 38 0,'0'0'36'16,"0"0"3"-16,11-97 2 15,-6 74 23-15,-2 8 31 16,0 5 72-16,-3 6 195 16,1 4 217-16,1 0-202 15,1 0-280-15,4 15-91 16,5 10 17-16,3 11 100 16,1 4-123-16,-3 3 0 15,-2 1 0-15,-5-5 0 16,-1-4 0-16,-4-10 0 15,1-10 0-15,-2-8 0 0,1-5 0 16,2-2 0-16,3 0 0 16,6-18 0-16,0-6 0 15,4-5 0-15,0-4 0 16,-2 0 0-16,1 0 0 16,0 5 0-16,-3 7 0 15,-1 4 0-15,-3 8 0 16,-3 2 0-16,-2 6 0 15,0 1 0-15,5 0 0 16,8 14 0-16,5 9 0 16,6 5 0-16,3-3 0 15,1 0 0-15,0-7 0 0,1-7 0 16,-3-7 0 0,0-4 0-16,1 0 0 0,-1-15 0 15,1-7 0-15,2-3 0 16,-6-2 0-16,0-2 0 15,-4 0 0-15,-7 5 0 16,-4 3 0-16,-4 5 0 16,-3 3 0-16,-4 4 0 15,0 4 0-15,0 2 0 16,0 3 0-16,-13 0 0 16,-10 0 0-16,-6 10 0 0,-8 12 0 15,4 6 0 1,3 3 0-16,7 2 0 0,7-5 0 15,10-5 0-15,6-5 0 16,0-8 0-16,9-3 0 16,15-7 0-16,7 0 0 15,4 0 0-15,0-15 0 16,0-5 0-16,-1-5 0 16,-6-5 0-16,2-4 0 15,-3-8 0-15,-2-7 0 16,-4-8 0-16,-6-11 0 15,-3-13 0-15,-8-2 0 16,-1 0 0-16,-3 5 0 16,0 9 0-16,-4 3 0 0,-9 8 0 15,-1 10 0 1,1 13 0-16,4 17 0 0,4 15 0 16,-1 6 0-16,-1 38 0 15,3 29 0-15,4 21 0 16,0 20 0-16,22 7 0 15,8 5 0-15,4 0 0 16,0-7 0-16,3-14 0 16,-2-14 0-16,-4-17 0 15,-6-22 0-15,-6-21 0 16,-9-15 0-16,-6-13 0 16,-1 0 0-16,-1-3 0 15,1-14 0-15,-3-5 0 16,0-4 0-16,0-2 0 15,-9-2-546-15,-15-4-722 0</inkml:trace>
  <inkml:trace contextRef="#ctx0" brushRef="#br0" timeOffset="172670.45">5530 11187 120 0,'0'0'76'15,"0"0"39"1,0 0 84-16,-9-82 203 0,5 67 128 15,-1 3 28-15,2 5-511 16,3 3-47-16,-1 4 0 16,1 0 0-16,0 0 0 15,0 13 0-15,0 19 0 16,0 16 0-16,4 13 0 16,7 11 0-16,5 8 0 15,1 8 0-15,2-3 0 16,5-8 0-16,-2-15 0 0,2-18 0 15,0-19 0-15,-3-12 0 16,-3-13 0-16,7-8 0 16,2-22 0-16,4-8 0 15,-2-6 0-15,-7-4 0 16,-4 0 0-16,-2 1 0 16,-5 8 0-16,-5 8 0 15,-3 7 0-15,1 8 0 16,-4 8 0-16,3 5 0 15,-3 3 0-15,0 0 0 16,6 2 0-16,0 17 0 16,3 10 0-16,4 7 0 15,3 5 0-15,1-3 0 16,0-3 0-16,7-6 0 0,-5-11 0 16,2-8 0-16,0-7 0 15,-2-3 0-15,-1-1 0 16,0-19 0-16,0-6 0 15,-6-3 0-15,-3-2 0 16,-3 2 0-16,-2 4 0 16,-1 4 0-16,2 4 0 15,-5 7 0-15,1 4 0 16,-1 4 0-16,0 2 0 16,3 0 0-16,0 18 0 15,5 13 0-15,0 10 0 16,0 4 0-16,-2-4 0 15,3-6 0-15,0-13 0 16,-3-12 0-16,0-7 0 16,3-3 0-16,4-4-519 0,-2-13-294 15,-2-6 369-15,-6-9 262 16</inkml:trace>
  <inkml:trace contextRef="#ctx0" brushRef="#br0" timeOffset="172839">6229 11208 116 0,'0'0'95'0,"0"0"71"0,0 0 128 16,0 0 338-16,0 0 1 15,0 0-522-15,-33-56-111 16,33 61 0-16,0 17 0 16,0 9-535-16,13 7-421 15,7 0 609 1</inkml:trace>
  <inkml:trace contextRef="#ctx0" brushRef="#br0" timeOffset="173418.45">6640 11425 166 0,'0'0'135'16,"0"0"106"-16,0 0 340 0,0 0 8 15,0 0-254-15,0 0-335 16,-38-45 0-16,21 45 0 16,-2 14 0-16,-1 10 0 15,-2 6 0-15,4 2 0 16,3 4 0-16,9-6 0 16,6-7 0-16,0-7 0 15,0-7 0-15,9-7 0 16,9-2 0-16,6-4 0 15,3-19 0-15,-2-6 0 16,0-8 0-16,-5-4 0 16,-4-1 0-16,-2-7 0 15,-6-5 0-15,-5-5 0 16,-3-5 0-16,0 2 0 0,-1 0 0 16,-9 6 0-16,1 4 0 15,0 9 0-15,0 6 0 16,3 10 0-16,3 11 0 15,0 6 0-15,1 7 0 16,2 3 0-16,0 5 0 16,0 19 0-16,0 17 0 15,6 10 0-15,9 13 0 16,-1 8 0-16,3 5 0 16,-3 5 0-16,7 1 0 15,-6-4 0-15,3-7 0 16,-2-9 0-16,-1-16 0 15,2-14 0-15,0-13 0 16,4-13 0-16,2-7 0 16,8 0 0-16,3-10 0 0,3-8-1227 15,-2-2 686-15,-4 1 331 16</inkml:trace>
  <inkml:trace contextRef="#ctx0" brushRef="#br0" timeOffset="173960.02">7209 11407 146 0,'0'0'87'0,"0"0"107"16,0 0 265-1,0 0 189-15,0 0-135 0,0 0-513 16,-69-29 0-16,44 43 0 16,1 5 0-16,3 7 0 15,3 4 0-15,4 0 0 16,4 3 0-16,6-4 0 15,4-6 0-15,0-7 0 16,3-6 0-16,16-10 0 16,9 0 0-16,2-17 0 15,4-12 0-15,-1-7 0 16,-1-3 0-16,-4-4 0 16,-7-3 0-16,-2-4 0 15,-8-6 0-15,-1-7 0 16,-8-6 0-16,-2 2 0 0,0 0 0 15,-2 3 0-15,-11 10 0 16,2 6 0-16,1 8 0 16,1 12 0-16,3 10 0 15,3 9 0-15,0 7 0 16,3 2 0-16,-3 8 0 16,0 18 0-16,3 17 0 15,0 9 0-15,0 9 0 16,9 4 0-16,10 2 0 15,-2 2 0-15,5 0 0 16,-1-3 0-16,-3-6 0 16,1-6 0-16,2-10 0 15,-1-8 0-15,2-8 0 16,5-5 0-16,-2-10 0 0,6-6 0 16,1-6-369-16,2-1-787 15,-4-7 821-15</inkml:trace>
  <inkml:trace contextRef="#ctx0" brushRef="#br0" timeOffset="174358.97">7677 11411 185 0,'0'0'28'0,"0"0"30"15,0 0 93-15,0 0 0 0,0 0 158 16,0 0 72-1,66 30-61-15,-36-30-94 0,-2-13-53 16,-3-4-108-16,-4-2-65 16,-7-1 0-16,-4 0 0 15,-4-1 0-15,-6-1 0 16,0-1 0-16,0 1 0 16,-5 4 0-16,-6 4 0 15,0 7 0-15,-2 3 0 16,2 4 0-16,-4 0 0 15,-4 11 0-15,-2 15 0 16,3 6 0-16,5 6 0 0,7 2 0 16,6 2 0-16,0 2 0 15,13-2 0-15,13-2 0 16,4-12 0-16,4-10 0 16,7-9 0-16,0-9-24 15,-2 0-885-15,-1-6 224 16,-8-7 463-16,-9 0 87 15</inkml:trace>
  <inkml:trace contextRef="#ctx0" brushRef="#br0" timeOffset="174712.64">8144 11315 112 0,'0'0'62'0,"0"0"50"16,0 0 110-16,3-74 354 0,-3 69 282 15,0 5-753 1,0 0-105-16,1 10 0 0,5 16 0 15,-1 11 0-15,6 6 0 16,-1 3 0-16,-4-1 0 16,0-8 0-16,0-11 0 15,-3-12 0-15,4-11 0 16,8-3 0-16,6-19 0 16,9-12 0-16,4-5 0 15,-4-1 0-15,-6 5 0 16,-9 5 0-16,-6 8 0 15,-2 9 0-15,-4 7 0 16,-3 3 0-16,3 0 0 16,8 6 0-16,5 14 0 15,7 9 0-15,0 1 0 16,0 2 0-16,-1 3 0 0,-4 0 0 16,1-1 0-16,-2-3-1491 15,14-6 1044-15</inkml:trace>
  <inkml:trace contextRef="#ctx0" brushRef="#br0" timeOffset="176443.16">9854 10885 175 0,'0'0'136'15,"0"0"90"-15,-49-75 280 16,32 54 146-16,1 5-300 15,7 3-352-15,1 6 0 16,7 4 0-16,1 3 0 16,-2 7 0-16,-1 21 0 15,2 16 0-15,1 13 0 16,0 10 0-16,12 2 0 16,10-3 0-16,4-5 0 15,8-6 0-15,2-9 0 16,1-7 0-16,-1-11 0 0,-5-8 0 15,-4-9 0-15,0-8 0 16,3-3 0-16,4-5 0 16,0-16 0-16,1-3 0 15,-10-4 0-15,-1-3 0 16,-6-3 0-16,-2-1 0 16,-5-2 0-16,-1 2 0 15,-6 2 0-15,-4 4 0 16,0 5 0-16,0 6 0 15,0 3 0-15,-3 6 0 16,-4 4 0-16,4 2 0 16,0 3 0-16,-3 0 0 0,-3 2 0 15,-6 13 0 1,-1 10 0-16,-2 4 0 0,4 5 0 16,1 3 0-16,3 0 0 15,4-2 0-15,1-6 0 16,5-7 0-16,0-9 0 15,0-7 0-15,0-5 0 16,0-1 0-16,15 0 0 16,6-14 0-16,4-4 0 15,-2-3 0-15,-2-3 0 16,-6 0 0-16,-2-2 0 16,-5 6 0-16,-4-3 0 15,-4 1 0-15,0 3 0 0,0 1 0 16,0 1 0-1,0 4 0-15,0 3 0 16,-3 5 0-16,0 4 0 0,3 1 0 16,0 0 0-16,0 0 0 15,-3 16 0-15,3 8 0 16,0 5 0-16,0 3 0 16,6 2 0-16,9-2 0 15,0-4 0-15,3-5 0 16,-3-9 0-16,1-7 0 15,-2-6 0-15,3-1 0 16,3-4 0-16,1-13 0 0,-1-4 0 16,-3-2 0-1,-1-1 0-15,-2 2 0 0,-4-2 0 16,-2 1 0-16,-2 2 0 16,-3 2 0-16,-2 0 0 15,-1 0 0-15,0 4 0 16,0 0 0-16,0 1 0 15,0 1 0-15,0 3 0 16,-3 4 0-16,0 2 0 16,0 3 0-16,3 1 0 15,0 0 0-15,0 0 0 16,0 0 0-16,-4 4 0 16,-5 11 0-16,6 11 0 15,-2 7 0-15,5 7 0 16,0 2 0-16,0 1 0 0,5-5 0 15,13-6 0-15,4-8 0 16,2-7 0-16,3-10 0 16,6-7 0-16,0 0 0 15,-2-8 0-15,0-10 0 16,-7-5 0-16,-3-4 0 16,-9-1 0-16,0-2 0 15,-8 0 0-15,-2 0 0 16,-2-1 0-16,0 2 0 15,-2 4 0-15,-7 2 0 16,2 8 0-16,5 6 0 16,-1 4 0-16,3 5 0 0,0 0 0 15,0 0 0 1,0 7 0-16,0 17 0 0,3 9 0 16,15 11 0-16,-1 4 0 15,2 6 0-15,-4 3 0 16,-3 7 0-16,-8 0 0 15,-4 1 0-15,0 1 0 16,-4-1 0-16,-14-3 0 16,-5-7 0-16,-2-10 0 15,-5-13 0-15,-3-12 0 16,-5-10 0-16,1-10 0 16,1 0 0-16,7-21 0 15,9-11 0-15,12-9 0 16,8-3 0-16,2 0 0 15,27 5 0-15,11 8 0 0,7 5 0 16,5 7 0 0,-4 4 0-16,4 7 0 0,-1 2 0 15,-6 6 0-15,-8 0-42 16,-1 0-937-16,-8 0 359 16,-4-8 370-16</inkml:trace>
  <inkml:trace contextRef="#ctx0" brushRef="#br0" timeOffset="176911.07">11116 11019 143 0,'0'0'7'0,"0"0"60"16,0 0-13-16,40 86 16 15,-13-72-4-15,-3-7 32 16,4-5 26-16,-2-2 86 16,-2-5 23-16,1-14-7 15,-1-5-23-15,-3-5-26 16,-6-1-63-16,-4-4-62 16,-6 1 23-16,-5 1-12 15,0 1 2-15,0 4-65 16,-13 3 0-16,-1 6 0 0,-2 4 0 15,4 9 0 1,-6 5 0-16,1 3 0 0,-2 21 0 16,-3 11 0-16,8 15 0 15,2 8 0-15,2 4 0 16,9 0 0-16,1-5 0 16,6-4 0-16,20-10 0 15,10-8 0-15,7-11 0 16,4-14 0-16,5-7 0 15,1-3 0-15,3-5 0 16,-8-11-301-16,-5 0-625 16,-12-3 486-16,-13-1 241 15,-9-4 80-15</inkml:trace>
  <inkml:trace contextRef="#ctx0" brushRef="#br0" timeOffset="177250.72">11614 10931 91 0,'0'0'52'0,"0"0"29"16,38-74 39-16,-16 57 76 16,2 6 228-16,4 6 28 15,3 5-145-15,5 7-111 16,2 23-68-16,-1 10-128 16,-4 8 0-16,-9 5 0 15,-10 5 0-15,-9 1 0 0,-5-4 0 16,-5-7 0-16,-12-14 0 15,3-15 0-15,2-14 0 16,5-5 0 0,2-18 0-16,2-15 0 0,3-12 0 15,0-6 0-15,14 1 0 16,7 2 0-16,4 10 0 16,-4 9 0-16,3 10 0 15,-5 7 0-15,-2 6 0 16,-1 4 0-16,-7 2 0 15,-1 0-860-15,-8 4 64 16,0 2 538-16</inkml:trace>
  <inkml:trace contextRef="#ctx0" brushRef="#br0" timeOffset="178543.86">19253 9901 101 0,'0'0'54'0,"0"0"15"15,0 0 23-15,-92 14 9 16,69-8 55-16,4-2 130 16,-2 1 108-16,3 0-14 15,0 0 16-15,7-1-378 16,4-1-18-16,4-2 0 16,3-1 0-16,0 0 0 15,0 0 0-15,15 0 0 16,38-8 0-16,45-8 0 15,52-5 0-15,46-3 0 16,37-1 0-16,25 0 0 16,18 4 0-16,4 6 0 0,1 1 0 15,-24 1 0 1,-36 2 0-16,-50 1 0 0,-56 0 0 16,-48 3 0-16,-37 3 0 15,-21 1 0-15,-9 0 0 16,-2 0 0-16,-19-1 0 15,-13 0 0-15,-8 3 0 16,-3 1 0-16,1 0 0 16,5 0 0-16,0 11-552 15,0 0-541-15,-1-3 784 16</inkml:trace>
  <inkml:trace contextRef="#ctx0" brushRef="#br0" timeOffset="179460.3">5171 12247 84 0,'0'0'50'15,"0"0"4"-15,0 0 8 16,-96 8 5-16,83-8 16 16,10 0 43-16,3 0 112 15,0 0 162-15,46-9-133 16,39-14-59-16,52-9-61 16,54 1 114-16,43-2-261 15,28 6 0-15,12 5 0 0,2 5 0 16,-22 5 0-1,-29 4 0-15,-47 3 0 16,-47 3 0-16,-46 0 0 16,-36 2 0-16,-25 0 0 0,-12 0 0 15,-9 0 0-15,0-3 0 16,4 2 0-16,2 1 0 16,5 0-658-16,5 0-240 15,-1 0 557-15</inkml:trace>
  <inkml:trace contextRef="#ctx0" brushRef="#br0" timeOffset="182281.52">7477 12110 11 0,'0'0'22'0,"0"0"-1"16,0 0-8-16,0 0-11 15,0 0 0-15,0 0-1 16,0 0 0-16,0-12 0 15,0 8 1-15,0 0 1 16,0 0-2-16,0 0 0 16,0 1 0-16,0 0 2 15,-1 2 7-15,-1-2 0 16,-1 0-3-16,3 1 2 16,0 1 4-16,0 0 2 15,0 0 3-15,0 1 0 0,0 0 4 16,0-2-3-16,0 2-5 15,0 0 1-15,0 0 2 16,0 0 0-16,0 0 0 16,0 0-3-16,0 0-4 15,0 0-2-15,0 0-4 16,0 0-4-16,23 0 1 16,17 0 0-16,15 0 7 15,12 0-4-15,3 0 4 16,4-3 6-16,3-1-1 15,2 1-1-15,5 0 3 16,1 0-3-16,-2 1-6 16,-5 2-1-16,-8 0-4 15,-4-3-1-15,-8 0 1 16,-3-1 1-16,-12-1 6 16,-4 0 12-16,-2-1 6 0,-1 0 5 15,-3 3-6-15,-2-2-4 16,-1 0-11-16,-9 2-6 15,-2 0-1-15,-11 1-6 16,-5 2 3-16,-3 0-71 16,0 0-76-16,-9 10-5 15,-15 1 36-15</inkml:trace>
  <inkml:trace contextRef="#ctx0" brushRef="#br0" timeOffset="184407.21">4168 13697 121 0,'0'0'77'16,"0"0"28"-16,0 0 75 16,0 0 80-16,0 0 73 15,0 0-14-15,0 0-137 16,7-46-182-16,-14 77 17 15,-8 17 146-15,-7 14 51 16,-5 9-138-16,0 2-76 16,-1 3 0-16,1-1 0 15,1-5 0-15,4-3 0 0,7-15 0 16,5-10 0-16,7-16 0 16,3-12 0-16,0-10 0 15,0-4 0-15,0-14 0 16,9-16 0-16,9-15 0 15,-1-7 0-15,0-4 0 16,5-4 0-16,-2 0 0 16,-1 5 0-16,-3 1 0 15,-2 7 0-15,2 5 0 16,-4 5 0-16,-1 6 0 16,-1 5 0-16,1 10 0 15,-5 5 0-15,-3 5 0 0,-2 6 0 16,-1 0 0-1,2 0 0-15,6 13 0 0,6 17 0 16,7 16 0-16,0 10 0 16,6 9 0-16,-2 3 0 15,2-2 0-15,-2 0 0 16,3-3 0-16,1-8 0 16,-1-8 0-16,-2-6 0 15,-4-12 0-15,-4-8 0 16,-8-9 0-16,-5-4 0 0,-5-6 0 15,0-2 0 1,0 0 0-16,0 0 0 16,0-4-605-16,-3-6-372 0,-12-1 696 15</inkml:trace>
  <inkml:trace contextRef="#ctx0" brushRef="#br0" timeOffset="184624.63">3877 14381 142 0,'0'0'57'0,"0"0"18"16,0 0 10-16,0 0-42 16,116-12 41-16,-35 1 42 0,13-3-49 15,6 0-44-15,3-1-20 16,-6 2-13-16,-9 4-113 15,-13 0-137-15,-17 2 43 16</inkml:trace>
  <inkml:trace contextRef="#ctx0" brushRef="#br0" timeOffset="185461.39">5045 13872 86 0,'0'0'97'16,"0"-92"17"-16,-6 45 105 16,-4 3 271-16,1 7 222 15,3 8-383-15,0 7-329 0,0 10 0 16,3 5 0-1,0 5 0-15,2 2 0 0,-2 2 0 16,0 27 0-16,0 21 0 16,1 23 0-16,2 16 0 15,0 6 0-15,5-1 0 16,14-5 0-16,4-11 0 16,3-11 0-16,3-16 0 15,-1-14 0-15,-3-14 0 16,-4-12 0-16,3-11 0 15,0-3 0-15,9-25 0 16,0-12 0-16,-2-11 0 16,-7-4 0-16,-12-6 0 0,-2 0 0 15,-10-1 0-15,0 6 0 16,0 7 0-16,-3 12 0 16,-4 13 0-16,2 13 0 15,2 8 0-15,2 3 0 16,1 12 0-16,0 18 0 15,0 15 0-15,19 5 0 16,8 7 0-16,7 2 0 16,1-3 0-16,-1-3 0 15,2-12 0-15,-2-9 0 16,2-14 0-16,4-14 0 16,2-4 0-16,0-11 0 0,-1-18 0 15,-2-11 0-15,-4-8 0 16,-7-7 0-16,-4-9 0 15,-12-2 0-15,-9-7 0 16,-3 2 0-16,0 7 0 16,-21 7 0-16,-8 15 0 15,-5 12 0-15,-3 11 0 16,-5 12 0-16,0 7 0 16,1 6 0-16,6 23 0 15,12 4-1289-15,6 1 748 16</inkml:trace>
  <inkml:trace contextRef="#ctx0" brushRef="#br0" timeOffset="186720.03">6309 14269 115 0,'0'0'83'0,"0"0"19"16,0 0 108-16,0 0 259 16,0 0 213-16,0 0-296 15,-3-25-386-15,3 25 0 16,0 4 0-16,0 18 0 15,0 13 0-15,0 8 0 16,1 0 0-16,4 0 0 16,1-9 0-16,-1-7 0 0,-2-9 0 15,2-10 0-15,-2-3 0 16,2-5 0-16,4 0 0 16,4-10 0-16,-4-9-600 15,-7-6-465-15,-2-10 731 16</inkml:trace>
  <inkml:trace contextRef="#ctx0" brushRef="#br0" timeOffset="186989.3">6318 14023 134 0,'0'0'126'0,"0"0"53"0,0 0 149 15,0 0 19-15,0 0-19 16,0 0 264-16,3 23-579 15,-3-18-13-15,0-2 0 16,0-3 0-16,0 0 0 16,0 0 0-16,0 0 0 15,0-3 0-15,-3-5 0 16,-3-3 0-16,3 4 0 16,0 3 0-16,3 2 0 15,0 2 0-15,0 2 0 16,20 17 0-16,6 7-1172 15,3 4 541-15</inkml:trace>
  <inkml:trace contextRef="#ctx0" brushRef="#br0" timeOffset="188838.47">6613 14331 85 0,'0'0'37'0,"0"0"11"16,0 0 0 0,0 0 6-16,0 0 4 15,0 0-9-15,-19-10-11 0,19 9-12 16,0 1-8-16,9-2-4 16,16-3-6-16,11-1 6 15,9-3 0-15,-2 0-7 16,-5 2-3-16,-10 0 0 15,-12 3-1-15,-8 3 2 16,-7 1 0-16,-1 0 7 16,0 0-10-16,5 9 1 15,-2 10 16-15,-3 7 18 16,0 5 11-16,0 3-11 16,0 1 19-16,-8 2 6 15,1-2-5-15,-1 2 5 16,-2-2-2-16,2-1 30 15,-1-2 18-15,0-3 12 0,-1-8-37 16,1-7 1-16,3-4-8 16,0-6 8-16,-1-2 29 15,-2-2 25-15,-2 0-17 16,-5 0-121-16,1-6-23 16,-3-10-459-16,6-10-349 15,0-9 434-15,2-17 131 16</inkml:trace>
  <inkml:trace contextRef="#ctx0" brushRef="#br0" timeOffset="189123.7">6821 14032 149 0,'0'0'53'16,"0"0"9"-16,0 0 58 15,0 0 67-15,0 0 71 16,0 0 54-16,-3 18 53 16,3-18 19-16,-3 0-227 15,3 0-157-15,-5 0 0 16,-2 0 0-16,-2 0 0 16,-3-5 0-16,6-1 0 0,3 1 0 15,0 4 0-15,3 1 0 16,0 0 0-16,14 3-652 15,23 7-307-15,15 0 679 16</inkml:trace>
  <inkml:trace contextRef="#ctx0" brushRef="#br0" timeOffset="189694.18">7692 13598 74 0,'0'0'73'0,"0"0"1"16,0 0 33-16,0 0 12 15,0 0 22-15,0 0 32 16,-2 0-4-16,2 0 6 0,0 0-61 15,11 0 20 1,23 0 19-16,11-5 14 0,6-4-105 16,1 2-51-16,-7 6-11 15,-8 1-383 1,-11 3-327-16,-13 16 398 0,-13 8 128 16</inkml:trace>
  <inkml:trace contextRef="#ctx0" brushRef="#br0" timeOffset="189869.71">7707 13934 150 0,'0'0'45'15,"0"0"78"-15,0 0 64 16,0 0 59-16,0 0 37 16,0 0-9-16,66-28-151 0,-29 20-80 15,0 5-27-15,2 0-16 16,-2 3-317-16,5 0-370 15,-3-1 377-15</inkml:trace>
  <inkml:trace contextRef="#ctx0" brushRef="#br0" timeOffset="190922.89">9435 13439 67 0,'0'0'59'16,"0"0"6"-16,0 0 15 15,0-75 29-15,0 58 43 16,0 3 136-16,-3 6 88 0,3 2-11 15,0 5 45 1,0 1-334-16,0 0-76 0,0 0 0 16,0 10 0-16,0 15 0 15,1 12 0-15,9 8 0 16,-2 7 0-16,4 9 0 16,0 5 0-16,-2 9 0 15,1 2 0-15,2-3 0 16,-4-8 0-16,0-15 0 15,-2-14 0-15,-2-15 0 16,-2-11 0-16,-3-9 0 16,0-2 0-16,0 0 0 15,3-20 0-15,0-14 0 16,2-15 0-16,1-16 0 16,4-14 0-16,3-6 0 0,8-2 0 15,6 3 0-15,4 13 0 16,4 6 0-16,-4 12 0 15,0 14 0-15,-7 9 0 16,-6 8 0-16,-5 10 0 16,-2 7 0-16,-2 5 0 15,7 0 0-15,1 21 0 16,8 13 0-16,-1 12 0 16,3 15 0-16,-5 10 0 15,-1 9 0-15,-3 11 0 16,-3 3 0-16,-2-1 0 15,-4-2 0-15,-3-5 0 16,-1-3 0-16,5 0 0 16,-4-4 0-16,2-3 0 0,-2-11 0 15,2-4 0 1,-2-9 0-16,2-7 0 0,0-8 0 16,0-6 0-16,-2-7 0 15,0-7 0-15,-3-4 0 16,0-8 0-16,-1-2 0 15,-2-3 0-15,0 0 0 16,0 0 0-16,0 0 0 16,0 0 0-16,0-6 0 15,0-11-605-15,0-10-408 16,0-3 657-16</inkml:trace>
  <inkml:trace contextRef="#ctx0" brushRef="#br0" timeOffset="191291.9">10503 14129 142 0,'0'0'108'16,"0"0"42"-16,0 0 165 0,0 0 194 16,0 0-254-16,0 0-118 15,6 19-13-15,-5 24 183 16,-1 5-307-16,0-1 0 16,0-3 0-16,2-4 0 15,1-6 0-15,1-8 0 16,-2-8 0-16,-2-9 0 15,1-5 0-15,-1-4 0 16,0 0 0-16,0 0 0 16,2 0 0-16,-1 0-1094 15,-1 0 424-15,0-16 395 16</inkml:trace>
  <inkml:trace contextRef="#ctx0" brushRef="#br0" timeOffset="204011.14">11089 13376 91 0,'0'0'69'0,"0"0"56"15,0 0 15-15,0 0 160 16,0 0 199-16,0 0 86 15,0 0-347-15,0 0-238 0,-42-51 0 16,42 51 0-16,0 0 0 16,0 11 0-16,20 10 0 15,11 6 0-15,11 4 0 16,3 0 0-16,5 0 0 16,-5-1 0-16,-5-5 0 15,-10-2 0-15,-10-5 0 16,-7-2 0-16,-7-2 0 15,-3-2 0-15,2-4-1363 16,-5-6 908-16,0-2 236 16</inkml:trace>
  <inkml:trace contextRef="#ctx0" brushRef="#br0" timeOffset="204281.07">11398 13347 64 0,'0'0'105'0,"0"0"16"15,0 0 87-15,0 0 220 16,0 0 88-16,0 0-252 16,5-39-207-16,-21 64 6 15,-4 12 122-15,-6 5-149 16,0 6-36-16,0-1 0 16,-1-4 0-16,5-11 0 0,4-10 0 15,9-8 0 1,3-8 0-16,3-3 0 0,3-3-408 15,0 0-339-15,0-2 338 16,0-13 176-16,0-8 115 16,3-5 7-16</inkml:trace>
  <inkml:trace contextRef="#ctx0" brushRef="#br0" timeOffset="204465.44">11231 13362 56 0,'0'0'62'15,"0"0"16"-15,0 0 28 16,0 0 71-16,0 0 108 15,0 0-31-15,42-39-140 16,-30 68 382-16,-1 6-176 16,-6 7-221-16,-2 6-99 15,-3-1 0-15,0-3 0 0,0-11 0 16,0-6 0-16,0-7-324 16,-6-10-746-16,-3-9 663 15,-10-1 171-15</inkml:trace>
  <inkml:trace contextRef="#ctx0" brushRef="#br0" timeOffset="204597.09">11016 13559 105 0,'0'0'62'0,"100"-14"20"16,-27 10-38-16,14-2-34 15,10 0-10-15,1-4-49 16,0-5-127-16</inkml:trace>
  <inkml:trace contextRef="#ctx0" brushRef="#br0" timeOffset="204984.24">12108 13219 136 0,'0'0'98'16,"0"0"85"-16,2-85 286 16,-2 63 273-16,0 5-323 15,0 7-419-15,0 7 0 0,0 3 0 16,0 0 0-16,0 11 0 16,3 21 0-1,7 12 0-15,2 15 0 0,4 4 0 16,1 5 0-16,2 0 0 15,-4-2 0-15,0-4 0 16,-6-7 0-16,-3-4 0 16,-1-8 0-16,-1-6 0 15,-1-9 0-15,0-8 0 16,-3-9 0-16,0-5 0 16,1-6 0-16,-1 0 0 0,6-4 0 15,5-20 0 1,8-13 0-16,6-14-1021 0,4-5 225 15</inkml:trace>
  <inkml:trace contextRef="#ctx0" brushRef="#br0" timeOffset="205320.18">12582 13078 103 0,'0'0'84'0,"0"0"-27"15,0 0 24-15,0 0-28 16,-35 83 36-16,2-32 24 16,-12 2 17-16,-8 3-25 15,-4-7 3-15,9-7-22 16,8-9 28-16,17-9-13 0,13-8 28 16,10-3-77-16,27-2 44 15,25-1 76-15,15-4 120 16,11-5-210-16,-4-1-82 15,-3 0 0-15,-10 0 0 16,-12 0 0-16,-19 0 0 16,-17 3 0-16,-11 3 0 15,-2 4 0-15,-6 3 0 16,-14 1-111-16,-4-2-547 16,2-1-138-16,4-8 481 15</inkml:trace>
  <inkml:trace contextRef="#ctx0" brushRef="#br0" timeOffset="205663.26">13072 13573 216 0,'0'0'201'0,"0"0"621"15,0 0-14-15,0 0-808 16,0 0 0-16,0 0 0 16,12 20 0-16,-6 21 0 15,1 9 0-15,2 6 0 16,-1 0 0-16,1-5 0 0,0-6 0 16,2-7 0-1,0-5 0-15,-3-6 0 0,-3-6 0 16,-3-9 0-16,-1-5 0 15,-1-4 0-15,2-2 0 16,-1 1 0-16,-1-1 0 16,2 1 0-16,-2-2-684 15,0-10-531-15</inkml:trace>
  <inkml:trace contextRef="#ctx0" brushRef="#br0" timeOffset="206512.99">14285 12965 139 0,'0'0'71'0,"0"0"42"16,0 0 24-16,0 0 95 16,0 0-52-16,0 0-114 15,3-4-62-15,9 27 11 16,12 7 30-16,9 4 8 16,7-3 2-16,8 0-1 15,1-2-26-15,-3-4-28 16,-7-2 0-16,-8-5-23 0,-7-4-317 15,-6-4-55-15,-9-7 180 16,-3-3 96-16</inkml:trace>
  <inkml:trace contextRef="#ctx0" brushRef="#br0" timeOffset="206973.51">14716 12923 70 0,'0'0'57'0,"0"0"25"16,37-95 36-16,-29 81 50 15,-5 7 202-15,-1 7 43 16,-2 8-343-16,0 19-44 16,0 17 16-16,-17 11 65 15,-11 8 43-15,-7-1 3 16,2-10-101-16,8-17-46 0,9-19-12 16,10-10-11-16,3-6-35 15,3-4-90-15,0-19-177 16,3-10-190-16,13-9 210 15,2-2 161-15,1 1 64 16,-2 7 62-16,-2 7 12 16,-2 9 3-16,-1 8 45 15,-1 7 38-15,-1 5-9 16,-3 3-48-16,-1 18-6 16,-3 9 7-16,-3 7 13 15,-9 4 1-15,-22 4-21 16,-12-3-20-16,-5-4-1 15,-3-10-4-15,3-9 4 0,5-10-2 16,14-8 3-16,9-1 15 16,10-1 13-16,10-14 29 15,0 1 190-15,14-6-76 16,27 1-68-16,17-1-18 16,15 3-88-16,17 3-10 15,2 5-37-15,2 4-615 16,-9 0 177-16</inkml:trace>
  <inkml:trace contextRef="#ctx0" brushRef="#br0" timeOffset="207945.77">14562 12908 91 0,'0'0'49'0,"0"0"9"15,0 0 20 1,0 0 36-16,0 0 51 16,-53-76 142-16,51 72 36 0,1 3 130 15,1 1-104-15,0 0-369 16,-2 0 0-16,1 0 0 16,1 0 0-16,0 0 0 15,0 0 0-15,0 0 0 16,0 0 0-16,0 0 0 15,0 0 0-15,0 0 0 16,3 5 0-16,9 10 0 16,6 3 0-16,5 1 0 0,4 5 0 15,3 5 0 1,1 5 0-16,1 4 0 0,-1 3 0 16,0-2 0-16,-1-5 0 15,-6-7 0 1,-4-8 0-16,-7-8 0 15,-4-3 0-15,-6-7 0 0,0-1 0 16,-3 0 0-16,1 0 0 16,-1 0 0-16,2 0 0 15,-2 0 0-15,0 0 0 16,0 0 0-16,1 0-725 16,1 0-225-16,2-5 667 15</inkml:trace>
  <inkml:trace contextRef="#ctx0" brushRef="#br0" timeOffset="208211.81">14912 12877 151 0,'0'0'87'0,"0"0"88"16,0 0 21-16,0 0 24 15,-121 24 83-15,68 12 39 16,-3 6-41-16,1 6-29 15,-1-2-272-15,7 1 0 16,-2-6 0-16,4-4 0 16,6-5 0-16,9-8 0 15,6-5 0-15,14-12 0 16,8-2 0-16,4-3 0 16,0-2-42-16,1 0-826 0,27-3 148 15,8-19 452-15</inkml:trace>
  <inkml:trace contextRef="#ctx0" brushRef="#br0" timeOffset="208464.85">14710 12818 163 0,'0'0'97'0,"0"0"118"15,0 0 353-15,0 0 238 0,0 0-608 16,0 0-198-1,1 10 0-15,-1 44 0 0,3 8 0 16,2 4 0 0,0 3 0-16,1-8 0 0,-3-7 0 15,-2-11 0-15,-1-10 0 16,0-10 0-16,0-9-88 16,-18-9-1006-16,-9-5 605 15,-9 0 289-15,-8-12 93 16</inkml:trace>
  <inkml:trace contextRef="#ctx0" brushRef="#br0" timeOffset="208570.79">14464 13168 89 0,'0'0'68'16,"0"0"-6"-1,79-33-28-15,-15 30-23 0,17 1-5 16,16 2-6-16,11 0-44 16,5-1-90-16</inkml:trace>
  <inkml:trace contextRef="#ctx0" brushRef="#br0" timeOffset="209035.34">16309 12848 28 0,'0'0'167'0,"0"0"-23"16,-20-82 199-16,-6 58 268 16,-2 4 119-16,-5 7-706 15,-4 12-24-15,-5 1 0 16,-7 27 0-16,0 22 0 16,1 24 0-16,5 14 0 15,10 13 0-15,12 1 0 16,15-11 0-16,6-11 0 15,21-20 0-15,21-16 0 16,13-14 0-16,11-18 0 16,9-11 0-16,0-4 0 15,-4-25 0-15,-11-7 0 16,-10-8 0-16,-11-6 0 16,-11-6 0-16,-10-4 0 0,-15-5 0 15,-3-3 0-15,-21 1 0 16,-18 4 0-16,-6 10 0 15,-4 13 0-15,8 15 0 16,9 12 0-16,5 13 0 16,9 7 0-16,11 22-1332 15,7 6 814-15</inkml:trace>
  <inkml:trace contextRef="#ctx0" brushRef="#br0" timeOffset="209609.37">16936 13448 145 0,'0'0'93'16,"0"0"74"-16,0 0 145 0,-8-72 220 16,-3 58 45-16,0 5-356 15,-5 6-221 1,-1 3 0-16,-2 0 0 0,-5 4 0 16,2 18 0-16,-4 9 0 15,4 5 0-15,4 5 0 16,5-1 0-16,10-3 0 15,3-8 0-15,0-5 0 16,7-8 0-16,13-8 0 16,3-8 0-16,7 0 0 15,0-10 0-15,-3-10 0 16,-5-3 0-16,-2-1 0 16,-10-5 0-16,0 1 0 15,-8 0 0-15,-2 2 0 16,0 5 0-16,0 7 0 0,0 4 0 15,-2 6 0-15,-2 4 0 16,1 0 0-16,0 13 0 16,2 11 0-16,1 6 0 15,0 2 0-15,0 2 0 16,0-2 0-16,6-1 0 16,7-4 0-16,4-4 0 15,6-6-71-15,10-6-907 16,2-7 329-16,3-4 403 15</inkml:trace>
  <inkml:trace contextRef="#ctx0" brushRef="#br0" timeOffset="210192.17">17270 13572 65 0,'0'0'72'0,"0"0"16"16,0 0 21-16,0 0 36 0,0 0 152 16,0-81 161-16,0 74 106 15,0 3-315-15,0 1-249 16,0 3 0-16,0 0 0 16,0 0 0-16,0 0 0 15,0 19 0-15,0 4 0 16,0 10 0-16,2 4 0 15,1 2 0-15,0-1 0 16,0-4 0-16,1-8 0 16,-1-9 0-16,3-8 0 15,3-6 0-15,3-3 0 16,3 0 0-16,0-8-1025 16,-7-18 273-16</inkml:trace>
  <inkml:trace contextRef="#ctx0" brushRef="#br0" timeOffset="210444.03">17249 13230 212 0,'0'0'179'16,"0"0"456"-16,0 0 321 16,0 0-891-16,0 0-65 15,0 0 0-15,-9 11 0 16,8-4 0-16,-1-4 0 15,2-3 0-15,0 0 0 16,0 0 0-16,-1 0 0 16,1 0 0-16,0-5 0 15,0-1 0-15,0 5 0 16,13 1 0-16,11 0-1427 0,6 0 932 16</inkml:trace>
  <inkml:trace contextRef="#ctx0" brushRef="#br0" timeOffset="211338.68">18148 13034 84 0,'0'0'68'0,"0"0"28"15,0 0 38 1,0 0 59-16,0 0 124 0,0 0-45 16,0-34-128-16,10 37-68 15,8 13-39-15,7 8 363 16,10 1-174-16,2 2-226 15,6 1 0-15,-1-3 0 16,-2 1 0-16,-3-2 0 16,-4 0 0-16,-3-5 0 15,-10-2 0-15,-6-2 0 16,-5-4-82-16,-7-1-828 16,-2-3 300-16,0-7 397 15,0 0 107-15,-5-8 18 16</inkml:trace>
  <inkml:trace contextRef="#ctx0" brushRef="#br0" timeOffset="211869.32">18570 12945 14 0,'0'0'106'15,"0"0"-26"-15,9-87 59 16,-9 73 78-16,0 5 270 16,0 8 92-16,0 1-154 15,0 10-425-15,-6 18 0 16,-9 12 0-16,-5 13 0 15,-3 5 0-15,-3 2 0 16,2-4 0-16,2-11 0 0,4-11 0 16,6-13 0-16,6-10 0 15,1-6 0-15,5-5 0 16,0 0 0-16,0 0 0 16,0-9 0-16,5-12-626 15,6-7-149-15,-1-7 522 16,-1-2 125-16,-5-2 25 15,-1 3 55-15,-1 5 35 16,2 5 13-16,3 5 5 16,0 7 19-16,-1 7 6 15,-3 6 19-15,0 1-12 16,-3 0-26-16,0 16 3 16,0 5 20-16,-3 4 4 15,-15 4-16-15,-3 2-6 16,-8 3 2-16,-2 1-4 0,-4-2 0 15,-4-5-6-15,1-5 0 16,4-11-7-16,4-9 7 16,5-3-3-16,6-3 6 15,10-12 53-15,7-2 221 16,2-3 99-16,16 0-62 16,20 2-110-16,18 1-138 15,15 5-68-15,13 2-12 16,13 2-85-16,-3 8-499 15,-8-2-86-15,-14 0 388 16</inkml:trace>
  <inkml:trace contextRef="#ctx0" brushRef="#br0" timeOffset="212552.59">19833 12877 99 0,'0'0'66'0,"0"0"41"0,0 0 19 16,-12-76 66-1,1 64 171-15,-3 2 100 0,-5 4-76 16,-3 6-143-16,-6 0-244 16,-2 16 0-16,-1 14 0 15,1 15 0-15,5 8 0 16,3 10 0-16,4 7 0 15,14 0 0 1,4-3 0-16,19-13 0 0,24-8 0 16,15-17 0-16,8-9 0 15,-2-13 0-15,-4-7 0 16,-8-4 0-16,-10-23 0 16,-7-8 0-16,-10-9 0 15,-8-9 0-15,-11-4 0 16,-6-4 0-16,-1-1 0 0,-23-1 0 15,-7 5 0-15,-7 6 0 16,-1 9 0-16,7 11 0 16,6 13 0-16,9 18 0 15,7 1 0-15,7 21-1572 16,3 9 1226-16</inkml:trace>
  <inkml:trace contextRef="#ctx0" brushRef="#br0" timeOffset="213341.06">20726 13452 117 0,'0'0'62'16,"0"0"26"-16,0 0 29 16,0 0 44-16,0 0 143 15,-62-72 25-15,45 69-12 0,0 3-89 16,-2 2-90-16,-2 19-104 16,0 11 1-16,0 8-6 15,8 3 6-15,2 1-18 16,10-2 1-16,1-8-18 15,0-6 5-15,16-12 8 16,6-9-13-16,4-7 0 16,8-3 0-16,0-19 0 15,2-9 0-15,-4-3 0 16,-6-6 0-16,-7-2 0 16,-5 0 0-16,-5 0 0 15,-6 9 0-15,-1 8 0 16,-2 9 0-16,0 10 0 0,0 6 0 15,0 0 0-15,0 14 0 16,0 18 0-16,3 8 0 16,5 4 0-16,2 1 0 15,0-4 0-15,5-6 0 16,2-6 0-16,3-6 0 16,6-8-169-16,2-10-671 15,0-5 172-15,-5 0 398 16</inkml:trace>
  <inkml:trace contextRef="#ctx0" brushRef="#br0" timeOffset="213715">20918 13425 152 0,'0'0'59'0,"0"0"-3"16,0 0-2-16,107-34-6 15,-54 26 21-15,1 2 9 16,-10 1 18-16,-10 1 48 16,-12 0 19-16,-11 2 28 15,-6 2 31-15,-5 0-9 16,1 0-102-16,1 0-55 16,2 18-28-16,1 5 70 15,-2 10 0-15,-2 6 13 0,-1 4-111 16,0 3 0-16,0 1 0 15,0 1 0-15,-9-4 0 16,0-7 0-16,-1-11 0 16,0-9 0-16,2-8 0 15,-1-6 0-15,-4-3 0 16,-2 0 0-16,-5-7 0 16,2-12 0-16,-1-10-652 15,1-14-359-15,2-11 704 16</inkml:trace>
  <inkml:trace contextRef="#ctx0" brushRef="#br0" timeOffset="213960.28">21118 13112 143 0,'0'0'228'0,"0"0"-83"15,0 0 365-15,0 0 86 16,0 0-171-16,0 0-425 15,3 27 0-15,-3-25 0 16,0 0 0-16,0-2 0 16,-3 0 0-16,-6 0 0 15,2-4 0-15,-1-3 0 16,4 3 0-16,2 4 0 16,2 0 0-16,0 0-1600 15,14 1 1246-15</inkml:trace>
  <inkml:trace contextRef="#ctx0" brushRef="#br0" timeOffset="-214519.68">22498 12689 96 0,'0'0'61'16,"0"0"39"-16,0 0 23 15,0 0 26-15,0 0 128 16,0 0 77-16,-16-33-104 16,16 33-88-16,0 0-90 15,3 6-49-15,13 11-1 16,12 7 127-16,13 5 60 15,5 1-209-15,2 4 0 0,-3-2 0 16,-5 1 0 0,-8-3 0-16,-3 0 0 15,-7-3 0-15,-4-6 0 16,-6-4 0-16,-2-6 0 16,-5-5 0-16,-4-3 0 0,-1-2-874 15,0-1 209-15,0 0 427 16,0-11 99-16</inkml:trace>
  <inkml:trace contextRef="#ctx0" brushRef="#br0" timeOffset="-213936.73">22934 12633 64 0,'0'0'65'16,"0"0"16"-16,3-77 27 15,-3 67 79-15,0 7 214 0,0 3 103 16,0 3-264-16,-3 22-212 15,-15 12 63-15,-4 11 187 16,-4 4-278-16,-2 1 0 16,-2-3 0-16,1-4 0 15,7-6 0-15,3-5 0 16,5-10 0-16,7-9 0 16,2-7 0-16,3-8 0 15,2 0 0-15,0-1 0 16,0 0 0-16,7-1 0 15,9-15-221-15,7-4-554 16,-1-7 323-16,1-9 250 0,-1-3 73 16,-3-6 45-16,-2 1 43 15,-6 3 21-15,-3 6 13 16,-2 8 7-16,-3 6 24 16,-1 8 19-16,-2 8 15 15,0 5 28-15,0 0-17 16,0 21-68-16,0 11 6 15,1 12 35-15,-1 3 41 16,0 2 43-16,0 1-30 16,0-3-47-16,-6-6-29 15,-6-7-20-15,-1-7 0 16,-2-7-77-16,-5-9-163 16,-3-7 100-16,-2-4 64 15,-1 0 37-15,-1-14 32 16,1-9 7-16,6-2 9 15,6 3 12-15,10 3 42 0,4 4 14 16,3 3 30-16,20 4-35 16,16 1-16-16,13 2-42 15,13 4-14-15,5 1-50 16,0-1-268-16,-7-2 84 16</inkml:trace>
  <inkml:trace contextRef="#ctx0" brushRef="#br0" timeOffset="-212954.74">24248 12144 88 0,'0'0'44'0,"0"0"2"16,0 0 10-16,0 0 15 16,0 0 7-16,0 0 22 15,-10-44-24-15,-4 61-36 16,-11 18-6-16,-10 14 156 15,-5 14 5-15,2 10-3 16,5 13-23-16,10 13-36 16,16 8 11-16,7 5-14 15,34 1-44-15,20-8-16 16,10-11-12-16,3-15-29 0,-6-22-11 16,-9-16-18-16,-11-16 0 15,-11-10 0-15,-13-8 0 16,-8-7 0-16,-5 0 0 15,-1 0 0-15,-2-4 0 16,2-9 0-16,-3 0 0 16,0-2 0-16,0-1-784 15,0-3-131-15,-6-9 595 16</inkml:trace>
  <inkml:trace contextRef="#ctx0" brushRef="#br0" timeOffset="-212593.7">24673 12578 131 0,'0'0'114'16,"0"0"51"-16,0 0 290 15,0 0 219-15,0 0-166 16,0 0-508-16,-9-64 0 0,9 72 0 16,0 18 0-16,0 19 0 15,0 9 0-15,2 8 0 16,7-2 0-16,1-7 0 16,-1-3 0-16,0-10 0 15,-1-4 0-15,-1-7 0 16,-3-9 0-16,1-7 0 15,-2-4 0-15,0-2 0 16,0-1 0-16,5-3-1165 16,-1-3 548-16,0 0 383 15</inkml:trace>
  <inkml:trace contextRef="#ctx0" brushRef="#br0" timeOffset="-212337.02">24819 12872 140 0,'0'0'70'0,"0"0"3"16,0 0 51-16,85-13-13 15,-32 12 119-15,8 0 28 16,-1-1 14-16,-5-1 49 16,-8 1-65-16,-15-1-64 15,-14 1-192-15,-8 1 0 16,-8 1 0-16,-2 0 0 15,0 0 0-15,0 0 0 16,-12 0 0-16,-3 7-180 16,-4 4-590-16,3-2 111 15,3-3 387-15</inkml:trace>
  <inkml:trace contextRef="#ctx0" brushRef="#br0" timeOffset="-211856.49">25950 12611 125 0,'0'0'61'0,"0"0"46"0,2-92 72 16,-2 73 128-16,-6 3 143 16,-7 6-23-16,-8 6-101 15,-7 4-261-15,-5 7-65 16,-5 24 0-16,1 17 0 16,5 15 0-16,7 15 0 15,10 5 0-15,12-1 0 16,3-10 0-16,14-14 0 15,19-17 0-15,8-16 0 16,5-15 0-16,-1-10 0 16,0-6 0-16,-6-22 0 15,-3-9 0-15,-5-7 0 0,-6-6 0 16,-7-5 0-16,-12-4 0 16,-6-5 0-16,0-2 0 15,-21 4 0-15,-4 8 0 16,-2 13 0-16,6 19 0 15,3 13 0-15,5 9 0 16,3 16-1294-16,2 14 787 16</inkml:trace>
  <inkml:trace contextRef="#ctx0" brushRef="#br0" timeOffset="-211108.2">26591 13082 67 0,'0'0'126'16,"0"0"-74"-16,0 0 46 16,0 0 35-16,0 0 60 15,0 0 83-15,-72-43-39 0,50 47-136 16,-3 15 63-16,2 4-77 15,2 7 7-15,4 0-55 16,6-1 6-16,5-1-17 16,2-2-22-16,4-7 5 15,0-4-5-15,0-6 0 16,2-6-6-16,4-3 0 16,9 0 0-16,4-3-12 15,8-13-16-15,0-5-28 16,-3-1-18-16,-4-2 41 15,-6 0 33-15,-5 0 0 16,-4 3 0-16,-4 5 0 16,1 8 0-16,-2 5 0 15,0 3-5-15,0 0-22 0,0 17-107 16,0 7 134-16,0 5 0 16,4 6 5-16,3 0 0 15,7-2-5-15,5 2 6 16,5-5-12-16,3-3 12 15,0-7-12-15,3-6-572 16,0-8 131-16,-2-6 215 16</inkml:trace>
  <inkml:trace contextRef="#ctx0" brushRef="#br0" timeOffset="-210767.26">26759 13168 12 0,'0'0'90'0,"0"0"-47"16,0 0 1-16,94-23-9 15,-63 19 4-15,-4 3 6 16,-7 1 12-16,-4 0 17 16,-7 0 6-16,-3 0 32 15,1 0 15-15,-2 5-23 16,1 9 6-16,0 12 15 15,-2 7-3-15,1 7 59 16,-5 5 41-16,0 2-41 16,0-6-19-16,0-3-80 15,-9-7-82-15,-2-9 0 16,4-7 0-16,-3-8 0 0,1-7 0 16,-4 0 0-1,-4 0 0-15,-2-11-358 0,-1-12-726 16,2-9 707-16,0-10 163 15</inkml:trace>
  <inkml:trace contextRef="#ctx0" brushRef="#br0" timeOffset="-210527.46">26865 12866 199 0,'0'0'146'0,"0"0"297"16,0 0 368-16,0 0-363 15,0 0-448-15,0 0 0 16,3-11 0-16,-3 11 0 16,0 3 0-16,0 0 0 15,0-3 0-15,0 0 0 16,0 0 0-16,0 0 0 16,0 4 0-16,0 4-284 15,0-2-928-15,4-6 817 16</inkml:trace>
  <inkml:trace contextRef="#ctx0" brushRef="#br0" timeOffset="-209856.84">27316 12279 134 0,'0'0'65'0,"0"0"29"16,0 0 31-16,0 0 7 15,0 0-66-15,101 7-2 16,-52 29 50-16,6 14 30 16,1 18 7-16,-3 19 53 0,-2 8 37 15,-12 10 0-15,-9-4 18 16,-11-8-246-16,-13-8-13 15,-4-12 0-15,-2-11 0 16,0-9 0-16,-5-8 0 16,-7-4 0-16,0 1 0 15,-5-4 0-15,0-4 0 16,-2-5 0-16,5-6 0 16,2-10 0-16,8-6 0 15,1-5 0-15,3-2 0 16,0 0 0-16,0 0 0 15,0 0 0-15,0 0 0 0,0 0-249 16,0 0-804-16,0-18 583 16</inkml:trace>
  <inkml:trace contextRef="#ctx0" brushRef="#br0" timeOffset="-208739.75">28151 12590 52 0,'0'0'28'0,"0"0"14"16,0 0 3-16,0 0 2 15,0 0 4-15,0 0-8 16,-6-14-9-16,39 12-7 16,27-1 10-16,26 0 7 15,20-1-11-15,10 0-15 16,-2-2-3-16,-10 0-2 16,-11 4-5-16,-23-1-3 15,-21 1-4-15,-19 0-1 16,-17 0-1-16,-11 1-38 0,-2 1-71 15,-12 0-9 1,-21 0 5-16,-15 5 51 0</inkml:trace>
  <inkml:trace contextRef="#ctx0" brushRef="#br0" timeOffset="-207748.25">28251 12635 24 0,'0'0'60'0,"0"0"-31"0,0 0 23 15,0 0 0-15,0 0 16 16,0 0 2-16,-48-37 29 16,44 32 8-16,1-1 114 15,0 3 52-15,2 1-1 16,1 0 17-16,0 2-27 15,0 0-93-15,0 0-169 16,0 0 0-16,0 0 0 16,0 0 0-16,0 0 0 15,0 0 0-15,0 0 0 16,0 13 0-16,13 6 0 16,5 6 0-16,10 5 0 15,11 3 0-15,6 2 0 0,8 3 0 16,8 1 0-1,5 1 0-15,0-3 0 0,-4-3 0 16,-10-7 0-16,-10-10 0 16,-15-4 0-16,-12-6 0 15,-6-4 0-15,-8-1 0 16,-1-2 0-16,0 1 0 16,0 1 0-16,0 0 0 15,0 3 0-15,0 3 0 16,-1 8 0-16,-14 8 0 15,-4 6 0-15,-8 9 0 16,-6 3 0-16,-10 5 0 16,-5 0 0-16,-6 3 0 15,-2-1 0-15,-1 0 0 0,-1-2 0 16,2-4 0-16,1-6 0 16,8-3 0-16,9-7 0 15,12-5 0-15,12-10 0 16,6-3 0-16,6-6 0 15,2-3 0-15,0 0 0 16,0 0 0-16,0 0 0 16,4 0 0-16,26 0 0 15,15 0 0-15,19 0 0 16,13 1 0-16,9 1 0 16,8-2 0-16,2 0 0 15,1 0 0-15,-6 0 0 16,-10 0 0-16,-8 0 0 15,-12 0 0-15,-11 0 0 16,-14 0 0-16,-11 0 0 0,-11 1 0 16,-7-1 0-16,-6 0 0 15,1 0 0-15,1 0 0 16,-2 0 0-16,2 0 0 16,0 0 0-16,0-4 0 15,0-3 0-15,-3 0 0 16,0-1 0-16,0 1 0 15,0-1 0-15,0 3 0 16,0-1 0-16,0 1 0 16,0 3 0-16,-3-1 0 0,3 1 0 15,-1 0 0-15,1-2 0 16,-2 2 0-16,2-1 0 16,0 3 0-1,0-1 0-15,-1 1 0 0,-2-1 0 16,0-1 0-16,-3-1-284 15,-2-4-880-15,-2-6 728 16</inkml:trace>
  <inkml:trace contextRef="#ctx0" brushRef="#br0" timeOffset="-207171.77">29040 12504 81 0,'0'0'66'0,"0"0"1"15,0 0 1-15,0 0 2 16,0 0-11-16,0 0-16 16,9 8 1-16,-3 8 249 15,1 0-33-15,1 2 1 16,0 3 83-16,-1 1-87 15,2 0-123-15,-3 1-134 16,0-3 0-16,0-1 0 0,-3-5 0 16,0-3 0-16,0 0 0 15,-2 0 0-15,1 5 0 16,-1 3-157-16,-1 1-975 16,0-2 649-16,-16-8 215 15</inkml:trace>
  <inkml:trace contextRef="#ctx0" brushRef="#br0" timeOffset="-202975.1">28167 14261 116 0,'0'0'55'0,"0"0"22"15,0 0 10-15,0 0-23 16,0 0-16-16,0 0-31 16,96-25 2-16,-48 13 12 15,-1 1 16-15,-6 0 16 16,-11 4 12-16,-8 1 8 16,-12 3-3-16,-5 1 7 0,-3 1 23 15,-2 1-19-15,0 0-40 16,0 0-47-16,0 0-4 15,0 7-41-15,0 11 41 16,0 8 18-16,0 5-8 16,0 2 17-16,-2 3 22 15,-1 0 41-15,1-2-12 16,-1-2 14-16,2-7 24 16,-2-4-25-16,1-5 18 15,-1-5-34-15,0-4-35 16,0-4 1-16,-1-3 6 15,-3 0-47-15,-2 0 0 16,-6-3-47-16,1-11-719 16,-2-11-51-16,-2-9 539 15</inkml:trace>
  <inkml:trace contextRef="#ctx0" brushRef="#br0" timeOffset="-202743.72">28345 13990 175 0,'0'0'118'0,"0"0"198"16,0 0 433-16,0 0-60 15,0 0-689-15,0 0 0 16,0-10 0-16,0 10 0 0,0 0 0 16,0 0 0-16,0 0 0 15,0 0 0-15,2 0 0 16,14 17-519-16,5 4-242 15,1 2 293-15,2 0 243 16</inkml:trace>
  <inkml:trace contextRef="#ctx0" brushRef="#br0" timeOffset="-202484.47">28709 14222 214 0,'0'0'73'16,"0"0"134"-16,0 0 144 0,0 0 82 15,0 0-128-15,0 0-73 16,0-6-99-16,2 5-81 16,9 0-47-16,7 0-5 15,5 1 0-15,2 0 0 16,-4 0-57-16,-2 0-314 15,-1 2-268-15,-6 9 199 16,-6 4 216-16,-6 0 80 16</inkml:trace>
  <inkml:trace contextRef="#ctx0" brushRef="#br0" timeOffset="-202316.92">28737 14413 131 0,'0'0'70'0,"0"0"58"15,0 0 152-15,0 0 175 16,0 0-161-16,0 0-118 16,39-17-176-16,-3 11-28 15,4 0-423-15,-1 3-183 16,-2-5 361-16</inkml:trace>
  <inkml:trace contextRef="#ctx0" brushRef="#br0" timeOffset="-202057.57">29170 14183 217 0,'0'0'175'0,"0"0"359"15,0 0 412-15,0 0-771 16,0 0-175-16,0 0 0 16,2-20 0-16,-2 40 0 15,4 8 0-15,-1 6 0 16,3 0 0-16,-3 1 0 15,-2-4 0-15,-1-3 0 16,0-7 0-16,0-7 0 16,0-4 0-16,2-8 0 15,4-2 0-15,6 0 0 16,9 0 0-16,6-6-1198 16,-1-19 544-16</inkml:trace>
  <inkml:trace contextRef="#ctx0" brushRef="#br0" timeOffset="-200543.1">27668 11841 89 0,'0'0'62'0,"0"0"2"16,0 0 10-16,0 0-4 15,0 0-6-15,0 0-12 16,0 0 0-16,53-4 33 15,-32 17 7-15,-1 4-2 16,-4 3-19-16,-4 3-17 0,0 2 3 16,-6-1-15-16,-3 2-17 15,-2-6-9-15,-1-3-3 16,0-5 12-16,0-5-21 16,0-4 18-16,0-3 15 15,0 0 22-15,0 0 65 16,0 0 217-16,0-16 22 15,0-5-363-15,0-6 0 16,0-4 0-16,0-4 0 16,0-3 0-16,10 3 0 15,3 5 0-15,2 3 0 16,2 7 0-16,6 7 0 16,-1 8 0-16,5 5-47 15,3 0 23-15,-3 18 7 16,-2 5 11-16,-3 2 6 0,-6 4 0 15,-6-1 0-15,-3-1 0 16,-5-2 0-16,-2-3 6 16,0-5-6-16,0-5 0 15,-5-8 0-15,3-4 35 16,-1 0 18-16,-2-1-53 16,1-15 0-16,-1-6 0 15,2-4 0-15,3-3 0 16,0-4 0-16,0 1 0 15,0 2 0-15,6 2 0 0,8 4 0 16,3 4 0-16,6 7 0 16,2 5 0-16,5 6-42 15,3 2 31 1,-1 6-12-16,0 13-12 16,-5 6 12-16,-8 1 11 0,-4 3 12 15,-6-1 6-15,-4-4 6 16,-4-4 11-16,-1-6 17 15,0-7 1-15,0-6-17 16,0-1-24-16,0 0 0 16,0 0 0-16,-3-7 0 15,-3-8 0-15,-5-4 0 16,4 1 0-16,4 1 0 0,3 0-590 16,0 3-436-1,19 4 686-15</inkml:trace>
  <inkml:trace contextRef="#ctx0" brushRef="#br0" timeOffset="-193731.49">31023 7384 30 0,'0'0'37'15,"0"0"-28"-15,0 0 19 16,0 0-2-16,0 0 5 16,0 0 10-16,-89 6 1 15,71-5 4-15,-2 1 8 0,2 0-11 16,0 1 11-16,2 0 11 16,-2 0 19-16,2 0-3 15,2-1 9-15,2 0 4 16,2 0 19-16,4-1-9 15,1-1-26-15,4 0-36 16,-1 0-5-16,2 0-22 16,0 0-10-16,0 0 9 15,0 0-9-15,0 0-5 16,29 1-34-16,23 2-77 16,38 0 111-16,31 0 14 15,17 0-14-15,11-2-14 16,-1 0-12-16,1-1 5 15,7 0 13-15,-1 0-9 0,0 0-28 16,7 0-8 0,-7 0-8-16,-4-9 44 0,-15-2 17 15,-17 2-3-15,-23 0 3 16,-24 2 10-16,-20 3-6 16,-23 1-1-16,-11 1 0 15,-13 2-3-15,-5 0 4 16,0 0 16-16,0 0-20 15,-23 0-44-15,-12 0-93 16,-24 3-142-16,-15 2 82 16,-16-5 60-16</inkml:trace>
  <inkml:trace contextRef="#ctx0" brushRef="#br0" timeOffset="-193009.65">30996 7203 42 0,'0'0'26'16,"0"0"-4"-16,0 0 18 16,0 0-1-16,0 0 2 15,0 0 2-15,12-13 2 0,-12 13 4 16,0 0 6-16,0 0-5 16,0 2-19-16,-12 12-22 15,-4 6 42-15,-13 7 7 16,-8 3 30-16,-7 3-16 15,-6 3 2-15,1-4-27 16,5-5-13-16,7-3 10 16,9-7 2-16,12-5-39 15,6-5 23-15,9-4-26 16,1 2-4-16,0 0 0 16,17 5 25-16,23 4 104 15,14 5 28-15,11 3-47 16,8 5 16-16,-3 4-104 15,1 3 18-15,-7 0-35 16,-11-1 7-16,-10-3 10 0,-13-7-16 16,-13-6 5-16,-8-7-11 15,-7-5 6-15,-2-3-6 16,0-2 17-16,0 0 17 16,0 0 18-16,0 0-1 15,0 0-4-15,-8 0-47 16,-13 0-434-16,-13 0-446 15,-5 0 486-15</inkml:trace>
  <inkml:trace contextRef="#ctx0" brushRef="#br0" timeOffset="-191728.56">30971 7177 48 0,'0'0'33'0,"0"0"5"16,0 0-8-16,0 0 10 16,0 0-1-16,0 0 5 15,42-27 3-15,-39 26-6 16,1-1 17-16,-2-1 6 0,1 2 4 16,-2-1 31-1,2 2 16-15,-3 0 20 0,1 0-32 16,-1 0 18-16,0 0-30 15,0 0-7-15,0 0-29 16,0 0-8-16,0 0-16 16,0 0-31-16,-8 9-21 15,-7 11 21-15,-9 5 80 16,-9 6-20-16,-8 2 29 16,-6 3-5-16,-4 1-21 15,2-4 41-15,3-1-23 16,7-5-23-16,8-8-40 0,10-3-18 15,7-8 0-15,8-1 0 16,3-5 0-16,2-1 0 16,1 1 0-16,0-2 0 15,0 1 0-15,0 0 0 16,0 7 0-16,0 3 0 16,16 6 0-16,17 4 0 15,19 3 0-15,14 3 0 16,10 1 0-16,0 3 0 15,-3 3 0-15,-6-1 0 16,-10 4 0-16,-6 0 0 16,-12-2 0-16,-9-3 0 15,-7-6 0-15,-7-9 0 16,-8-4 0-16,-3-8 0 0,-4-3 0 16,-1-1 0-16,0-1 0 15,0 0 0-15,0 0 0 16,0 0 0-16,0 0 0 15,0-3 0-15,-6-10 0 16,-12-6-226-16,-1-5-1170 16,-8-1 985-16</inkml:trace>
  <inkml:trace contextRef="#ctx0" brushRef="#br0" timeOffset="-187552.16">29968 12911 9 0,'0'0'136'16,"0"0"-59"-16,0 0 37 16,0 0 2-16,0 0 5 15,0 0-19-15,0 0 32 16,-111 5 14-16,78 16 18 0,3 1-16 15,6 2-13-15,1 5-41 16,3-1 3-16,1 4-15 16,2 1 25-16,3 1-40 15,4-2 12-15,8-1-53 16,2-4-4-16,0-5-24 16,20-5-18-16,5-8 18 15,9-6 35-15,5-3-29 16,6 0 5-16,-2-12 2 15,-5-9-13-15,-9 1 0 16,-8-5 0-16,-7-3 0 16,-7-1 0-16,-1-7 0 15,-6-2 0-15,0-6 0 16,0-3 0-16,-18-1 0 16,-4-4 0-16,-4 4 0 0,-2-5 0 15,-2 2 0-15,2-3 0 16,3 3 0-16,4 2 0 15,10 4 0-15,8 7 0 16,3 6 0-16,0 8 0 16,15 5 0-16,11 8 0 15,2 7 0-15,6 4 0 16,2 0 0-16,-6 15 0 16,-6 5 0-16,-11-1 0 15,-7 1 0-15,-6-3 0 0,0-5 0 16,-3-4 0-1,-12-3 0-15,-1-3 0 0,-4-2 0 16,4 0 0-16,4-4 0 16,3-9 0-16,4 1 0 15,5 0 0-15,3 6-203 16,24 6-1008-16,9 0 841 16,5 18 199-16</inkml:trace>
  <inkml:trace contextRef="#ctx0" brushRef="#br0" timeOffset="-186989.15">30462 13122 198 0,'0'0'121'15,"0"0"133"-15,0 0 237 16,0 0-16-16,0 0-14 16,-94-72-414-16,80 69-47 15,3 3 0-15,0 0 0 16,-2 1 0-16,-1 13 0 0,1 7 0 15,0 2 0-15,5-1 0 16,5-2 0-16,3 0 0 16,0-8 0-16,0 0 0 15,0-4 0-15,5-4 0 16,-1-3 0-16,-1-1 0 16,3 0 0-16,4-7 0 15,5-12 0-15,3-6 0 16,-3-3 0-16,-2 2 0 15,-5 1 0-15,0 8 0 16,-5 7 0-16,-2 6 0 16,1 4 0-16,2 0 0 15,2 2 0-15,4 14 0 16,4 10 0-16,-1 5 0 16,1 0 0-16,-3-1 0 0,2-3 0 15,-2-7 0-15,3-12 0 16,1-4-47-16,4-4-894 15,5 0 300-15,-2-10 397 16,-4-8 71-16</inkml:trace>
  <inkml:trace contextRef="#ctx0" brushRef="#br0" timeOffset="-186699.92">30674 12872 149 0,'0'0'79'0,"0"0"90"16,0 0 156-16,0 0 363 15,0 0-51-15,0 0-637 16,0-71 0-16,0 71 0 16,0 18 0-16,9 14 0 15,4 14 0-15,-1 10 0 16,-3 3 0-16,-2 6 0 16,-5-7 0-16,-2-8 0 15,0-10 0-15,0-14 0 16,0-12 0-16,0-8 0 15,0-6 0-15,0 0 0 16,5-3 0-16,2-17 0 16,8-5-798-16,1-6 12 15,4-4 549-15,-2-2 126 16,-2 2 29-16</inkml:trace>
  <inkml:trace contextRef="#ctx0" brushRef="#br0" timeOffset="-186499.46">30857 12996 15 0,'0'0'48'15,"0"0"-8"-15,0 0 1 16,0 0 15-16,0 0 2 15,0 0-4-15,9-43-23 16,-25 61-21-16,-8 7 57 16,-4 6 29-16,-4 3 70 15,3 0 31-15,0-4 56 16,13-8-92-16,10-8-75 16,6-6-13-16,21-3-40 15,18-5 43-15,16 0-32 16,6-2-44-16,3-11-28 0,2 0-558 15,-3-4 26-15,-5-3 300 16</inkml:trace>
  <inkml:trace contextRef="#ctx0" brushRef="#br0" timeOffset="-186185.3">31279 12560 162 0,'0'0'86'0,"0"0"127"16,0 0 279-16,0 0-66 16,0 0-189-16,0 0-96 0,22 6-135 15,9 21 278-15,3 5-284 16,3 5 0-16,-4 1 0 15,-6-3 0-15,-6-5 0 16,-5-8 0-16,-5-5 0 16,-2-6 0-16,-3-5-99 15,-2-5-811-15,2-1 329 16,-1 0 355-16,-1-15 93 16</inkml:trace>
  <inkml:trace contextRef="#ctx0" brushRef="#br0" timeOffset="-185934.34">31600 12557 82 0,'0'0'61'16,"0"0"25"-16,0 0 59 16,0 0 108-16,0 0 284 15,0 0 160-15,0 0-511 16,5-70-186-16,-5 80 0 16,-11 14 0-16,-6 11 0 15,-9 13 0-15,-1 5 0 16,-6 1 0-16,2-4 0 15,4-14 0-15,6-11 0 16,11-9 0-16,4-10 0 16,5-5 0-16,1-1 0 0,0 0 0 15,0-3 0 1,13-12-1021-16,4-8 305 0,0-2 512 16</inkml:trace>
  <inkml:trace contextRef="#ctx0" brushRef="#br0" timeOffset="-185716.92">31469 12487 159 0,'0'0'106'15,"0"0"94"-15,0 0 55 16,0 0-41-16,0 0-72 16,0 0 505-16,3 111-323 0,8-62-324 15,2 1 0 1,-1-4 0-16,-1-7 0 0,-1-10 0 15,-4-5 0-15,-5-7 0 16,-1-4-626-16,0-3-290 16,-12-6 639-16,-18-4 117 15</inkml:trace>
  <inkml:trace contextRef="#ctx0" brushRef="#br0" timeOffset="-185586.27">31257 12824 133 0,'0'0'57'15,"93"-31"35"-15,-31 14 10 16,4 3-33-16,-5 2-55 16,-1 1-14-16,-3 0-89 15,-8 1-120-15</inkml:trace>
  <inkml:trace contextRef="#ctx0" brushRef="#br0" timeOffset="-183768.58">32436 12557 70 0,'0'0'58'16,"0"0"7"-16,0 0 15 15,-9-85 45-15,4 67 121 16,1 1 224-16,-2 5 94 0,2-1-195 15,-1 7-369-15,4 5 0 16,-2 1 0-16,3 0 0 16,-2 0 0-16,2 0 0 15,0 4 0-15,-3 13 0 16,2 10 0-16,-3 11 0 16,3 11 0-16,1 12 0 15,0 7 0-15,1-1 0 16,12-6 0-16,3-14 0 15,-3-12 0-15,2-11 0 16,-6-13 0-16,-1-7 0 16,-4-4 0-16,6 0 0 15,3-12 0-15,2-14 0 16,2-10 0-16,-4-8 0 16,0-5 0-16,-4-2 0 0,-3 4 0 15,-3 9 0-15,1 13 0 16,-4 9 0-16,0 10 0 15,0 6 0-15,0 0 0 16,1 8 0-16,6 17 0 16,3 11 0-16,5 9 0 15,0-2 0-15,4-3 0 16,-1-8 0-16,3-10 0 16,0-6 0-16,-3-12 0 15,1-4 0-15,-2-2 0 0,-1-21 0 16,-1-9 0-16,-2-9 0 15,-5-10 0-15,-3-6 0 16,-5 0 0 0,0 0 0-16,-13 8 0 0,-7 7 0 15,-4 6 0-15,4 12 0 16,1 7 0-16,5 9 0 16,6 8 0-16,3 0 0 15,4 7 0-15,1 18-386 16,4 8-741-16,20 3 818 15</inkml:trace>
  <inkml:trace contextRef="#ctx0" brushRef="#br0" timeOffset="-182905.05">32854 13129 69 0,'0'0'84'0,"0"0"-23"15,0 0 10-15,0 0-17 16,0 0-19-16,0 0-27 16,59 6 1-16,-27 5 12 15,-3-4-15-15,-2-2 4 16,-7-1-2-16,-6-4 1 15,-6 0-3-15,-6 0 4 16,-1 0 19-16,-1 0 44 0,2 0 117 16,-2 0 36-16,0 0 34 15,0 0-9-15,0 0-74 16,0 0-6-16,0 0-67 16,0 0-104-16,0 3-29 15,0 11-58-15,0 9 87 16,0 5 18-16,0 6 33 15,-3 2 25-15,0-2 0 16,-5 0-76-16,-1-6 0 16,0-3 0-16,0-6 0 15,2-4 0-15,-2-4 0 16,0-7 0-16,0-2 0 0,-4-2 0 16,1-3 0-16,-2-16-232 15,4-9-995-15,7-14 827 16</inkml:trace>
  <inkml:trace contextRef="#ctx0" brushRef="#br0" timeOffset="-182715.56">33046 12928 138 0,'0'0'118'0,"0"0"53"15,0 0 82-15,0 0 139 16,0 0-59-16,0 0-9 0,0 13-198 15,0-1-28-15,0-1-75 16,0 0-23-16,16 3-673 16,7 0-162-16,8 2 529 15</inkml:trace>
  <inkml:trace contextRef="#ctx0" brushRef="#br0" timeOffset="-182380.86">33421 12971 233 0,'0'0'180'0,"0"0"557"0,0 0 160 15,0 0-897-15,0 0 0 16,0 0 0-16,-9-13 0 15,9 35 0-15,-2 14 0 16,1 12 0-16,-1 4 0 16,-1 4 0-16,-3 1 0 15,0-3 0-15,-1-8 0 16,1-9 0-16,1-13 0 16,2-11 0-16,3-7 0 15,0-4 0-15,0-2 0 16,0 0 0-16,9-3-684 15,12-16-204-15,5-11 566 0</inkml:trace>
  <inkml:trace contextRef="#ctx0" brushRef="#br0" timeOffset="-182136.51">33645 13082 148 0,'0'0'68'15,"0"0"17"-15,0 0-18 16,0 0-50-16,-86 52 45 15,37-15 94-15,1 6 23 16,5-4-106-16,13-4-16 16,14-11-39-16,14-9-3 15,2-9 8-15,31-6 27 0,13 0 254 16,10 0 92-16,2 0-265 16,-8-6-108-1,-9-2-23-15,-8 5-74 0,-8 2-855 16,-10 0 375-16,-10-1 331 15</inkml:trace>
  <inkml:trace contextRef="#ctx0" brushRef="#br0" timeOffset="-173668.24">32519 13861 117 0,'0'0'16'16,"0"0"45"-16,0 0 7 16,-100 0-4-16,81 0 15 15,4 0 24-15,2 0 64 16,4 0 47-16,1 0 16 16,1 0 20-16,4 0-80 15,0 0-42-15,3 0-32 16,0 0-38-16,0 2-47 15,0-2 29-15,18 0-40 16,31 0-34-16,35 0 34 16,29-5 40-16,17-2-28 0,0 3 5 15,1-2-17-15,3 1 0 16,2-1-6-16,-1-2-97 16,-8-1-28-16,-17 1 80 15,-18-2-42-15,-26 4 55 16,-26 3 5-16,-22 0-9 15,-15 3 27-15,4 0 4 16,-7 0 1-16,0 0 5 16,0 0 5-16,0 0 15 15,0 0-10-15,-24 0 6 16,-22 0 41-16,-19 5-14 0,-25 0 22 16,-15 2-33-1,-17 3-10-15,-6 3 0 16,1 3 22-16,9-1-39 15,18 0-11-15,7 0 11 0,9-1 22 16,6-1 18-16,11-5 11 16,10-1 46-16,15-4-4 15,13-2 12-15,9-1-105 16,11 0 0-16,6 0 0 16,3 0 0-16,0 0 0 15,0 0 0-15,24 0 0 16,27-1 0-16,32-5 0 0,29-2 0 15,15 1 0 1,11 1 0-16,8 2 0 0,7 0 0 16,-4 1 0-16,-22-2 0 15,-27 1 0-15,-32 0 0 16,-28 2 0-16,-24 1 0 16,-13 1 0-16,-3 0 0 15,0 0 0-15,-13 0 0 16,-19 0 0-16,-21 0 0 15,-18 3 0-15,-10 5 0 16,-4-5 0-16,5 2 0 16,10-3 0-16,12 0 0 15,22-2 0-15,18 3 0 16,17-3 0-16,1 4 0 16,1 2-869-16,11-2-32 0,-2-4 695 15</inkml:trace>
  <inkml:trace contextRef="#ctx0" brushRef="#br0" timeOffset="-159393.28">33113 14048 33 0,'0'0'33'0,"0"0"0"16,0 0-2-16,0 0 4 16,0-76 6-16,0 64-13 15,0 2 9-15,0 3 22 16,0 1-6-16,0 3 11 0,0 2 37 15,0 1-11-15,0 0-18 16,0 0-49-16,0 14-23 16,0 14 0-16,0 13 31 15,5 13 37-15,0 9 45 16,3 9 6-16,1 5-1 16,0 0-2-16,4 0-19 15,-4-4 69-15,1-4-54 16,0-6-10-16,-7-6-28 15,0-5-10-15,-3-8 5 0,0-7-40 16,0-8 7-16,0-6-36 16,1-9 0-16,-1-7 0 15,2-6 0-15,-2-1 0 16,1 0 0-16,1-11 0 16,-1-12 0-16,-1-9 0 15,0-5-312-15,0 1-597 16,0 4 439-16,-6 2 262 15</inkml:trace>
  <inkml:trace contextRef="#ctx0" brushRef="#br0" timeOffset="-158768.21">33207 14111 76 0,'0'0'41'0,"0"0"8"15,0 0 3-15,0 0-6 16,0 0 6-16,0 0 12 15,0-72 21-15,0 72 6 16,0 0-27-16,-3 0-15 0,-9 8-26 16,-7 11 67-16,-8 4 17 15,0 6 6-15,-4 1-18 16,-2 6 13-16,0 1-20 16,-1 0-44-16,6-5 3 15,2-4-10-15,10-9-11 16,8-9 6-16,4-6-5 15,4-4-5-15,0 0 106 16,0 0 152-16,3-11-169 16,10-8-111-16,6-5 0 15,1-5 0-15,1-3 0 16,3 1 0-16,-3 1 0 16,1 2 0-16,-3 4 0 15,-3 4 0-15,-5 7 0 16,-3 3 0-16,-5 7 0 0,-2 2 0 15,-1 1 0 1,6 0 0-16,6 15 0 0,3 8 0 16,9 5 0-16,6 1 0 15,1 0 0-15,2-5 0 16,-3-3 0-16,-3-3 0 16,-2 1 0-16,-2-4 0 15,3 3 0-15,3 3-307 16,-4-4-894-16,-3-6 863 15</inkml:trace>
  <inkml:trace contextRef="#ctx0" brushRef="#br0" timeOffset="-145764.59">4686 15784 89 0,'0'0'60'0,"0"0"35"16,0 0 30-16,0-76 75 15,0 61 195-15,0 1 147 16,0 3-48-16,0 5-447 15,0 3-47-15,0 1 0 16,0 2 0-16,0 0 0 16,0 0 0-16,0 2 0 15,3 18 0-15,10 10 0 0,4 13 0 16,2 9 0 0,5 7 0-16,0 9 0 0,4 5 0 15,-1-3 0-15,1-10 0 16,-4-10 0-16,-6-12 0 15,-3-16 0-15,-4-7 0 16,-4-14 0-16,-1-1 0 16,3-10 0-16,7-18 0 15,4-12 0-15,2-12 0 16,-1-6 0-16,-3-4 0 16,-2 6 0-16,-2 8 0 15,-5 11 0-15,-1 9 0 16,-3 11 0-16,-2 8 0 15,-3 9 0-15,6 0 0 16,9 12 0-16,3 16 0 0,9 11 0 16,1 12 0-1,0 8 0-15,2 1 0 0,-3-8 0 16,1-11 0-16,-1-16 0 16,-3-13 0-16,3-12 0 15,0-4 0-15,1-25 0 16,-1-10 0-16,-3-9 0 15,-6-4 0-15,-5-3 0 16,-8-1 0-16,-5 1 0 16,0 3 0-16,-12-1 0 15,-9 7 0-15,-9 9 0 16,0 7 0-16,-4 10 0 16,1 9 0-16,-4 8 0 15,1 3 0-15,2 7 0 0,7 18 0 16,19 7-1045-16,8-1 301 15</inkml:trace>
  <inkml:trace contextRef="#ctx0" brushRef="#br0" timeOffset="-145267.89">6012 16346 117 0,'0'0'92'16,"0"0"45"-16,0 0 152 16,0 0 320-16,0 0 42 0,0 0-499 15,-31-46-152-15,31 46 0 16,0 13 0-16,0 16 0 15,0 10 0-15,0 5 0 16,0-1 0-16,0-6 0 16,1-5 0-16,4-8 0 15,2-9 0-15,-1-7 0 16,-3-4 0-16,2-4 0 16,-2 0 0-16,3 0 0 15,2-16-209-15,-5-11-1139 16,-3-17 1003-16</inkml:trace>
  <inkml:trace contextRef="#ctx0" brushRef="#br0" timeOffset="-145005.6">5948 16038 137 0,'0'0'89'0,"0"0"40"15,0 0 109-15,0 0-25 16,0 0-110-16,0 0 246 15,6 36 77-15,-6-26-87 16,0-5-315-16,0-3-24 16,0-2 0-16,0 0 0 15,0 0 0-15,0-7 0 16,-1-9 0-16,-10-3 0 16,3 0 0-16,4 6 0 15,4 6 0-15,0 7 0 16,4 0 0-16,23 13-1576 15,6 5 1295-15</inkml:trace>
  <inkml:trace contextRef="#ctx0" brushRef="#br0" timeOffset="-144539.84">6245 16267 66 0,'0'0'111'16,"0"0"-28"-16,0 0 72 0,0 0-30 16,0 0-72-16,0 0-53 15,21-18 0-15,19 19 6 16,2 0 44-16,1-1-28 16,-7 0 37-16,-8 0-7 15,-7 0 15-15,-8 0 26 16,-11 0 49-16,1-1 96 15,-3 1 56-15,0 0-43 16,0 0-71-16,0 0-180 16,0 0 0-16,0 6 0 15,0 11 0-15,0 7 0 16,-3 8 0-16,1 6 0 16,-1 3 0-16,-2 3 0 0,2-2 0 15,-2-2 0-15,1 0 0 16,1-4 0-16,-2-5 0 15,-1-5 0-15,2-10 0 16,-2-3 0-16,4-9 0 16,-2-2 0-16,-4-2 0 15,-5 0 0-15,-7-6 0 16,-3-17 0-16,-3-7 0 16,3-15-860-16,1-11 36 15,2-7 551-15</inkml:trace>
  <inkml:trace contextRef="#ctx0" brushRef="#br0" timeOffset="-144323.29">6333 15990 208 0,'0'0'73'16,"0"0"-36"-16,0 0 124 15,0 0 259-15,0 0 39 16,0 0-31-16,0 72-167 15,0-65-261-15,0 2 0 16,0-5 0-16,0 0 0 16,-3 5 0-16,-3-2-642 15,-6-2-318-15,-4-1 614 16</inkml:trace>
  <inkml:trace contextRef="#ctx0" brushRef="#br0" timeOffset="-143018.61">7646 15742 87 0,'0'0'46'16,"0"0"24"-16,0 0 9 15,0 0 23-15,0 0 28 16,0 0 76-16,-36 0 42 16,36 0-2-16,0 0-60 15,0 0-91-15,11 0-24 16,20 0-71-16,15 0-11 16,6-1 6-16,-4 1-33 15,-9 0-377-15,-8 8-79 16,-13 9 219-16,-10 3 97 15</inkml:trace>
  <inkml:trace contextRef="#ctx0" brushRef="#br0" timeOffset="-142806.64">7656 16064 173 0,'0'0'53'15,"0"0"77"-15,0 0 51 16,0 0 4-16,0 0 19 15,0 0-29-15,122-49-52 16,-77 40-30-16,-3-1-41 16,-5 6-47-16,-11 2-5 15,-4 2-130-15,-4 0-347 16,-6 0 122-16,-1 7 154 16,-4 0 71-16</inkml:trace>
  <inkml:trace contextRef="#ctx0" brushRef="#br0" timeOffset="-139853.5">9812 15855 124 0,'0'0'102'0,"0"0"59"15,-2-90 169-15,-6 66 241 16,2 7 135-16,3 5-653 16,1 8-53-16,2 4 0 15,0 0 0-15,0 20 0 16,6 20 0-16,5 17 0 15,-1 17 0-15,-1 10 0 16,0 5 0-16,4-4 0 16,2-15 0-16,6-14 0 15,1-17 0-15,1-16 0 16,4-16 0-16,6-7 0 16,2-20 0-16,0-17 0 0,-3-9 0 15,-5-9 0-15,-6-9 0 16,-4-4 0-16,-7 3 0 15,-4 7 0-15,-4 16 0 16,-1 12 0-16,-1 13 0 16,3 11 0-16,0 6 0 15,3 3 0-15,6 25 0 16,9 14 0-16,6 13 0 16,1 4 0-16,2-1 0 15,-2-7 0-15,2-16 0 16,-3-12 0-16,3-14 0 15,0-9 0-15,1-7 0 16,-1-23 0-16,-5-10 0 16,-6-11 0-16,-8-3 0 15,-8-6 0-15,-3-1 0 0,-9 1 0 16,-13 0 0-16,-8 7 0 16,-1 6 0-16,1 13 0 15,6 12 0-15,7 9 0 16,7 10 0-16,-2 3 0 15,3 10 0-15,4 20 0 16,5 9-975-16,0 6 225 16,24 5 515-16</inkml:trace>
  <inkml:trace contextRef="#ctx0" brushRef="#br0" timeOffset="-139527.52">10923 16218 103 0,'0'0'157'16,"0"0"34"-16,0 0 318 15,0 0 114-15,0 0-282 16,0 0-218-16,-3 9-123 15,3 23 0-15,-1 3 0 0,-2 3 0 16,2-1 0 0,-1-6 0-16,2-6 0 0,-3-7 0 15,3-9 0-15,-1-2 0 16,1-5 0-16,0-2 0 16,-2 0 0-16,1-2-798 15,-2-21-79-15,-2-12 581 16</inkml:trace>
  <inkml:trace contextRef="#ctx0" brushRef="#br0" timeOffset="-139361.58">10826 15927 170 0,'0'0'108'0,"0"0"113"0,0 0 196 15,0 0-11-15,0 0-385 16,0 0-21-16,5-1-156 15,25 19-189-15,10 0-136 16,8-2 248-16</inkml:trace>
  <inkml:trace contextRef="#ctx0" brushRef="#br0" timeOffset="-139005.28">11121 16030 194 0,'0'0'40'15,"0"0"23"-15,83-44 0 0,-35 37-3 16,1 6 11 0,-7 1 31-16,-8 0 38 0,-11 0 33 15,-12 0 49-15,-5 0 3 16,-4 0-33-16,-1 4-14 16,4 6-17-16,1 10 2 15,0 7-163-15,4 9 0 16,-2 4 0-16,-2 3 0 15,-2-1 0-15,1-1 0 16,-1 1 0-16,-4-3 0 16,0-1 0-16,0-3 0 15,0-5 0-15,0-12 0 16,-6-6 0-16,-1-6 0 0,-4-5 0 16,-11-1 0-1,-8 0 0-15,-7 0 0 16,-2-16 0-16,-1-11-221 15,7-15-1217-15,6-13 1050 0</inkml:trace>
  <inkml:trace contextRef="#ctx0" brushRef="#br0" timeOffset="-138840.37">11309 15808 214 0,'0'0'188'0,"0"0"393"16,0 0 483-16,0 0-1064 15,0 0 0-15,0 0 0 0,3-21 0 16,-3 39 0-16,13 5 0 16,3-3-798-16,5-9-176 15</inkml:trace>
  <inkml:trace contextRef="#ctx0" brushRef="#br0" timeOffset="-138345.2">12633 15454 120 0,'0'0'108'16,"0"0"56"-16,-10-92 259 15,4 75 339-15,3 9-292 16,1 7-470-16,0 1 0 16,2 13 0-16,0 17 0 0,0 17 0 15,0 11 0-15,0 7 0 16,5 1 0-16,4-2 0 16,2-7 0-16,2-7 0 15,-1-9 0-15,-1-9 0 16,-4-11 0-16,-3-7 0 15,-4-4 0-15,0-8 0 16,0-1 0-16,0 1-53 16,-10-2-1279-16,-15 0 855 15</inkml:trace>
  <inkml:trace contextRef="#ctx0" brushRef="#br0" timeOffset="-138175.31">12215 15793 212 0,'0'0'158'0,"0"0"17"16,107-37 13-16,-10 23-32 15,28-2-43-15,23 1-102 16,10 3-11-16,6-3-401 16,-15 1 22-16</inkml:trace>
  <inkml:trace contextRef="#ctx0" brushRef="#br0" timeOffset="-137409.15">14374 15304 174 0,'0'0'107'0,"0"0"106"15,0 0 250-15,0 0 281 16,0 0-398-16,0 0-346 16,-20-41 0-16,3 80 0 15,-7 14 0-15,-1 12 0 16,1 8 0-16,0 0 0 16,5 3 0-16,-2-4 0 15,4-9 0-15,1-7 0 16,5-13 0-16,4-12 0 15,3-11 0-15,2-10 0 16,2-9 0-16,0-1 0 16,0-7 0-16,0-18 0 0,9-11 0 15,5-9 0-15,-1-7 0 16,0-5 0-16,1-4 0 16,1-3 0-16,-3 2 0 15,2 1 0-15,2 6 0 16,-3 7 0-16,0 4 0 15,-2 6 0-15,2 7 0 16,-4 9 0-16,-3 8 0 16,-1 8 0-16,-5 6 0 15,5 0 0-15,6 9 0 16,8 17 0-16,10 11 0 0,5 8 0 16,3 9 0-1,1 2 0-15,-1 7 0 16,1 0 0-16,-3-3 0 0,-4-2 0 15,-2-7 0-15,-7-8 0 16,-4-11 0-16,-3-9 0 16,-3-9 0-16,-6-7 0 15,-5-6 0-15,-1-1 0 16,0 0 0-16,0 0 0 16,-1 0 0-16,-26 3-557 15,-16-1-606-15,-22 2 864 16</inkml:trace>
  <inkml:trace contextRef="#ctx0" brushRef="#br0" timeOffset="-137253.22">14067 15938 146 0,'0'0'70'16,"122"-34"70"-16,-29 17 33 15,13-1 77-15,10 1-57 16,0 4-186-16,-11 2-7 15,-18 5-436-15,-25-1 96 16</inkml:trace>
  <inkml:trace contextRef="#ctx0" brushRef="#br0" timeOffset="-136498.92">6961 15632 87 0,'0'0'101'16,"0"0"-7"-16,0 0 69 16,0 0 117-16,0 0-60 15,0 0-64-15,34-17 143 16,-26 28-43-16,-1 2-5 0,-7 2-111 15,0-4-140-15,0-3 0 16,0-4 0-16,0-2 0 16,0-2 0-16,0 0 0 15,-7 0 0-15,-2-13 0 16,-3-1 0-16,2 0 0 16,2 1 0-16,5 1 0 15,0 7 0-15,3 4 0 16,0 1 0-16,17 13 0 15,11 17-1148-15,5 9 514 16</inkml:trace>
  <inkml:trace contextRef="#ctx0" brushRef="#br0" timeOffset="-136197.66">7140 16315 227 0,'0'0'219'16,"0"0"449"-16,0 0 200 16,0 0-803-16,0 0-65 15,0 0 0-15,3 11 0 16,-3 8 0-16,0-2 0 16,0-2 0-16,0-5 0 15,0-6 0-15,0-2 0 16,-5-2 0-16,-1 0 0 15,-1-10 0-15,0-6 0 16,-1-1 0-16,4-1 0 16,4-1 0-16,0 1 0 0,16 2 0 15,24 1-846-15,14-2-189 16</inkml:trace>
  <inkml:trace contextRef="#ctx0" brushRef="#br0" timeOffset="-134972.28">15719 15334 186 0,'0'0'117'0,"-21"-85"158"16,9 43 334-16,1 10 76 16,2 8-510-16,2 9-175 15,4 9 0-15,2 6 0 16,1 0 0-16,0 28 0 15,0 20 0-15,0 18 0 16,3 13 0-16,11 4 0 16,6-2 0-16,5-3 0 15,10-12 0-15,3-10 0 16,0-14 0-16,-4-15 0 0,-7-12 0 16,-4-14 0-1,-3-1 0-15,2-14 0 0,1-16 0 16,0-8 0-16,-3-7 0 15,-4-3 0-15,-7-1 0 16,-3 5 0-16,-3 9 0 16,-1 12 0-16,-2 12 0 15,2 9 0-15,2 2 0 16,2 17 0-16,7 14 0 16,6 9 0-16,7 4 0 15,0-1 0-15,0-4 0 16,3-9 0-16,-6-9 0 0,1-9 0 15,1-12 0 1,1 0 0-16,1-20 0 0,0-10 0 16,-5-9 0-16,-5-8 0 15,-6-6 0-15,-9-5 0 16,-2-2 0-16,-6 3 0 16,-16 4 0-16,-2 7 0 15,-1 10 0-15,3 10 0 16,5 9 0-16,4 10 0 15,-1 7 0-15,2 0 0 16,-1 17 0-16,3 10 0 16,10 6-1045-16,0 3 310 15</inkml:trace>
  <inkml:trace contextRef="#ctx0" brushRef="#br0" timeOffset="-134623.85">16793 15830 152 0,'0'0'147'0,"0"0"200"15,0 0 584-15,0 0-461 0,0 0-470 16,0 0 0 0,0 7 0-16,0 18 0 0,0 3 0 15,0 2 0-15,3-3 0 16,-1-4 0-16,-2-4 0 16,1-8 0-16,-1-5 0 15,0-3 0-15,3-3 0 16,0 0 0-16,1-3 0 15,-1-17-442-15,-1-15-838 16</inkml:trace>
  <inkml:trace contextRef="#ctx0" brushRef="#br0" timeOffset="-134426.24">16793 15484 224 0,'0'0'164'0,"0"0"405"15,0 0 249-15,0 0-546 16,0 0-272-16,0 0 0 16,-12-16 0-16,12 21 0 15,10 5 0-15,20 2 0 16,9 2-906-16,3 0 127 16,-5-3 510-16</inkml:trace>
  <inkml:trace contextRef="#ctx0" brushRef="#br0" timeOffset="-134044.16">17009 15657 130 0,'0'0'31'16,"0"0"36"-16,0 0 10 15,91-15-16-15,-51 11 26 16,-1 0 19-16,-3 2 55 15,-3-1 61-15,-6 0 60 16,-8 2 28-16,-10-1 11 16,-6 1-129-16,-1 1-192 15,-2 0 0-15,0 0 0 16,0 0 0-16,0 6 0 16,3 14 0-16,0 11 0 15,1 4 0-15,-4 6 0 16,0-1 0-16,0-1 0 0,0-1 0 15,0-3 0-15,0-4 0 16,-1-7 0-16,-4-7 0 16,1-8 0-16,-1-8 0 15,-7-1 0-15,-1 0 0 16,-6-14 0-16,-6-9 0 16,-3-9-590-16,-5-16-555 15</inkml:trace>
  <inkml:trace contextRef="#ctx0" brushRef="#br0" timeOffset="-133861.12">17178 15330 390 0,'0'0'703'16,"0"0"251"-16,0 0-954 16,0 0 0-16,0 0 0 15,0 0 0-15,15-51 0 16,-15 67 0-16,0 9 0 15,0 9 0-15,-3-1-764 16,-14-7-334-16</inkml:trace>
  <inkml:trace contextRef="#ctx0" brushRef="#br0" timeOffset="-70410.28">16884 1771 43 0,'0'0'72'0,"-99"0"-32"15,49 0 45-15,3 0 12 16,3 0 63-16,2 0 128 16,5 0 141-16,5 0-44 15,8 0 21-15,11 1-364 16,3 2-42-16,7-2 0 16,1 1 0-16,2 1 0 15,0-3 0-15,0 2 0 16,21 1 0-16,35-3 0 15,51 0 0-15,57-1 0 16,59-16 0-16,39-3 0 0,27 0 0 16,23 2 0-16,7 4 0 15,3 1 0-15,-13 2 0 16,-30 1 0-16,-37 0 0 16,-38 2 0-16,-35-1 0 15,-41 1 0-15,-40 2 0 16,-42 2 0-16,-26 2 0 15,-20 1 0-15,0 1 0 16,0 0 0-16,0 0 0 16,-12 0 0-16,-11 0 0 15,-10 0 0-15,-10 0 0 16,-2 4 0-16,0 9 0 0,-7 7-983 16,-6-1 274-16,-13 1 456 15</inkml:trace>
  <inkml:trace contextRef="#ctx0" brushRef="#br0" timeOffset="-69458.33">4514 3852 76 0,'0'0'37'0,"-79"23"11"16,30-11 26-16,-5 2 26 15,-7 2 51-15,-2-1 119 16,-1 1 166-16,9-3 22 16,9-3-61-16,19-5-397 15,12-2 0-15,12-1 0 16,3-1 0-16,0 2 0 0,18 0 0 16,43-3 0-16,57 0 0 15,64-26 0-15,67-11 0 16,48-8 0-16,37 0 0 15,23-2 0-15,4 1 0 16,-18 4 0-16,-25 4 0 16,-54 7 0-16,-57 9 0 15,-59 8 0-15,-60 7 0 16,-40 6 0-16,-31 1 0 16,-15-2 0-16,-2 2 0 15,0 0 0-15,-9-3 0 16,-12-1 0-16,-6 0 0 15,-4-1 0-15,1 2 0 16,6 1 0-16,5 1 0 16,4 1 0-16,-4 0-883 15,-4 8 98-15,-4-1 515 16</inkml:trace>
  <inkml:trace contextRef="#ctx0" brushRef="#br0" timeOffset="-25696.66">27617 15502 131 0,'0'0'80'0,"0"0"-74"15,0 0 15 1,0 0 56-16,0 0-20 0,0 0-7 15,0 0 15-15,-25-18-31 16,75 18-10-16,39 0 7 16,40 0 22-16,35 4 0 15,36 2-15-15,33 2 3 16,32 2 40-16,20 1 3 16,15 2-1-16,2 1 31 15,5 0-41-15,1-1-50 16,6 1 7-16,1-1-11 15,-5-2-19-15,-19-4 0 16,-22-4 0-16,-37-3 15 16,-30 0 5-16,-22 0-6 15,-20 0-4-15,-9 0 32 0,-13 7 25 16,-11 3-35 0,-12 2-26-16,-12-1 10 0,-22-3 0 15,-16-1-16-15,-23-1 0 16,-21-5 0-16,-12 0 17 15,-9 0 5-15,0-1-17 16,0 0-5-16,-5 2-27 16,-21 1-101-16,-15 0-157 15,-16 2-272-15,-7-5 295 16,-2 0 57-16</inkml:trace>
  <inkml:trace contextRef="#ctx0" brushRef="#br0" timeOffset="-17543.38">2524 16365 72 0,'0'0'64'0,"0"0"-11"15,0 0 28-15,0 0 11 16,0 0 11-16,0 0 42 15,0 0 18-15,-54 0-44 0,54 0-39 16,18 0-34-16,30 0-13 16,28 0 85-16,30-6 21 15,24-7-58-15,22-3-28 16,6-1-21-16,-3 1-32 16,-4-2 21-16,-15 0-21 15,-17 3 6-15,-19 0-1 16,-21 4 6-16,-30 4 27 15,-22 3-27-15,-18 2 28 16,-9 2-11-16,0 0 51 16,0 0-34-16,0 0-4 15,0-1 10-15,-7-1-51 16,-4-1-137-16,1 2-393 16,7-2-77-16,3-3 279 0,0-3 85 15</inkml:trace>
  <inkml:trace contextRef="#ctx0" brushRef="#br0" timeOffset="-17137.41">4061 15869 195 0,'0'0'69'0,"0"0"84"15,0 0 215-15,-15-75 164 16,9 69 35-16,3 5-404 0,1 1-163 15,2 0 0 1,0 0 0-16,0 1 0 16,5 15 0-16,22 5 0 0,10 8 0 15,14 4 0-15,7 9 0 16,3 1 0-16,3 2 0 16,0 0 0-16,-4-5 0 15,0-8 0-15,-11-6 0 16,-9-5 0-16,-10-4 0 15,-10 0 0-15,-7-1 0 16,-7 5 0-16,-6 6 0 16,0 7 0-16,-30 10 0 15,-9 7 0-15,-13 3 0 0,-6-1 0 16,-3-5 0 0,1-7 0-16,12-8 0 0,15-8 0 15,11-7 0-15,9-2-82 16,-2-15-1405-16,-6-1 1032 15</inkml:trace>
  <inkml:trace contextRef="#ctx0" brushRef="#br0" timeOffset="-405.06">5057 17267 92 0,'0'0'40'0,"0"0"12"16,-119 0 25-16,77-4-6 15,3 4 11-15,5 0 31 16,10 0 6-16,8 0 23 16,13 0 12-16,3 0-45 15,0 0-46-15,0 0-8 16,3 0-37-16,24 0-9 15,28 0-9-15,31 0 62 16,28-1-42-16,26-7 5 16,20-4-20-16,14 1-5 15,11-3 9-15,8 1-4 16,-8 1-5-16,-17 0-29 0,-23 2 4 16,-30 0-42-16,-29 2-20 15,-26 5 57-15,-24 2 26 16,-17 1 0-1,-13 0 4-15,-6 0 0 0,0 0 8 16,-3 0 31-16,-28 0-16 16,-26 0-5-16,-28 0 0 15,-28 8 34-15,-20 1 31 16,-21 3 26-16,-16 3 10 16,-4 4-3-16,4 2 55 15,18 2-27-15,17-1-91 16,19-1-35-16,20-2-18 15,20-5 0-15,21-5 0 16,27-4 0-16,17-3 0 0,11-2 0 16,9 0 0-16,49-5 0 15,47-13 0-15,38-6 0 16,33-2 0-16,12 1 0 16,9 1 0-16,7 1 0 15,-22 6 0-15,-34 2 0 16,-45 7 0-16,-48 4 0 15,-31 2 0-15,-22 2 0 16,-7 0 0-16,-34 10 0 16,-20 4 0-16,-18 0 0 15,-8-4 0-15,2-2 0 16,14-2 0-16,14 1 0 16,18 0 0-16,16 3 0 0,15 6-448 15,6-7-715-15,3-7 778 16</inkml:trace>
  <inkml:trace contextRef="#ctx0" brushRef="#br0" timeOffset="14032.08">32866 14391 129 0,'0'0'11'0,"-84"-2"66"16,39-4-6-16,2 2-18 15,0 2 25-15,4 2 9 16,6 0 4-16,3 0 27 16,13 0 12-16,7 0 1 15,10 0-52-15,0 0 26 16,8-4 88-16,43 1-45 16,33 1-21-16,33-1-122 15,25 0 1-15,10 3 28 16,8 0-18-16,-2-1-10 15,-9 1-12-15,-19-3-39 0,-38-2 40 16,-35-1-1-16,-29 1 12 16,-20 1 11-16,-1 2 39 15,-14-2 87-15,-38-1 49 16,-40-4-192-16,-46-7 0 16,-42 1 0-16,-23-2 0 15,-13 0 0-15,1 6 0 16,21 5 0-16,33 4 0 15,53 2 0-15,50 0 0 16,51 7 0-16,48 7 0 16,68 6 0-16,42-1 0 15,27 0 0-15,8-4 0 16,-5-2 0-16,-17-3 0 16,-26-4 0-16,-44-4 0 15,-46-2 0-15,-38 0 0 0,-17 0 0 16,-40-1 0-16,-44-12 0 15,-33-1 0-15,-16 4 0 16,18 10 0-16,30 0 0 16,38 23-851-16,27 2-42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8T08:54:13.209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2163 1501 11 0,'0'0'96'0,"0"0"-40"15,0 0 25-15,0 0 8 16,0 0 1-16,0 0 6 0,0 0-10 16,3 0-5-16,-3 0-22 15,0 11-40-15,0 5 34 16,-12 7 102-16,-3 1 5 16,0 2-24-16,-4 0-51 15,4-7-28-15,-3-3-15 16,3-5 29-16,2-2 22 15,-4-5 14-15,1-1 19 16,2-3 1-16,-5 0-56 16,-1-6-71-16,1-11 0 15,0-5 0-15,4-4 0 16,3-1 0-16,3-2 0 16,6 1 0-16,3 1 0 15,0 3 0-15,3 3 0 16,16 4 0-16,5 2 0 15,6 4 0-15,0 4 0 0,-3 7 0 16,3 0 0-16,-2 0 0 16,0 18 0-16,1 10 0 15,-7 8 0-15,3 11 0 16,-10 3 0-16,-3 1 0 16,-3-1 0-16,-6-5 0 15,-3-2 0-15,0-2 0 16,-6-2 0-16,-7 2 0 15,-7-8 0-15,1-7 0 16,5-4 0-16,0-9 0 16,6-6 0-16,-1-4 0 15,2-3 0-15,1 0 0 16,-3 0 0-16,0-4 0 0,0-15-892 16,9-6 40-16,0-11 564 15</inkml:trace>
  <inkml:trace contextRef="#ctx0" brushRef="#br0" timeOffset="629.87">2293 1247 140 0,'0'0'78'0,"0"0"58"16,0 0 23-16,0 0 143 16,-100-73 117-16,70 62-37 15,2 1-22-15,-2 1-289 16,0 2-71-16,0 1 0 16,-1 3 0-16,-2 3 0 15,-1 0 0-15,-4 0 0 16,-5 13 0-16,-5 6 0 15,-1 3 0-15,1 8 0 16,2 2 0-16,4 5 0 16,5 2 0-16,7 8 0 15,0 7 0-15,5 6 0 0,0 11 0 16,5 3 0-16,4 3 0 16,8 3 0-16,8 2 0 15,0 1 0-15,11-4 0 16,16-5 0-16,4-8 0 15,11-8 0-15,10-12 0 16,11-13 0-16,20-14 0 16,13-16 0-16,4-3 0 15,10-35 0-15,-7-14 0 16,3-12 0-16,-12-8 0 16,-18-1 0-16,-15-1 0 15,-19-1 0-15,-12-1 0 16,-11-2 0-16,-13-1 0 0,-6 1 0 15,-9 2 0-15,-24 5 0 16,-16 8 0-16,-12 7 0 16,-11 9 0-16,-5 6 0 15,4 10 0-15,10 6 0 16,14 11 0-16,19 11 0 16,6 0 0-16,-9 11-963 15,-13 6-35-15</inkml:trace>
  <inkml:trace contextRef="#ctx0" brushRef="#br0" timeOffset="12873.38">3722 1575 116 0,'0'0'61'0,"0"0"53"15,12-98 122-15,-7 65 313 16,-1 1 311-16,-1 7-749 15,-3 5-111-15,0 6 0 16,0 8 0-16,0 4 0 16,1 2 0-16,-1 0 0 15,0 0 0-15,0 15 0 0,0 19 0 16,2 18 0 0,1 16 0-16,3 8 0 0,6 0 0 15,7-1 0-15,5-4 0 16,7-9 0-16,-4-11 0 15,3-16 0-15,-7-14 0 16,-3-11 0-16,1-10 0 16,4-6 0-16,7-22 0 15,7-15 0-15,1-7 0 16,3-9 0-16,-6-7 0 16,-4 0 0-16,-9-1 0 15,-6 0 0-15,-8 8 0 16,-5 11 0-16,-5 10 0 15,0 13 0-15,0 8 0 0,-3 7 0 16,-3 5 0-16,3 5 0 16,2 0 0-16,1 0 0 15,-2 3 0-15,2 17 0 16,0 11 0-16,8 12-272 16,17 1-1067-16,5 5 998 15</inkml:trace>
  <inkml:trace contextRef="#ctx0" brushRef="#br0" timeOffset="13375.28">4541 1901 223 0,'0'0'198'16,"0"0"445"-16,0 0 293 0,0 0-889 15,0-76-47-15,0 71 0 16,0 4 0-16,0 1 0 16,0 0 0-16,3 0 0 15,-3 0 0-15,1 4 0 16,2 17 0-16,2 16 0 16,1 10 0-16,3 10 0 15,1 0 0-15,-1-1 0 16,0-6 0-16,0-4 0 15,-3-8 0-15,2-4 0 16,-4-9 0-16,-2-8 0 16,-2-7 0-16,0-5 0 15,0-5 0-15,0 0 0 16,0 0 0-16,0-2 0 16,0-13 0-16,0-7-1425 0,-8-5 980 15</inkml:trace>
  <inkml:trace contextRef="#ctx0" brushRef="#br0" timeOffset="13653.27">4522 1753 190 0,'0'0'36'16,"0"0"58"-16,0 0-31 0,94-16-24 15,-57 17 19-15,2 14 35 16,-2 8 5-1,-10 4 43-15,-6 4 30 16,-8 2 10-16,-7-2 29 16,-6-2 55-16,0-3-9 0,-16-3-104 15,-14-4-152-15,-7-4 0 16,-2-3 0-16,3-4 0 16,9-8 0-16,8 0 0 15,11 0 0-15,8 0-215 16,0-8-955-16,17-11 701 15</inkml:trace>
  <inkml:trace contextRef="#ctx0" brushRef="#br0" timeOffset="14302.41">5219 1850 144 0,'0'0'90'15,"0"0"110"-15,0 0 96 16,0 0 156-16,0 0 89 16,0 0-217-16,-17-48-324 15,8 44 0-15,-1 2 0 16,-1 2 0-16,-5 0 0 0,1 0 0 15,-9 13 0-15,-3 9 0 16,-1 9 0-16,4 3 0 16,3 1 0-16,8-1 0 15,10-5 0-15,3-8 0 16,0-6 0-16,0-8 0 16,10-4 0-16,2-3 0 15,7 0 0-15,4-18 0 16,4-8 0-16,-2-6 0 15,0-4 0-15,-7-3 0 16,-1-6 0-16,-7-3 0 16,-3-7 0-16,-7-6 0 15,0-1 0-15,0 1 0 0,-8 8 0 16,-1 9 0-16,1 12 0 16,2 11 0-16,3 6 0 15,-1 11 0-15,4 4 0 16,0 0 0-16,0 0 0 15,0 8 0-15,0 20 0 16,4 11 0-16,8 16 0 16,0 10 0-16,1 4 0 15,-2 0 0-15,4-1 0 16,-3-9 0-16,3-9 0 16,0-11 0-16,4-13 0 0,-1-9 0 15,6-12 0-15,6-5 0 16,1 0 0-16,9 0-906 15,-2-4 52 1,-1-6 580-16</inkml:trace>
  <inkml:trace contextRef="#ctx0" brushRef="#br0" timeOffset="14686.91">5718 1752 201 0,'0'0'109'16,"0"0"433"-16,0 0 554 15,0 0-997-15,0 0-99 16,0 0 0-16,-55-56 0 16,40 56 0-16,0 6 0 0,-4 11 0 15,1 6 0-15,0 6 0 16,6 1 0-16,7-3 0 16,5-3 0-16,0-5 0 15,3-9 0-15,8-6 0 16,7-4 0-16,0 0 0 15,3-11 0-15,-3-11 0 16,-2 0 0-16,-2 1 0 16,-4 3 0-16,-4 7 0 15,-5 3 0-15,1 7 0 16,-1 1 0-16,-1 0 0 16,5 0 0-16,-2 5 0 15,7 18 0-15,5 6 0 16,1 5 0-16,1-1 0 15,1-7 0-15,-3-7 0 0,9-11-823 16,-4-8-76-16,-1 0 658 16</inkml:trace>
  <inkml:trace contextRef="#ctx0" brushRef="#br0" timeOffset="14987.11">5930 1359 221 0,'0'0'214'16,"0"0"629"-16,0 0-74 16,0 0-769-16,0 0 0 15,0 0 0-15,-4-71 0 0,4 77 0 16,0 15 0-16,1 13 0 16,14 15 0-16,0 15 0 15,0 5 0-15,-5 6 0 16,-1-6 0-16,-3-5 0 15,-3-4 0-15,-1-11 0 16,-1-9 0-16,1-12 0 16,-1-11 0-16,2-12 0 15,-3-3 0-15,0-2 0 16,0 0-42-16,0-10-1396 0,-10-11 974 16</inkml:trace>
  <inkml:trace contextRef="#ctx0" brushRef="#br0" timeOffset="15154.66">5799 1700 0 0,'0'0'325'0,"0"0"-30"16,0 0 263-16,0 0-352 16,112-27-56-16,-50 27-134 15,7 0-16-15,-2 0-605 16,-7 0-35-16,0 0 342 15</inkml:trace>
  <inkml:trace contextRef="#ctx0" brushRef="#br0" timeOffset="15506.23">6422 1748 128 0,'0'0'73'0,"0"0"151"15,0 0 213-15,0 0-158 16,0 0 230-16,0 0-112 15,66 10-397-15,-38-10 0 16,-2 0 0-16,5-7 0 16,-5-9 0-16,-4-2 0 15,-7-1 0-15,-5-7 0 16,-7-1 0-16,-3-3 0 16,0 1 0-16,-13 1 0 15,-10 7 0-15,-5 8 0 16,-8 10 0-16,-1 3 0 15,-2 24 0-15,3 15 0 0,5 12 0 16,7 6 0-16,12 4 0 16,9 0 0-16,3-4 0 15,14-7 0-15,19-7 0 16,14-13 0-16,14-14 0 16,11-11 0-16,13-5-403 15,9-8-889-15</inkml:trace>
  <inkml:trace contextRef="#ctx0" brushRef="#br0" timeOffset="16766.86">8483 1296 61 0,'0'0'113'0,"0"0"21"16,0 0 161-16,0 0 370 16,0 0 114-16,0-75-779 15,0 73 0-15,0 2 0 16,0 0 0-16,0 0 0 16,0 0 0-16,0 4 0 15,0 17 0-15,0 12 0 16,-5 10 0-16,2 11 0 15,2 8 0-15,1 4 0 16,0 1 0-16,3-9 0 16,12-10 0-16,3-11 0 0,4-11 0 15,3-6 0-15,4-10 0 16,0-6 0-16,6-4 0 16,-2 0 0-16,-5 0-901 15,-7-9 207-15,-14-3 438 16</inkml:trace>
  <inkml:trace contextRef="#ctx0" brushRef="#br0" timeOffset="17400.59">8225 1628 190 0,'0'0'89'16,"0"0"39"-16,0 0 24 15,0 0-91-15,104-41-59 16,-22 34-2-16,14-3 2 16,1 3-2-16,-5 2-4 15,-11-1 4-15,-16-1 0 16,-14-4 0-16,-15-5 13 16,-12-2-8-16,-9-4 21 15,-4-3 37-15,-6-3 178 16,-5-3 108-16,0-1 18 15,0 0-4-15,0-4-363 16,0 2 0-16,-6 0 0 16,-1 4 0-16,2 6 0 15,2 7 0-15,0 7 0 0,0 7 0 16,3 3 0-16,0 0 0 16,0 21 0-16,0 15 0 15,0 18 0-15,-1 15 0 16,-2 13 0-16,3 5 0 15,0-5 0-15,0-10 0 16,7-17 0-16,7-16 0 16,-1-13 0-16,1-13 0 15,-3-9 0-15,0-4 0 16,4-4 0-16,6-16 0 0,1-5 0 16,0-5 0-1,-2-3 0-15,-2 0 0 0,-3 3 0 16,-5 6 0-16,-4 10 0 15,-3 7 0-15,0 7 0 16,2 0 0-16,1 5 0 16,4 18 0-16,2 8 0 15,-3 6 0-15,3 0 0 16,-3-2 0-16,-3-3 0 16,1-5 0-16,5-6 0 15,5-6 0-15,11-9-883 16,6-4 149-16,3-2 465 15</inkml:trace>
  <inkml:trace contextRef="#ctx0" brushRef="#br0" timeOffset="17763.83">9396 1570 69 0,'0'0'173'0,"0"0"11"16,0 0 187-16,0 0 81 16,0 0-254-16,0 0-144 15,76-6 50-15,-52 29-31 16,0 5 75-16,-7 3-44 16,-6 0-5-16,-5 2-81 0,-4-5-18 15,-2-8 0-15,0-7 0 16,0-9 0-16,0-4 0 15,0 0 0-15,0-6 0 16,0-10 0-16,0-7 0 16,0-5 0-16,3-5 0 15,5-1 0-15,4-1 0 16,3 2 0-16,9 8 0 16,9 10 0-16,10 12-754 15,4 3-169-15,-3 0 682 16</inkml:trace>
  <inkml:trace contextRef="#ctx0" brushRef="#br0" timeOffset="18149.31">9915 1703 20 0,'0'0'100'0,"0"0"-33"16,0 0 15-16,0 0 8 15,0 0 57-15,0 0 7 16,52 10-47-16,-34-10-19 16,0 0-34-16,0-8-25 15,0-7 42-15,-3-2 48 16,3-4 61-16,-8-3 62 0,0-1-74 16,-5 2-2-1,-5 0-3-15,0 3-163 0,0 7 0 16,0 4 0-16,-3 8 0 15,-12 1 0-15,-3 3 0 16,-4 18 0-16,-5 8 0 16,3 11 0-16,5 4 0 15,4-3 0-15,9-3 0 16,6-9-295-16,1-7-47 16,23-5-108-16,9-6 89 15,4-7 101-15,5-4 97 16,-2 0 54-16</inkml:trace>
  <inkml:trace contextRef="#ctx0" brushRef="#br0" timeOffset="18482.5">10403 1541 65 0,'0'0'61'0,"0"0"16"16,0 0 23-16,0 0 1 15,0 0 6-15,0 0-19 16,-88-53-3-16,55 72-26 15,6 5-23-15,5 2-18 16,10-2-18-16,7-1-9 16,5-4-34-16,0-3 31 15,17-2 12-15,7 0 169 16,1-1 111-16,5-1 126 16,-3 1-29-16,-5-3-295 15,1 5-82-15,-7-3 0 16,-6 3 0-16,-5-1 0 0,-5 1 0 15,0 1 0-15,-18-3 0 16,-11 2 0-16,-3-7 0 16,-1-2 0-16,4-5 0 15,7-1 0-15,9 0-568 16,10-1-457-16,3-13 688 16</inkml:trace>
  <inkml:trace contextRef="#ctx0" brushRef="#br0" timeOffset="19404.37">10713 1199 108 0,'0'0'126'0,"0"0"89"16,0 0 555-16,0 0 58 15,-21-80-828-15,21 76 0 16,-1 4 0-16,1 0 0 15,-3 0 0-15,0 20 0 16,-2 22 0-16,1 15 0 16,-2 18 0-16,3 11 0 15,3 4 0-15,0 1 0 16,0-8 0-16,0-16 0 16,7-15 0-16,-1-18 0 15,2-13 0-15,-2-13 0 16,0-8 0-16,4 0 0 15,2-16 0-15,6-8 0 16,3-6 0-16,0-2 0 16,-3 3 0-16,-5 4 0 0,0 6 0 15,-5 6 0-15,-5 8 0 16,0 2 0-16,-3 3 0 16,5 0 0-16,2 6 0 15,6 13 0-15,2 7 0 16,3 3 0-16,-3-3 0 15,3 1 0-15,7-6 0 16,2-5 0-16,7-3 0 16,7-8-221-16,1-4-740 15,-2-1 498-15,-7 0 293 16,-10-9 89-16,-7-4 51 16,-6-7 27-16,0 1 3 15,-1-5 25-15,0-2 18 16,0-1 8-16,-3 3 16 0,-3 4 30 15,-1 5 99-15,-2 6 229 16,0 7 209-16,0 2-243 16,0 0-391-16,0 0 0 15,-11 7 0-15,-4 12 0 16,-1 11 0-16,0 1 0 16,5-2 0-16,4-3 0 15,5-11 0-15,2-6 0 16,0-5 0-16,0-4 0 15,12 0 0-15,5 0 0 16,2-7 0-16,2-7 0 16,-6-1 0-16,-2-1 0 15,-4-1 0-15,-6-1 0 16,0-2 0-16,-3 1 0 16,0 2 0-16,0 3 0 0,-6 5 0 15,3 7 0-15,1 2 0 16,2 9-1494-16,0 12 1068 15</inkml:trace>
  <inkml:trace contextRef="#ctx0" brushRef="#br0" timeOffset="19870.54">11470 1845 43 0,'0'0'71'16,"0"0"-1"-16,0 0-8 15,0 0 8-15,0 0 33 16,0 0 13-16,50 19 46 16,-35-19 50-16,0-12 89 15,1-6 77-15,1-6-47 16,-2-5-203-16,-2-10-128 16,1-11 0-16,1-19 0 15,-2-12 0-15,0-3 0 16,-5 3 0-16,-5 12 0 15,-3 10 0-15,0 5 0 16,-3 1 0-16,-8 6 0 16,-3 1 0-16,0 6 0 0,-1 11 0 15,5 9 0-15,1 13 0 16,-6 7 0-16,-3 17 0 16,-7 22 0-16,-2 14 0 15,5 12 0-15,11 9 0 16,9 2 0-16,2-1 0 15,13-2 0-15,12-3 0 16,5-2 0-16,1-5 0 16,-1-9 0-16,0-13 0 15,1-9 0-15,11-4 0 16,10-8-464-16,14-7-422 16,4-7 454-16,3-6 208 15</inkml:trace>
  <inkml:trace contextRef="#ctx0" brushRef="#br0" timeOffset="20370.63">12314 1649 236 0,'0'0'84'0,"0"0"188"16,0 0 233-16,0 0-3 15,0 0-130-15,0 0-296 16,-93-52-76-16,73 52 0 15,0 11 0-15,-2 7 0 16,1 2 0-16,3 3 0 0,5 0 0 16,5-3 0-1,8-5 0-15,0-5 0 0,0-5-36 16,0-2-16-16,14-3 35 16,5 0 17-16,8-12 81 15,3-11-57-15,-2-7-24 16,0-6 0-16,-2-11 0 15,-2-8 0-15,-7-7 0 16,-3-9 0-16,-8-2 0 16,-6 1 0-16,0 9 0 15,0 7 0-15,-15 14 0 16,-1 10 0-16,1 7 0 0,0 9 0 16,6 7 0-1,4 8 0-15,-2 1 0 0,-3 22 0 16,1 21 0-16,1 16 0 15,8 9 0-15,0 3 0 16,9 1 0-16,12-2 0 16,3-4 0-16,1-6 0 15,5-11-238-15,0-11-273 16,3-6-31-16,-2-4 197 16,2-9 156-16,-8-3 81 15</inkml:trace>
  <inkml:trace contextRef="#ctx0" brushRef="#br0" timeOffset="21002.29">13740 1442 202 0,'0'0'69'16,"0"0"116"-16,0 0 107 15,0 0 161-15,0 0-159 16,0 0-294-16,-9-8-16 0,23 38-89 16,7 8 105-1,4 2 10-15,0-2-10 16,-2-8 5-16,1-6-5 16,-4-9 21-16,-3-4-21 0,-1-8 11 15,-2-3-11-15,2 0 31 16,-2-17 51-16,2-9-17 15,1-10 31-15,-3-7 58 16,-3-6 44-16,-2 8-198 16,-3 4 0-16,-2 14 0 15,-2 8 0-15,-1 8 0 16,-1 7 0-16,0 0 0 0,3 12-694 16,5 15-321-16,3 10 814 15</inkml:trace>
  <inkml:trace contextRef="#ctx0" brushRef="#br0" timeOffset="21737.35">14446 1497 147 0,'0'0'138'15,"0"0"79"-15,0 0 340 16,-12-79 45-16,3 70-216 15,0 5-386-15,0 3 0 16,-6 1 0-16,-3 0 0 16,-5 5 0-16,-6 14 0 0,-1 6 0 15,5 6 0-15,4 2 0 16,6-1 0-16,8-1 0 16,7-10 0-16,0-4 0 15,0-4 0-15,12-6 0 16,10-4 0-16,5-3 0 15,3 0 0-15,-1-13 0 16,-2-2 0-16,-9-4 0 16,0 0 0-16,-6-9 0 15,-2-1 0-15,-4-1 0 16,-3 0 0-16,-3 6 0 16,0 4 0-16,0 8 0 15,0 6 0-15,0 6 0 16,0 0 0-16,0 6 0 0,-1 20 0 15,1 10 0-15,0 12 0 16,0 2 0-16,6-6 0 16,8-11-111-16,5-7-50 15,2-11-15-15,4-10 62 16,6-5 34-16,5-8 80 16,2-18 26-16,2-10 11 15,1-12-10-15,-3-11 55 16,-2-7-9-16,-3-11 126 15,-10-4-89-15,-9-2-40 16,-9 1-52-16,-5 5-18 0,-4 9 0 16,-17 14 0-1,-4 10 0-15,0 13 0 0,1 14 0 16,3 13 0-16,-6 4 0 16,-7 22 0-16,-5 22 0 15,-3 19 0-15,6 19 0 16,8 13 0-16,16 9 0 15,12 4 0-15,9 1 0 16,28-13 0-16,15-10 0 16,13-21-203-16,9-17-102 15,8-16-120-15,-1-14-62 16,-2-12 211-16,-13-6 95 0,-14-6 13 16</inkml:trace>
  <inkml:trace contextRef="#ctx0" brushRef="#br0" timeOffset="22380.84">15178 1402 61 0,'0'0'80'0,"0"0"32"15,0-90 84 1,0 70 315-16,0 8 390 0,0 3-715 16,-3 7-186-16,2 2 0 15,-1 0 0-15,1 0 0 16,-3 16 0-16,-1 12 0 15,1 12 0-15,-1 6 0 16,5 7 0-16,0-4 0 16,0-4 0-16,5-10 0 0,6-10 0 15,2-11 0-15,-1-8 0 16,5-6 0-16,4 0 0 16,2-12 0-16,1-10 0 15,-1-4 0-15,-6-9 0 16,-2 1 0-16,-8 0 0 15,-2 6 0-15,-4 7 0 16,-1 5 0-16,0 9 0 16,0 3 0-16,0 4 0 15,0 0 0-15,0 5 0 16,0 18 0-16,6 11 0 16,3 4 0-16,3 0 0 15,6-4 0-15,2-7 0 16,2-7 0-16,5-11 0 0,4-6 0 15,3-3 0 1,4-3 0-16,3-13 0 0,-2-12 0 16,-3-6 0-16,-5-11 0 15,-5-5 0-15,-13-3 0 16,-6 4 0-16,-7 4 0 16,0 7 0-16,-7 8 0 15,-11 10 0-15,-3 8 0 16,-2 11 0-16,-3 1 0 15,-7 14 0-15,5 20 0 16,-1 16 0-16,10 18 0 0,8 11 0 16,11 3 0-16,5-4 0 15,35-14 0-15,23-15 0 16,16-17 0 0,13-11-374-16,10-10-499 0,1-7 364 15,-3-4 260-15</inkml:trace>
  <inkml:trace contextRef="#ctx0" brushRef="#br0" timeOffset="24130.45">17372 708 118 0,'0'0'109'16,"0"0"66"-16,0 0 312 15,9-82 353-15,-9 74-522 16,0 5-318-16,0 3 0 15,0 0 0-15,0 4 0 16,0 32 0-16,0 21 0 0,0 22 0 16,1 16 0-1,11 5 0-15,0 0 0 0,1-6 0 16,-1-11 0-16,-1-16 0 16,-2-16 0-16,-3-18 0 15,-2-16 0-15,-2-12 0 16,1-5 0-16,0 0 0 15,3-22 0-15,2-12 0 16,5-10 0-16,4-1 0 16,1 3 0-16,3 5 0 15,1 10 0-15,-2 9 0 16,4 6 0-16,3 10 0 16,1 2 0-16,2 0 0 15,0 15 0-15,-9 9 0 16,-3 4 0-16,-12 3 0 0,-6 3 0 15,-3-2 0-15,-26 1 0 16,-8-2 0-16,-8-4 0 16,-4-7 0-16,3-9 0 15,7-8 0-15,6-3 0 16,8-8 0-16,11-14 0 16,10-3-301-16,4-2-825 15,21 0 696-15</inkml:trace>
  <inkml:trace contextRef="#ctx0" brushRef="#br0" timeOffset="24497.56">17830 1295 28 0,'0'0'106'0,"0"0"-89"15,0 0 49-15,0 0-5 16,0 0 4-16,0 0-13 15,82 18 9-15,-61-18-6 16,1-1-31-16,-4-9-9 16,-3-1 11-16,-6-3 20 15,0-3 70-15,-5-3-2 16,-4-1 13-16,0-1 26 16,0 5-22-16,-1 2-20 15,-8 5 5-15,0 6 44 16,-2 4-126-16,-3 0-34 15,-5 14-79-15,-3 17 46 0,-1 6 0 16,3 10 17 0,4 3 10-16,10-4-16 0,6-3 1 15,3-9-11-15,29-10-157 16,20-13-172-16,19-11 22 16,11-5 102-16,-5-20 79 15</inkml:trace>
  <inkml:trace contextRef="#ctx0" brushRef="#br0" timeOffset="24783.81">18385 824 167 0,'0'0'143'16,"-24"-73"176"-16,18 50 395 15,1 10-10-15,4 10-704 16,-2 3 0-16,1 0 0 15,1 22 0-15,-1 14 0 16,2 17 0-16,-2 11 0 16,2 7 0-16,0 2 0 15,0 1 0-15,0-2 0 16,0-9 0-16,8-8 0 16,0-10 0-16,-1-14 0 0,4-11 0 15,-5-9 0 1,-3-9-1075-16,-3-2 459 0,-6 0 412 15</inkml:trace>
  <inkml:trace contextRef="#ctx0" brushRef="#br0" timeOffset="25396.86">18103 1214 115 0,'0'0'41'15,"92"-29"4"-15,-22 18-18 16,12 5-7-16,5 2-5 15,-6 0-10-15,-9 2-2 16,-14-1-1-16,-19 1 0 16,-17-1 29-16,-11-2 61 15,-6 0 137-15,-5-2 336 16,0-2 18-16,0 2-311 0,0 2-272 16,0 2 0-16,0 3 0 15,0 0 0-15,0 0 0 16,0 8 0-16,0 16 0 15,0 9 0-15,0 5 0 16,0-1 0-16,0-8 0 16,9-6 0-16,9-8 0 15,0-7 0-15,4-6 0 16,3-2 0-16,4 0 0 16,-3-16 0-16,0-2 0 15,-8-1 0-15,-2-4 0 16,-5-3 0-16,-4 4 0 15,-4 1 0-15,-1 4 0 16,-2 7 0-16,0 6 0 0,0 4 0 16,0 0 0-16,0 10 0 15,0 14 0-15,0 6 0 16,0 3 0-16,0-2 0 16,0-7 0-16,1-7 0 15,6-9 0-15,3-5 0 16,0-3 0-16,8-6 0 15,0-10 0-15,1-7 0 16,-1 0 0-16,-6-3 0 0,-3-1 0 16,-2 2 0-16,-2 3 0 15,-4 1 0-15,-1 6 0 16,0 4 0-16,0 5 0 16,0 5 0-16,0 1 0 15,3 0-535-15,8 2-661 16,7 8 981-16</inkml:trace>
  <inkml:trace contextRef="#ctx0" brushRef="#br0" timeOffset="25795.79">19235 1216 51 0,'0'0'34'0,"0"0"12"16,0 0 5-16,0 0 15 0,0 0 14 15,100 48 19-15,-73-48 19 16,0 0 17-16,0 0 64 16,1-14-2-16,-3-2-34 15,-2-2-85-15,-7-1 79 16,-4 0 75-16,-4-1-100 16,-4-1 41-16,-4-1-137 15,0 4-36-15,0 2 0 16,-3 4 0-16,-6 5 0 15,0 4 0-15,-6 3 0 16,-4 0 0-16,-5 13 0 16,-5 12 0-16,0 6 0 15,3 8 0-15,7 1 0 16,9 0 0-16,7-4 0 0,3-4 0 16,1-7 0-16,24-3 0 15,11-10 0-15,12-3-24 16,7-7-552-16,2-2-209 15,-3 0 393-15,-5-11 207 16</inkml:trace>
  <inkml:trace contextRef="#ctx0" brushRef="#br0" timeOffset="26178.73">19757 1202 155 0,'0'0'10'0,"0"0"6"15,0 0 28-15,0 0-5 16,0 0-8-16,0 0 30 16,29 52-5-16,-8-52 19 15,5 0 33-15,3 0-17 16,1-14-26-16,-2-5-34 16,-4 0 13-16,-6-3-11 15,-5-3 7-15,-7 3-5 16,-4 1 49-16,-2 3 17 15,0 0 63-15,-14 7-11 16,-2 5-110-16,-7 6-43 0,-5 0-58 16,-5 15 11-1,-1 12 42-15,3 7-27 0,4 5 27 16,9 4-5-16,8-3-9 16,10-3 4-16,0-8-5 15,19-6-9-15,15-7 19 16,8-9-37-16,10-6-329 15,0-1 1-15,-7 0 150 16,-9-11 101-16</inkml:trace>
  <inkml:trace contextRef="#ctx0" brushRef="#br0" timeOffset="26659.82">20125 1178 54 0,'0'0'70'15,"0"0"5"-15,19-83 63 16,-15 62 130-16,1 4 323 0,-2 5 236 15,-1 6-803-15,-2 4-24 16,0 2 0-16,0 0 0 16,2 4 0-16,1 20 0 15,3 8 0-15,3 11 0 16,1-1 0-16,1-3 0 16,-2-6 0-16,0-11 0 15,0-10 0-15,-2-8 0 16,2-4 0-16,9 0 0 15,6-12 0-15,7-11 0 16,4-7 0-16,-3-3 0 16,-2-3 0-16,-3 2 0 15,-7 4 0-15,-4 4 0 16,-5 9 0-16,-7 7 0 0,-4 9 0 16,0 1 0-16,0 5 0 15,6 21 0-15,0 9 0 16,3 9 0-16,0 0 0 15,4-2 0-15,-2-7 0 16,1-5 0-16,-1-9 0 16,-3-6 0-16,-2-5 0 15,0-5 0-15,-3-2 0 16,-3-3 0-16,0 0 0 16,0 0 0-16,0 0 0 15,1 0 0-15,-1 0 0 16,2 0 0-16,-1 0-901 15,-1-2 33-15</inkml:trace>
  <inkml:trace contextRef="#ctx0" brushRef="#br0" timeOffset="28826.37">4317 3441 130 0,'0'0'102'16,"0"0"59"-16,0-72 197 15,0 57 254-15,-3 6 48 16,2 4-636-16,1 5-24 16,0 0 0-16,0 0 0 15,0 0 0-15,0 17 0 16,0 13 0-16,0 13 0 16,3 7 0-16,3 4 0 15,4-4 0-15,1-6 0 16,1-8 0-16,1-12 0 0,2-11 0 15,1-9-284-15,1-4-356 16,1-7 144-16,-3-14 237 16,-5-8 77-16,-7-5 32 15</inkml:trace>
  <inkml:trace contextRef="#ctx0" brushRef="#br0" timeOffset="29044.16">4343 3169 24 0,'0'0'135'0,"0"0"-11"16,0 0 90-16,0 0 261 15,0 0-84-15,0 0-132 16,-18-20-95-16,18 20-31 0,-3 0-81 16,0 3-35-16,3 4-17 15,0 3 0-15,0 3-498 16,3 5-310-16,13 5 417 15,-5 2 197-15</inkml:trace>
  <inkml:trace contextRef="#ctx0" brushRef="#br0" timeOffset="29494.42">4584 3413 209 0,'0'0'142'0,"0"0"403"16,0 0 334-16,0 0-607 15,0 0-272-15,0 0 0 16,3-58 0-16,-3 58 0 16,3 9 0-16,5 15 0 15,5 12 0-15,-1 9 0 16,1 6 0-16,-5 0 0 15,1-6 0-15,0-12 0 16,0-12 0-16,-3-12 0 0,-2-9 0 16,4 0 0-16,5-16 0 15,4-12 0-15,5-5 0 16,0-2 0-16,-2 4 0 16,-4 2 0-16,-2 6 0 15,-4 3 0-15,-4 6 0 16,0 4 0-16,-3 6 0 15,0 4 0-15,3 0 0 16,4 17 0-16,2 10 0 16,-1 4 0-16,4 3 0 15,-2-4 0-15,-1-3 0 16,5-4 0-16,6-10-261 16,12-9-903-16,6-4 754 15</inkml:trace>
  <inkml:trace contextRef="#ctx0" brushRef="#br0" timeOffset="29790.51">5244 3478 124 0,'0'0'88'0,"0"0"135"16,0 0 318-16,0 0 127 16,0 0-347-16,0 0-239 15,-9 48-82-15,1 7 0 16,0 12 0-16,-3 10 0 15,5 6 0-15,0-1 0 16,4-8 0-16,2-11 0 16,0-13 0-16,0-14 0 15,8-15 0-15,-5-11 0 16,0-8 0-16,-3-2 0 0,3 0 0 16,-3-5-59-16,0-13-524 15,0-10-269-15,0-9 611 16,0-8 101-16,0-4 42 15</inkml:trace>
  <inkml:trace contextRef="#ctx0" brushRef="#br0" timeOffset="30013.32">5153 3496 63 0,'0'0'47'0,"0"0"13"16,0 0 9-16,0 0 2 15,0 0-22-15,83-52-6 0,-45 75 8 16,2 5 39-1,-6 5 13-15,-4 6 54 16,-12 5 53-16,-12 2 40 0,-6 4-18 16,-9-2 19-16,-19-7 20 15,-5-10-241-15,-3-13-30 16,8-14 0-16,1-4 0 16,9-1-295-16,6-16-534 15,12-6 292-15,12-6 296 16</inkml:trace>
  <inkml:trace contextRef="#ctx0" brushRef="#br0" timeOffset="30694.47">5583 3539 86 0,'0'0'137'16,"0"0"-3"-16,0 0 236 15,0 0 308-15,0 0-118 16,0 0-478-16,0-36-82 15,0 36 0-15,0 10 0 16,4 9 0-16,6 4 0 16,1 0 0-16,-2 3 0 15,6-2 0-15,-3-1 0 16,2-3 0-16,0-3 0 16,-1-7 0-16,-1-7 0 15,2-3 0-15,2 0 0 16,-1-17 0-16,0-5 0 0,0-5 0 15,-3 0 0-15,-3 3 0 16,-3 3 0-16,-3 7 0 16,-3 5 0-16,0 5 0 15,0 4 0-15,0 0 0 16,4 3 0-16,2 18 0 16,5 6 0-16,-1 7 0 15,5 0 0-15,2-5 0 16,-3-6 0-16,3-9 0 15,1-13 0-15,4-1 0 0,5-15 0 16,1-17 0 0,-1-4 0-16,-3-7 0 15,-5-4 0-15,-5-7 0 16,-4-7 0-16,-4-5 0 0,-4-2 0 16,-2 2 0-16,0 5 0 15,-2 9 0-15,-8 12 0 16,4 16 0-16,3 12 0 15,1 8 0-15,2 4 0 16,0 14 0-16,0 18 0 16,8 14 0-16,11 14 0 15,3 8 0-15,1 5 0 16,1-2 0-16,-3-5 0 16,-1-7 0-16,-6-8 0 15,2-8 0-15,-4-12 0 0,-3-11 0 16,-1-8 0-16,-4-11 0 15,-4-1 0-15,0 0 0 16,0-3-346-16,0-9-815 16,-25-6 780-16</inkml:trace>
  <inkml:trace contextRef="#ctx0" brushRef="#br0" timeOffset="30831.07">5915 3488 118 0,'0'0'36'16,"113"-19"37"-16,-38 14-35 0,13 1-38 16,17-7-11-16,17-7-126 15</inkml:trace>
  <inkml:trace contextRef="#ctx0" brushRef="#br0" timeOffset="32294.21">8380 3367 120 0,'0'0'51'15,"0"0"45"-15,0 0 49 16,0 0 83-16,0 0 260 15,0 0-110-15,-42-62-132 16,30 62-149-16,-1 15-74 16,-8 9-17-16,0 9 11 15,0 3-17-15,5 2 6 16,5-2-12-16,7-7 6 0,4-10-28 16,0-8 5-16,0-8 17 15,0-3-6-15,12 0 12 16,10-17 41-16,3-8-24 15,4-4-11-15,-8 0 17 16,-5-1 6-16,-5 2-6 16,-1 3-6-16,-3 3-5 15,-4 5 17-15,0 9-5 16,-3 2-24-16,2 6 0 16,-2 0 0-16,4 3 0 15,5 16 0-15,8 10 0 0,3 8 0 16,6 5 0-1,-2-3 0-15,3-1 0 0,-5-7 0 16,0-7 0-16,-7-7 0 16,-3-5-386-16,-4-7-106 15,-5-5-91-15,-3 0 357 16,0-5 117-16,0-15 9 16,0-5 38-16,0-8 23 15,0 0 21-15,0-4 18 16,0 1 32-16,1 3 1 15,5 3 6-15,3 7-5 16,3 2 15-16,-1 8 2 0,-1 9 19 16,3 4 7-16,1 0-30 15,7 17 2-15,1 7 41 16,-2 5 14-16,-1 4 31 16,-7 2-1-16,1-1-63 15,-5 0-8-15,-4-8-50 16,-2-3 19-16,-1-10-32 15,-1-9 0-15,0-4 9 16,2 0 9-16,-1-5 98 16,6-13 197-16,-2-10-235 15,6-1-78-15,0-2 0 16,0 2-16-16,-1 4 10 16,5 6-5-16,-3 4-17 15,4 6 16-15,-2 3-38 0,7 4 34 16,-3 2 11-16,6 0-39 15,1 9 44-15,5 7-49 16,0 1 23-16,-1 0-26 16,1 0 36-16,-1-1 1 15,-7-3-6-15,1-4 21 16,-1-4 0-16,-4-3 5 16,3-2 16-16,-1 0-16 15,-3-5-5-15,1-6 5 16,-6-2-5-16,-5-1 5 15,-2 1 21-15,-5 1-15 16,0 2 20-16,0 0-5 16,-5 5 51-16,-5 0 50 15,-1 4-42-15,-3 1-79 16,-3 0-6-16,-2 1-40 0,-1 12 34 16,2 0-16-1,5 2 11-15,3-1-1 0,2-1 7 16,8-5-12-16,0-2 0 15,0-3 17-15,0-3-11 16,11 0 11-16,11-6 17 16,6-12 22-16,5-9-5 15,0-2-6-15,-3-8 0 16,-5-3 13-16,0-5 5 16,-8-7 127-16,-4-6-143 15,-5-7-30-15,-8-4 0 0,0 4 0 16,0 7 0-16,-3 13 0 15,-9 15 0-15,4 10 0 16,1 11 0-16,2 7 0 16,1 2 0-16,-6 20 0 15,-1 21 0-15,3 23 0 16,2 17 0-16,6 14 0 16,0 5 0-16,11-2 0 15,19-10 0-15,9-14 0 16,16-17 0-16,14-17-759 15,11-19-58-15,11-12 515 16</inkml:trace>
  <inkml:trace contextRef="#ctx0" brushRef="#br0" timeOffset="33224.72">10576 3124 151 0,'0'0'80'0,"0"0"56"15,-1-96 102-15,-5 63 289 16,3 4 190-16,-2 2-519 16,2 6-198-16,1 8 0 15,1 6 0-15,-1 4 0 16,2 3 0-16,-1 0 0 15,1 0 0-15,0 15 0 16,0 17 0-16,0 16 0 16,0 14 0-16,0 6 0 15,0 1 0-15,0-2 0 16,6-6 0-16,5-9 0 0,0-10 0 16,0-12 0-16,-1-12 0 15,-2-10 0-15,2-7 0 16,1-1 0-16,8-2 0 15,8-15 0-15,7-6 0 16,-1-5 0-16,0-4 0 16,-6 0 0-16,-8-2 0 15,-1 3 0-15,-4 3 0 16,-4 4 0-16,-4 6 0 16,-3 5 0-16,-3 5 0 0,1 6 0 15,-1 2 0-15,0 0 0 16,0 0 0-16,0 9 0 15,0 11 0-15,5 9 0 16,-2 6 0-16,7 2 0 16,-1 0 0-16,2-5 0 15,2-7 0-15,1-6 0 16,3-10 0-16,0-3 0 16,5-6 0-16,-1 0 0 15,-3-3-88-15,1-11-16 16,-5-4 41-16,2-4 57 15,-2-4-11-15,-4-2 17 16,-4-3-23-16,2-2-11 0,-7 5 28 16,-1 6 6-16,0 8 0 15,0 5 12-15,0 8 10 16,0 1 93-16,0 0-28 16,0 1-87-16,0 16-104 15,0 8 81-15,0 6 23 16,0 4 0-16,2-4 0 15,2-1 23-15,3-5-17 16,1-9-6-16,-1-6 5 16,1-7-5-16,1-3-199 15,1 0-545-15,1-8 268 16,-5-9 220-16</inkml:trace>
  <inkml:trace contextRef="#ctx0" brushRef="#br0" timeOffset="33380.82">11134 2966 202 0,'0'0'33'15,"0"0"80"-15,0 0-4 16,0 0-61-16,0 0-48 16,0 0-118-16,-3-17-29 15,22 48 35-15</inkml:trace>
  <inkml:trace contextRef="#ctx0" brushRef="#br0" timeOffset="33911.51">11605 3193 217 0,'0'0'86'0,"0"0"124"16,0 0 311-16,0 0-98 15,0 0-117-15,0 0-174 16,-40-38-132-16,15 55-23 16,-4 10 0-16,-1 6 12 15,2 6 5-15,6 2-5 16,5-1 11-16,7-5-6 16,9-10-23-16,1-10-28 15,10-12 1-15,17-3 56 0,8-6 33 16,3-17 1-16,-4-4-28 15,-7-6 28-15,-5-7-5 16,-8-5 6-16,-2-5-12 16,-2-10 29-16,-2-9 76 15,-4-7-128-15,-4-1 0 16,0 4 0-16,0 9 0 16,0 7 0-16,-3 14 0 15,-4 13 0-15,2 13 0 16,1 11 0-16,1 6 0 15,-2 0 0-15,-2 26 0 16,-2 14 0-16,-6 20 0 0,6 8 0 16,4 8 0-16,5 4 0 15,0-2 0-15,13-5 0 16,7-5 0-16,4-5 0 16,0-10 0-16,5-8 0 15,2-10 0-15,10-8 0 16,7-7-363-16,8-9-694 15,-1-9 660-15</inkml:trace>
  <inkml:trace contextRef="#ctx0" brushRef="#br0" timeOffset="34458.92">12168 3214 144 0,'0'0'59'15,"0"0"60"-15,0 0 60 0,0 0 4 16,0 0 5-16,0 0-22 16,-91-8-58-16,63 27-35 15,-1 7-14-15,5 4-44 16,3 1-5-16,7-2-10 16,8-1-10-16,6-6 0 15,0-7-10-15,4-7 6 16,18-6 14-16,7-2 0 15,4-9 19-15,1-14 6 16,0-7-20-16,-4-5 29 16,-2-3-29-16,-2-6 32 15,-6-4-1-15,-4-6 77 16,-3-5-14-16,-7-6-15 0,-6 0-21 16,0 0-17-1,0 3-12-15,-13 5-5 0,-1 2-6 16,3 12-11-16,3 14 5 15,2 14 12-15,3 11 59 16,1 4-88-16,-1 9 0 16,-1 20-59-16,-5 17 30 15,4 17 29-15,1 6 17 16,2 11-17-16,2 6 6 16,0-1-6-16,0-2 0 15,5-6 0-15,10-11 0 0,0-9 0 16,5-10-6-16,3-9 6 15,-1-9 0-15,7-9 0 16,2-7-161-16,5-9-467 16,4-4-76-16,0-1 439 15,-2-22 81-15</inkml:trace>
  <inkml:trace contextRef="#ctx0" brushRef="#br0" timeOffset="35192.08">12572 3307 114 0,'0'0'19'0,"0"0"5"16,0 0 43-1,0 0 3-15,0 0 0 0,0 0 1 16,52 41 15-16,-28-41-15 16,4-3-12-16,-2-12-3 15,-2-3-30-15,-5-3 8 16,-4-2 14-16,-5-1 16 15,-5-1 10-15,-2-1 28 16,-3-1-2-16,0 5 48 16,-6 2-46-16,-9 6 48 15,-3 7-21-15,-3 7-84 16,-4 0-45-16,-3 20-23 16,1 13-5-16,6 10 28 15,9 7 0-15,11 4 0 0,1-3-22 16,8-5 22-1,13-9-12-15,3-8 12 0,3-10-45 16,4-8-296-16,1-8-132 16,-4-3 152-16,2-4 139 15,-6-14 74-15,-6-6 34 16,-2-5 40-16,-4-6 4 16,0-6 27-16,1-4 3 15,-2-3 18-15,1 5 9 16,-5 4 20-16,-1 9 12 15,-1 8 31-15,-2 8 26 0,-2 7 47 16,1 6 176 0,-2 1 164-16,0 7-446 0,0 20-52 15,0 15-5-15,0 7 66 16,0 3-17-16,0-7 12 16,4-8-44-16,0-14-11 15,4-13 22-15,6-10 6 16,6 0 51-16,9-20 106 15,5-10-138-15,-1-4-53 16,1-1 0-16,-4 2 0 16,-5 6 0-16,-4 5 0 15,-10 8 0-15,-4 8 0 0,2 6 0 16,0 0 0 0,6 15 0-16,6 10 0 15,3 6 0-15,-1 3 0 0,2 2 0 16,0-2 0-16,3-2 0 15,13-4-329-15,15-10-831 16,20-10 823-16</inkml:trace>
  <inkml:trace contextRef="#ctx0" brushRef="#br0" timeOffset="36846.48">14744 2773 180 0,'0'0'82'0,"-19"-88"100"15,13 53 276-15,-2 4 174 16,4 7-119-16,-2 7-513 15,3 8 0-15,2 6 0 16,1 3 0-16,0 0 0 0,-2 5 0 16,-1 29 0-16,-1 18 0 15,-4 18 0-15,1 9 0 16,4 3 0-16,3 0 0 16,0-3 0-16,3-9 0 15,19-16 0-15,5-11 0 16,6-15 0-16,7-10 0 15,6-6 0-15,6-10 0 0,-1-2 0 16,0 0 0 0,-6-7 0-16,-7-8 0 15,-3-4 0-15,-5-4 0 16,-1-4 0-16,0-3 0 0,-5-1 0 16,1 0 0-16,-6 0 0 15,-2 2 0-15,-4 6 0 16,-2 1 0-16,-5 5 0 15,1 5 0-15,-4 1 0 16,-1 1 0-16,-2 3 0 16,0 1 0-16,0 0 0 15,0 3 0-15,0-1 0 16,-5 1 0-16,-7 2 0 16,-3 0 0-16,-4 1 0 0,0 0 0 15,-2 0 0-15,0 5 0 16,0 11 0-16,3 4 0 15,0 5 0-15,5 3 0 16,3 2 0-16,5-2 0 16,3-4 0-16,2-4 0 15,0-6 0-15,2-7 0 16,13-3 0-16,1-4 0 16,7 0 0-16,3-9 0 15,1-9 0-15,-3-2 0 16,-4-4 0-16,-4 0 0 15,-3-1 0-15,-3-3 0 16,-2-2 0-16,-5 2 0 16,-3 1 0-16,0 7 0 0,0 7 0 15,0 6 0-15,0 5 0 16,0 2 0-16,0 0 0 16,0 11 0-16,0 12 0 15,0 6 0-15,3 4 0 16,5-1 0-16,3-3 0 15,3-4 0-15,4-7 0 16,0-4 0-16,6-5 0 16,1-8 0-16,2-1 0 15,1-1 0-15,-2-16 0 16,-1-5 0-16,-3-4 0 16,-2-4 0-16,-2 0 0 15,-5 3 0-15,-2-2 0 0,-4 5 0 16,-5 1 0-1,-2 3 0-15,0 1 0 0,0 6 0 16,0 6 0-16,-3 5 0 16,1 2 0-16,1 0 0 15,1 1 0-15,0 13 0 16,0 4 0-16,0 0 0 16,6-5 0-16,5 0 0 15,-2-4 0-15,2-1 0 16,2-2 0-16,-1 0 0 15,6-4 0-15,0-2 0 0,0 0 0 16,-2-2 0 0,-2-13 0-16,-4-1 0 0,-2-4 0 15,-3 0 0 1,-3 0 0-16,-2 3 0 0,0 1 0 16,0 3 0-16,0 1 0 15,0 7 0-15,0 2 0 16,0 3 0-16,0 0 0 15,0 0 0-15,-2 14 0 16,0 7 0-16,0 7 0 16,1 3 0-16,1 5 0 15,0 6 0-15,0 6 0 16,3 10 0-16,7 6 0 16,2 8 0-16,1 2 0 0,-4 3 0 15,-1 0 0-15,-5-4 0 16,-3-5 0-16,0-7 0 15,-15-9 0-15,-7-4 0 16,-5-10 0-16,-6-8 0 16,-9-14 0-16,-10-10 0 15,-5-6 0-15,1-11 0 16,2-20 0-16,8-12 0 16,11-8 0-16,13-8 0 15,17-3 0-15,5 3 0 16,26 4 0-16,19 10 0 15,16 11 0-15,16 10 0 16,10 9 0-16,5 6 0 16,1 3 0-16,-5 6 0 15,-11 0-846-15,-12-7 46 0,-18-4 520 16</inkml:trace>
  <inkml:trace contextRef="#ctx0" brushRef="#br0" timeOffset="37273.58">16193 2955 231 0,'0'0'13'0,"0"0"108"15,0 0 61-15,0 0 80 16,0 0 75-16,89 66 128 0,-54-66-192 15,1 0-134-15,-2-4-115 16,-3-12-24-16,-5-2 0 16,-6-6 0-16,-6-2 0 15,-5 0 0-15,-6-4 0 16,-3 2 0-16,0-3 0 16,-9 4 0-16,-8 6 0 15,-2 5 0-15,-5 10 0 16,-4 6 0-16,-6 8 0 15,-1 24 0-15,3 13 0 16,6 15 0-16,11 6 0 16,14 6 0-16,1-3 0 0,21-7 0 15,16-10 0-15,12-11 0 16,14-12 0-16,11-13 0 16,4-7 0-16,-8-6-215 15,-10-2-698-15,-14-1 368 16,-16 0 325-16</inkml:trace>
  <inkml:trace contextRef="#ctx0" brushRef="#br0" timeOffset="37745.44">16672 2806 157 0,'0'0'104'15,"0"0"117"-15,0 0 295 16,98-49 25-16,-53 49-51 16,10 7-472-16,5 20-18 15,-3 8 0-15,-9 9 0 16,-13 8 0-16,-9 6 0 16,-13 3 0-16,-12 1 0 15,-1-3 0-15,-14-4 0 16,-10-13 0-16,6-12 0 15,5-14 0-15,4-16 0 16,4-5 0-16,0-27 0 16,4-19 0-16,1-14 0 15,8-16 0-15,18-5 0 0,9 5 0 16,5 12 0-16,5 19 0 16,0 18 0-16,2 13 0 15,-2 10 0-15,-2 6 0 16,-9 3 0-16,-8 0 0 15,-10 8 0-15,-10-1 0 16,-4-2 0-16,-2-5 0 16,0 0 0-16,-2 0 0 15,-14 0 0-15,-6 0 0 16,-5 0 0-16,3 0 0 16,7 2-459-16,6 7-802 15</inkml:trace>
  <inkml:trace contextRef="#ctx0" brushRef="#br0" timeOffset="39390.57">18349 3046 110 0,'0'0'79'15,"0"0"19"-15,0 0 102 16,0 0 215-16,0 0 135 16,0 0-72-16,0 0-361 15,42 0-117-15,44-3 0 16,43-8 0-16,32-3 0 15,9-1 0-15,-14-3 0 16,-21 4 0-16,-34 4 0 16,-35 4 0-16,-30 2 0 15,-26 4 0-15,-10 0 0 16,0 0 0-16,0 0 0 0,-7 0 0 16,-14 5 0-16,-10 10 0 15,-13 4-1083-15,-10-8 338 16</inkml:trace>
  <inkml:trace contextRef="#ctx0" brushRef="#br0" timeOffset="52002.86">4476 4185 65 0,'0'0'16'0,"0"0"-6"16,-96 17 29-16,62-10-1 15,-1-2 12-15,1 3 8 0,6-4 0 16,4-1 9-1,2-2 27-15,8 1 33 0,5-2 86 16,4 0 75-16,5 0-11 16,-1 0-49-16,1 2-7 15,0-2-59-15,-3 0-126 16,3 0-36-16,0 0 0 16,0 0 0-16,0 2 0 15,0 1 0-15,3 2 0 16,23 7 0-16,29-1 0 15,31-1 0-15,30-3 0 16,32-6 0-16,22-1 0 16,18 0 0-16,12-4 0 15,24-10 0-15,13-4 0 16,15-2 0-16,14 2 0 16,-8 2 0-16,-4 8 0 0,-26 5 0 15,-19 3 0-15,-26 0 0 16,-32 3 0-16,-29 6 0 15,-35-2 0-15,-38-4 0 16,-25 0 0-16,-15-3 0 16,-9 2 0-16,0-2 0 15,0 0 0-15,-3 0 0 16,-15-4 0-16,-6-5 0 16,-3 2-71-16,1 1-1102 0,4-1 632 15</inkml:trace>
  <inkml:trace contextRef="#ctx0" brushRef="#br0" timeOffset="53444.52">10569 4202 13 0,'0'0'57'0,"0"0"-40"15,-88 0 25-15,58 0-17 0,7 0 19 16,4 0-2 0,3 1 21-16,2-1 2 0,2 0-4 15,3 0 18-15,2 2 37 16,4-2 30-16,3 0 44 15,-2 0-18-15,2 0 23 16,0 0 23-16,0 0-68 16,0 0-1-16,0 0-69 15,15 1-80-15,36-1 41 16,41 0-12-16,41-3 24 16,39-13-53-16,26-3 0 15,23-3 0-15,16-1 0 16,11 2 0-16,7 4 0 0,-5 4 0 15,-3 5 0-15,-13 4 0 16,-12 2 0-16,-23-1 0 16,-32 0 0-16,-25 3 0 15,-38-4 0-15,-30 1 0 16,-29 0 0-16,-21 2 0 16,-16-2 0-16,-7 2 0 15,-1-1 0-15,0 1 0 16,0 1 0-16,0-2 0 15,0 1 0-15,0 1 0 16,0 0 0-16,0 0 0 16,0 0 0-16,0 0 0 0,0 0 0 15,0 0 0-15,0 0 0 16,0 0 0-16,0 0 0 16,0 0 0-16,0 0 0 15,-1 0 0-15,-1 0 0 16,1 0 0-16,-2 0 0 15,-5 0 0-15,-1-1 0 16,-1 0 0-16,4 1 0 16,1-2 0-16,2 2 0 15,2 0 0-15,-1 0 0 16,2 0 0-16,0 0 0 16,0 0 0-16,-1 0 0 0,1 0 0 15,0 0 0 1,0 0 0-16,0-2 0 0,0 2 0 15,0 0 0-15,0 0 0 16,0 0 0-16,0 0 0 16,0 0 0-16,0 0 0 15,0 0 0-15,0 0 0 16,0 0 0-16,0 0 0 16,0 0 0-16,0 0 0 15,0 0 0-15,0 0 0 16,0 0 0-16,0 0 0 15,0 0 0-15,0 0 0 16,0 0 0-16,0 0 0 0,0 0 0 16,0 0 0-1,0 0 0-15,0 0 0 16,0 0 0-16,0 0 0 16,0 0 0-16,0 0 0 0,0 0 0 15,0 0 0-15,0 0 0 16,0 0 0-16,0 0 0 15,0 0 0-15,0 0 0 16,0 5-524-16,0 0-317 16,-7-5 378-16</inkml:trace>
  <inkml:trace contextRef="#ctx0" brushRef="#br0" timeOffset="56829.02">3418 7246 66 0,'0'0'78'0,"0"0"14"16,0 0 53-16,0 0 79 16,0 0 251-16,0 0 44 15,0 0-84-15,6-44-422 16,-6 44-13-16,0 0 0 16,0 11 0-16,0 15 0 15,-11 13 0-15,-7 11 0 16,-4 7 0-16,-5 5 0 15,-3 4 0-15,2-5 0 0,1-10 0 16,9-7 0-16,5-11 0 16,5-8 0-16,1-10 0 15,7-5 0-15,-3-8 0 16,3-2 0-16,0 0 0 16,0-3 0-16,0-18 0 15,10-10 0-15,8-9 0 16,3-5 0-16,3-3 0 15,-3-3 0-15,3 2 0 16,-5 0 0-16,-1 2 0 0,0 3 0 16,1 4 0-1,-4 6 0-15,1 0 0 0,-2 9 0 16,-8 6 0 0,2 4 0-16,-4 7 0 15,-3 6 0-15,1 0 0 0,-2 2 0 16,0 0 0-16,3 0 0 15,3 12 0-15,3 10 0 16,7 9 0-16,2 6 0 16,3 5 0-16,6 6 0 15,-2 3 0-15,2 5 0 16,1-1 0-16,1 0 0 16,1-5 0-16,-2-7 0 0,0-6 0 15,-5-9 0-15,-4-7 0 16,-7-6 0-16,-3-8 0 15,-6-3 0-15,-3-4 0 16,0 0 0-16,0 0-562 16,-12 0-358-16,-10 0 544 15</inkml:trace>
  <inkml:trace contextRef="#ctx0" brushRef="#br0" timeOffset="57081.28">3110 7810 139 0,'0'0'71'0,"0"0"-7"16,0 0-3-16,105-8 19 15,-37-1 8-15,10 1 14 16,10-2-10-16,3-1-49 15,-5-1-32-15,-12 2-11 16,-18 3-31-16,-17 3-146 16,-15 1-21-16,-15 2 27 15</inkml:trace>
  <inkml:trace contextRef="#ctx0" brushRef="#br0" timeOffset="58034.2">4426 7916 95 0,'0'0'46'0,"0"0"25"16,0 0 18-16,0 0 21 15,0 0 30-15,0 0 112 16,0 30 17-16,0-30 106 16,0 0 108-16,0 0-366 0,0 0-117 15,0-3 0-15,0-10 0 16,3-8 0-16,0-11 0 15,2-5 0-15,2-13 0 16,0-8 0-16,-1-8 0 31,-1-11 0-31,-5-9 0 0,0-2 0 0,0 4 0 16,0 6 0 0,-8 13 0-16,-2 10 0 0,4 12 0 15,0 14 0-15,5 12 0 16,-1 9 0-16,2 8 0 15,-3 0 0-15,3 0 0 16,0 22 0-16,0 12 0 16,0 10 0-16,0 9 0 15,0 3 0-15,0 1 0 16,8 2 0-16,9 0 0 0,3-3 0 16,8-8 0-16,2-10 0 15,3-10 0-15,6-14 0 16,4-12 0-16,2-2 0 15,1-11 0-15,-1-14 0 16,-8-3 0-16,-5-6 0 16,-7-7 0-16,-1-6 0 15,-8-5 0-15,-4 2 0 16,-9 2 0-16,0 6 0 16,-3 6 0-1,0 9 0-15,0 12 0 0,0 5 0 16,-3 6 0-16,3 4 0 15,-3 0 0-15,0 18 0 0,3 13 0 16,0 13 0-16,0 8 0 16,0 6 0-16,14 1 0 15,2 0 0-15,-1-5 0 16,6-7 0-16,-1-9 0 16,5-10 0-16,3-7 0 15,12-10 0-15,3-5-1459 16,2-6 1018-16</inkml:trace>
  <inkml:trace contextRef="#ctx0" brushRef="#br0" timeOffset="59171.71">5363 6958 171 0,'0'0'108'0,"0"0"77"16,0 0 133-16,-18-78 274 15,14 70-36-15,1 2-439 16,3 3-117-16,0 3 0 16,0-1 0-16,0 1 0 15,0 0 0-15,0 0 0 16,0 0 0-16,0 0 0 15,0 6 0-15,0 23 0 16,0 25 0-16,3 19 0 16,9 15 0-16,-5 9 0 15,1 0 0-15,2-3 0 0,-4-8 0 32,3-9 0-32,-1-12 0 0,0-15 0 15,-2-17 0-15,-3-13 0 16,0-9 0-16,-3-11 0 15,0 0 0-15,2 0 0 0,-1-22 0 16,4-9 0-16,1-12 0 16,4-4 0-16,4-3 0 15,2 5 0-15,2 7 0 16,0 8 0-16,1 9 0 16,4 7 0-16,2 10 0 15,9 4 0-15,-1 3 0 0,2 21 0 16,-4 8 0-16,-4 6 0 15,-8 4 0-15,-5 2 0 16,-9-2 0-16,-5-5 0 16,0-7 0-16,0-11 0 15,0-7 0-15,0-7 0 16,0-5 0-16,0 0 0 16,0 0 0-16,0 3 0 15,11-1-1383-15,8-1 915 16</inkml:trace>
  <inkml:trace contextRef="#ctx0" brushRef="#br0" timeOffset="59597.57">5979 7735 143 0,'0'0'62'0,"0"0"-6"0,0 0-38 15,0 0-18-15,112-3 20 16,-57 6 24-16,-4 0 2 16,-5-3 28-16,-10 0 39 0,-12 0 41 15,-15 0 46 1,-6 0 20-16,-3 0 14 15,0 0-7-15,0 2-92 0,0 5-32 16,0 5-91-16,0 10 5 16,0 7 53-16,0 4-1 15,0 3-39-15,0 2-30 16,0 2 0-16,0-1 0 16,0 0 0-16,0-2 0 15,-8 0 0-15,-6-1 0 16,-3-5 0-16,-4-10 0 15,-1-7 0-15,-2-8 0 16,-6-6 0-16,0-2 0 0,-3-19 0 16,-2-12 0-1,9-7 0-15,4-12-1302 0,11-15 783 16</inkml:trace>
  <inkml:trace contextRef="#ctx0" brushRef="#br0" timeOffset="59861.86">6193 7340 170 0,'0'0'38'0,"0"0"88"16,0 0 158-16,1 73 425 16,-1-55 11-16,-6-6-720 0,2-4 0 15,-1-6 0-15,5-2 0 16,-3 0 0-16,-1 0 0 15,-2 0 0-15,-2-8 0 16,4-1 0-16,4 4 0 16,0 3 0-16,6 2-1138 15,13-1 412-15</inkml:trace>
  <inkml:trace contextRef="#ctx0" brushRef="#br0" timeOffset="60442.31">6958 6957 71 0,'0'0'75'0,"0"0"-30"16,0 0 17-16,0 0 21 16,0 0 16-16,0 0 39 15,9 49 95-15,-9-44 111 16,0-3-47-16,-3-2 204 15,-3 0-402-15,-3-12-99 16,-3-7 0-16,2-1 0 0,2 0 0 16,5 5 0-1,-1 2 0-15,4 5 0 0,0 5 0 16,0 3 0-16,0 0 0 16,15 8-36-16,8 20-1149 15,2 12 668-15,-6 8 274 16</inkml:trace>
  <inkml:trace contextRef="#ctx0" brushRef="#br0" timeOffset="60827.28">7082 7500 51 0,'0'0'189'0,"0"0"-35"15,0 0 154-15,0 0 83 16,0 0-211-16,0 0-116 16,7 11-22-16,-7 6 64 15,0 0 8-15,0 0-24 16,-1-4 1-16,-7-2 94 16,2-4-103-16,2-4-82 15,1-2 0-15,2-1 0 16,-1 0 0-16,1-12 0 15,1-6 0-15,0 3 0 16,0 3 0-16,0 5 0 16,0 3 0-16,0 4 0 15,0 0 0-15,0 0 0 16,0 0 0-16,0 0 0 0,0 4 0 16,0 1 0-16,0-1 0 15,0 0 0-15,0 1-209 16,0-4-1054-16,0-1 915 15,1 0 140-15</inkml:trace>
  <inkml:trace contextRef="#ctx0" brushRef="#br0" timeOffset="61764.77">6967 7092 76 0,'0'0'46'0,"0"0"21"16,0 0-11-16,0 0 23 15,0 0 20-15,0 0 20 16,-72-56 38-16,63 54 74 16,2-1 53-16,4 2 68 15,3 1-28-15,0-2-167 16,0 1-157-16,0-1 0 16,5 1 0-16,30-6 0 0,29 0 0 15,29-4 0 1,14 1 0-16,-5 2 0 15,-14-1 0-15,-18 4 0 16,-19-1 0-16,-20 3 0 16,-13 2 0-16,-14 0 0 15,-4 1 0-15,0 0 0 0,-3 1 0 16,-16 16 0-16,-6 13-71 16,-8 9-1188-16,-3 2 803 15,-1 5 219-15</inkml:trace>
  <inkml:trace contextRef="#ctx0" brushRef="#br0" timeOffset="62230.05">7066 7545 125 0,'0'0'66'16,"0"0"55"-16,0 0 5 16,0 0 76-16,0 0 164 15,0 0 7-15,-22-20-46 16,22 20 14-16,0 0-341 16,0 0 0-16,0 0 0 15,0 0 0-15,0-1 0 0,0-1 0 16,0-1 0-16,5-3 0 15,16-4 0-15,19-3 0 16,21-1 0-16,23-1 0 16,17 1 0-16,7 2 0 15,-4 1 0-15,-20 2 0 16,-19 2 0-16,-29 5 0 16,-22 2 0-16,-13 0 0 15,-1 0 0-15,-16 1 0 16,-23 10 0-16,-7 2 0 15,-11-1 0-15,9-1 0 16,10-1 0-16,9-3-346 16,10-2-800-16,7-5 753 15</inkml:trace>
  <inkml:trace contextRef="#ctx0" brushRef="#br0" timeOffset="63928.76">8756 7053 30 0,'0'0'45'15,"0"0"-4"-15,0 0 4 16,0 0 11-16,0 0 17 16,0 0 22-16,0 0 41 15,3-68 68-15,-3 62 185 16,0 4 96-16,0 0-37 16,0 2-448-16,0 0 0 15,0 0 0-15,0 0 0 16,0 0 0-16,0 2 0 15,0 12 0-15,-5 8 0 16,-1 5 0-16,0 1 0 0,-1 5 0 16,0 2 0-1,1 7 0-15,1 2 0 0,-1 5 0 16,4 4 0-16,-1-3 0 16,2 1 0-16,-1-8 0 31,2-8 0-16,0-10 0-15,0-8 0 0,0-9 0 0,0-3 0 0,0-4 0 16,0 0 0 0,0-1 0-16,0 0 0 0,0 0 0 15,0-8 0-15,0-13 0 16,8-9 0-16,3-7 0 16,2-7 0-16,3-9 0 15,5 0 0-15,4-2 0 0,4 8 0 16,2 3 0-16,-1 5 0 15,0 6 0-15,-6 5 0 16,3 4 0-16,-5 4-36 16,-3 6 1-16,-5 5 7 15,-5 3 16-15,-3 2-11 16,1 4 5-16,-1 0-33 16,3 0-36-16,4 5 82 15,-2 5-18-15,-3 1 12 16,-1 5 5-16,3 4 0 15,-2 4 12-15,1 5-6 16,-2 6 6-16,4 7 16 16,-4 5-5-16,-1 8 24 15,1 9 5-15,-2 7-6 16,-2 5 0-16,0 7 53 0,0 3-63 16,-3 3-30-16,0 4 0 15,-6 0 0-15,-6-7 0 16,5-12 0-16,1-14 0 15,6-14 0-15,0-13 0 16,0-6 0-16,0-4 0 16,0-4 0-16,0-3 0 15,0-5 0-15,0-3 0 0,0-3 0 16,0-2 0 0,0-2 0-16,0-1 0 0,0 0 0 15,0 0 0-15,0 0 0 16,6-9 0-16,8-17 0 15,11-15 0-15,10-14-1253 16,1-6 699-16</inkml:trace>
  <inkml:trace contextRef="#ctx0" brushRef="#br0" timeOffset="64509.04">9533 7840 10 0,'0'0'140'0,"0"0"-49"15,0 0 80-15,0 0 147 16,0 0 321-16,0 0 26 16,1-52-652-16,-1 52-13 15,0 0 0-15,0 13 0 16,0 10 0-16,0 9 0 15,0 5 0-15,0 3 0 16,-1-2 0-16,-2-3 0 16,3-5 0-16,0-6 0 15,0-7 0-15,0-9 0 16,0-5 0-16,0-3 0 0,0 0 0 16,10-17 0-16,6-12-1337 15,0-19 801-15</inkml:trace>
  <inkml:trace contextRef="#ctx0" brushRef="#br0" timeOffset="64829.04">10009 7071 250 0,'0'0'99'16,"0"0"337"-16,0 0 215 16,0 0-40-16,0 0-611 15,0 0 0-15,-14-47 0 16,25 66 0-16,19 17 0 16,10 15 0-16,8 8 0 15,-2 5 0-15,0-1 0 16,-4-1 0-16,-6-8 0 15,-8-10 0-15,-4-13 0 16,-9-10 0-16,-5-9 0 16,-2-7 0-16,-2-5-1337 0,-4-3 879 15</inkml:trace>
  <inkml:trace contextRef="#ctx0" brushRef="#br0" timeOffset="65110.33">10412 7065 34 0,'0'0'233'16,"0"0"-78"-16,0 0 383 15,0 0 130-15,0 0-452 16,0 0-136-16,-70 89 43 16,32-35-123-16,0 5 0 15,-1-1 0-15,0-8 0 0,8-5 0 16,2-12 0-16,7-9 0 15,7-8 0-15,3-8 0 16,8-3 0-16,4-5 0 16,0 0 0-16,0 0 0 15,0 0-541-15,9 0-435 16,2-15 660-16,2-12 107 16</inkml:trace>
  <inkml:trace contextRef="#ctx0" brushRef="#br0" timeOffset="65334.76">10218 7058 271 0,'0'0'167'0,"0"0"600"16,0 0 10-16,0 0-712 0,0 0-65 16,0 76 0-16,0-24 0 15,0 9 0-15,4 1 0 16,7 0 0-16,5-4 0 15,-4-10 0-15,-3-11 0 16,-3-12 0-16,-6-8 0 16,0-13-1403-16,-16-4 991 15,-17 0 195-15</inkml:trace>
  <inkml:trace contextRef="#ctx0" brushRef="#br0" timeOffset="65458.97">9967 7403 66 0,'0'0'102'15,"0"0"-36"-15,128-39-2 16,-56 29-41-16,15 1-23 16,1-3-40-16,3-6-100 15</inkml:trace>
  <inkml:trace contextRef="#ctx0" brushRef="#br0" timeOffset="65879.94">11465 6764 233 0,'0'0'152'0,"0"0"280"16,0 0 257-16,0 0-148 16,0 0-541-16,0 0 0 15,-6 32 0-15,17 23 0 0,2 15 0 16,1 11 0-16,-1 5 0 15,2-2 0-15,0-4 0 16,-2-6 0-16,2-10 0 16,-6-11 0-16,-1-13 0 15,-4-15 0-15,1-11 0 16,-1-9 0-16,0-5 0 16,4-8 0-16,4-22-71 15,1-16-1518-15</inkml:trace>
  <inkml:trace contextRef="#ctx0" brushRef="#br0" timeOffset="66195.09">11886 6883 218 0,'0'0'72'16,"0"0"128"-16,0 0 316 15,0 0-164-15,0 0-284 16,0 0-37-16,-64 45-9 15,12 5 115-15,-5 5 39 16,-3 2-32-16,5 0-33 16,4-9-111-16,14-11 0 15,13-11 0-15,16-7 0 16,8-7 0-16,23 0 0 16,28-2 0-16,17-3 0 0,11 1 0 15,6-3 0-15,-5 0 0 16,-9 0 0-16,-17 1 0 15,-16 1 0-15,-16 2 0 16,-6-2-739-16,-6-3-209 16,1-4 626-16</inkml:trace>
  <inkml:trace contextRef="#ctx0" brushRef="#br0" timeOffset="66498.28">12554 7278 118 0,'0'0'966'0,"0"0"-3"15,0 0-963-15,0 0 0 16,0 0 0-16,0 0 0 16,6 20 0-16,-3 28 0 15,2 10 0-15,-2 1 0 16,-2 0 0-16,-1-2 0 15,0-7 0-15,0-3 0 16,0-10 0-16,-6-12 0 16,3-11 0-16,3-7 0 15,0-7 0-15,0 0 0 16,0 0 0-16,8 0 0 16,9-15-1499-16,2-21 992 15</inkml:trace>
  <inkml:trace contextRef="#ctx0" brushRef="#br0" timeOffset="67059.8">13630 6728 253 0,'0'0'132'0,"0"0"382"16,0 0 181-16,0 0-242 15,0 0-453-15,0 0 0 16,64 29 0-16,-15 10 0 16,7-1 0-16,-1 1 0 15,-6-2 0-15,-4-3 0 16,-11-1 0-16,-7-8 0 15,-12-3 0-15,-8-11-1221 16,-7-10 635-16,0-1 357 0</inkml:trace>
  <inkml:trace contextRef="#ctx0" brushRef="#br0" timeOffset="67514.27">14039 6653 198 0,'0'0'160'0,"0"0"311"15,0 0 395-15,0 0-514 16,0 0-352-16,0 0 0 16,9-32 0-16,-12 63 0 15,-18 11 0-15,-3 4 0 16,-10 2 0-16,-2-7 0 16,3-4 0-16,6-7 0 15,8-9 0-15,5-10 0 0,7-5 0 16,2-6 0-16,1 0 0 15,-1-10 0-15,1-12-65 16,4-10-250-16,0-7 22 16,0-4-113-16,4-3 58 15,4 8 204-15,-2 10 105 16,0 9 17-16,-5 12 21 16,-1 6 1-16,0 1 12 15,0 10-12-15,-4 14-13 16,-17 6 13-16,-10 3 4 15,-13 1-2-15,-2-3 0 0,1-4 0 16,14-9 3 0,16-11 53-16,9-4 61 0,6-3 34 15,20 0 65 1,29 0 164-16,24 0 109 0,22-7-398 16,22-10-93-16,5 0-436 15,-1-1-482-15,-15-1 503 16</inkml:trace>
  <inkml:trace contextRef="#ctx0" brushRef="#br0" timeOffset="67959.14">15047 6240 167 0,'0'0'80'0,"0"0"108"15,0 0 315-15,0 0 248 16,0 0-393-16,0 0-358 16,6-38 0-16,-24 77 0 15,-7 22 0-15,-3 18 0 16,1 15 0-16,1 15 0 15,9 5 0-15,6 5 0 16,11-5 0-16,3-11 0 16,25-11 0-16,13-16 0 0,9-13 0 15,8-7 0-15,8-10 0 16,3-7 0-16,0-7 0 16,-11-9 0-16,-9-4 0 15,-19-6 0-15,-14-6 0 16,-7-3 0-16,-9-1 0 15,0-2 0-15,0-1 0 16,0 0 0-16,-13-12 0 16,-4-10-94-16,-4-9-1423 15,2-12 1122-15</inkml:trace>
  <inkml:trace contextRef="#ctx0" brushRef="#br0" timeOffset="68576.05">15643 6710 190 0,'0'0'112'0,"0"0"196"16,0 0 498-16,0 0-175 15,0 0-631-15,0 0 0 16,0-61 0-16,0 62 0 16,0 26 0-16,0 18 0 15,0 17 0-15,0 12 0 16,10 6 0-16,2 0 0 16,-2-3 0-16,-5-13 0 15,-5-14 0-15,0-14 0 16,0-17 0-16,0-12 0 15,0-6 0-15,3-1 0 16,12-1 0-16,7-12 0 0,8-10-1109 16,3-6 250-1</inkml:trace>
  <inkml:trace contextRef="#ctx0" brushRef="#br0" timeOffset="68791.7">15995 7027 339 0,'0'0'99'0,"0"0"382"16,132-39-52-16,-65 32-54 15,-1 3-51-15,-11 2-324 16,-14 2 0-16,-19 0 0 16,-13 0 0-16,-7 0 0 15,-2 0 0-15,0 0 0 0,0 0-13 16,0 2-843-16,0-2 136 15,14 0 426-15</inkml:trace>
  <inkml:trace contextRef="#ctx0" brushRef="#br0" timeOffset="69179.49">17099 6617 180 0,'0'0'159'0,"0"0"334"16,0 0 444-16,-11-81-659 16,2 74-278-16,-10 7 0 15,-11 0 0-15,-6 23 0 16,-5 19 0-16,3 18 0 16,8 14 0-16,9 11 0 0,8 5 0 15,10-4 0-15,3-10 0 16,18-19 0-16,18-22 0 15,13-18 0-15,8-17 0 16,5-6 0-16,0-26 0 16,-7-11 0-16,-8-9 0 15,-11-7 0-15,-15-6 0 16,-12 1 0-16,-9 2 0 16,-13 2 0-16,-18 6 0 0,-8 5 0 15,-5 10 0-15,4 13 0 16,10 12 0-16,9 14 0 15,6 4 0-15,11 21-1499 16,1 4 1088-16</inkml:trace>
  <inkml:trace contextRef="#ctx0" brushRef="#br0" timeOffset="69412.92">17493 7140 14 0,'0'0'55'16,"0"0"-53"-16,0 0-4 15,0 0-26-15</inkml:trace>
  <inkml:trace contextRef="#ctx0" brushRef="#br0" timeOffset="69907.24">17493 7140 40 0,'107'-38'34'0,"-107"32"14"16,0 2-13-16,0-2 27 15,0 4-6-15,0-1 34 16,0-1 53-16,0-1 122 15,0 0 99-15,-9-1 44 0,-5-2-98 16,0 2-118-16,2 2-192 16,-1 1 0-16,3 1 0 15,1 2 0-15,-1 0 0 16,0 0 0-16,-3 2 0 16,0 9 0-16,0 6 0 15,-5 5 0-15,3 5 0 16,-3 5 0-16,3-2 0 15,3 3 0-15,8-4 0 16,2-3 0-16,2-4 0 16,0-5 0-16,5-8 0 0,14-6 0 15,6-3 0 1,5 0 0-16,5-7 0 0,-3-10 0 16,-5-2 0-16,-3 1 0 15,-6-1 0-15,-3-1 0 16,-6 0 0-16,-2 3 0 15,0 4 0-15,-6 6 0 16,2 5 0-16,-3 2 0 16,0 0 0-16,0 0 0 15,0 5 0-15,3 14 0 16,1 6 0-16,2 2 0 16,2-1 0-16,3 1 0 0,5-1 0 15,3-2 0-15,6-5-128 16,4-5-1222-16,6-11 961 15</inkml:trace>
  <inkml:trace contextRef="#ctx0" brushRef="#br0" timeOffset="70269.98">17815 7167 143 0,'0'0'77'15,"0"0"-54"-15,0 0 55 16,0 0-25-16,103-47 7 16,-64 37 4-16,-4 2 41 15,-5 1 98-15,-9 2 75 0,-10 4 95 16,-8 1 25-16,-3 0-206 16,0 0-192-16,0 8 0 15,0 19 0-15,1 8 0 16,1 4 0-16,-2 3 0 15,0 2 0-15,0-2 0 16,0-1 0-16,-11-4 0 16,-1-5 0-16,-3-7 0 15,2-6 0-15,-2-5 0 16,1-8 0-16,0-5 0 16,-5-1 0-16,-1-1 0 15,-1-19-813-15,1-13-89 16,4-17 603-16</inkml:trace>
  <inkml:trace contextRef="#ctx0" brushRef="#br0" timeOffset="70442.03">17944 6822 281 0,'0'0'105'0,"0"0"211"15,0 0 201-15,0 0-235 16,0 0-217-16,0 0 36 15,0 36-62-15,0-22-39 16,5 0-238-16,7-4-691 16,4-4 568-16</inkml:trace>
  <inkml:trace contextRef="#ctx0" brushRef="#br0" timeOffset="70898.6">18162 5918 146 0,'0'0'82'0,"0"0"42"15,0 0-42-15,94 36-30 16,-3 18 220-16,12 21 111 16,-1 21 53-16,-17 20-42 15,-24 12-318-15,-22 8-76 16,-21 5 0-16,-18 1 0 15,0-6 0-15,-11-10 0 16,-5-12 0-16,4-17 0 16,3-17 0-16,5-15 0 0,4-18 0 15,0-19 0-15,0-12 0 16,0-11 0-16,0-5 0 16,0 0 0-16,0-3 0 15,8-18 0-15,1-14-725 16,7-15-393-16</inkml:trace>
  <inkml:trace contextRef="#ctx0" brushRef="#br0" timeOffset="71489.66">19337 6757 120 0,'0'0'78'0,"0"0"41"16,0 0 91-16,0 0 186 16,0 0 215-16,0 0-180 0,-15-26-349 15,15 26-82-15,0 7 0 16,7 12 0-16,14 10 0 15,9 3 0-15,6 3 0 16,2 0 0-16,-2-5 0 16,-4-3 0-16,-6-4 0 15,-3-7 0-15,-2-4 0 16,-7-6-658-16,-3-6-304 16,-8 0 683-16</inkml:trace>
  <inkml:trace contextRef="#ctx0" brushRef="#br0" timeOffset="71956.03">19704 6670 132 0,'0'0'108'0,"0"0"99"0,0 0 355 16,0 0 164-16,0 0-414 16,0 0-312-16,-66 28 0 15,27 10 0-15,4 5 0 16,-3 1 0-16,1-1 0 15,4-6 0-15,8-11 0 16,10-10 0-16,10-10 0 16,5-6-255-16,0 0-220 15,20-7-81-15,11-13 217 16,5-7 195-16,-2-2 88 16,-9-4 29-16,-5-2 22 15,-7 3 5-15,-4 3 20 0,2 5 18 16,-5 7 13-16,-2 7 16 15,-2 6 25-15,-2 4 5 16,0 6-97-16,0 14-20 16,-12 6 20-16,-14 2 0 15,-11-1-6-15,-9-1-39 16,-4-7-10-16,6-4 40 16,11-7 14-16,14-2 1 15,11-5 65-15,8-1 86 16,0 0 75-16,8 0-83 15,32 0-123-15,16 0 55 0,13 0-31 16,3 0-44 0,-5-1-484-16,-4-2 141 0,-8-3 119 15</inkml:trace>
  <inkml:trace contextRef="#ctx0" brushRef="#br0" timeOffset="72474.19">20308 6598 148 0,'0'0'56'0,"0"0"67"0,0 0 30 16,0 0 97-16,0 0 18 16,0 0-116-16,34-31-152 15,51 17 5-15,33-3 22 16,11-1 10-16,-9 3-37 15,-17 3 0-15,-37 4-23 16,-29 2-205-16,-26 4-137 16,-11 2 184-16,-30 0 39 15,-25 14 55-15,-17 3-24 16</inkml:trace>
  <inkml:trace contextRef="#ctx0" brushRef="#br0" timeOffset="73238.69">20208 6621 74 0,'0'0'37'15,"0"0"31"-15,0 0 34 16,-81-21 67-16,71 12 198 16,2-1 211-16,4 4 74 15,1 2-652-15,1 3 0 16,2 1 0-16,0 0 0 16,0 0 0-16,0 0 0 15,0 0 0-15,0 0 0 16,6 1 0-16,11 16 0 15,10 6 0-15,7 6 0 16,9 5 0-16,5 6 0 16,12 0 0-16,6 3 0 0,9-4 0 15,2-3 0-15,-1-5 0 16,-11-7 0-16,-10-6 0 16,-11-6 0-16,-13-5 0 15,-10-4 0-15,-10-2 0 16,-7-1 0-16,-4 0 0 15,0 0 0-15,0 3 0 16,0 4 0-16,0 10 0 16,-1 12 0-16,-15 8 0 15,-9 9 0-15,-14 8 0 16,-14 5 0-16,-15 6 0 16,-7 3 0-16,0 0 0 0,6-3 0 15,8-9 0-15,10-8 0 16,11-9 0-16,9-7 0 15,8-8 0-15,10-6 0 16,6-8 0-16,5-4 0 16,2-4 0-16,0-2 0 15,2 0 0-15,33 0 0 16,27-1 0-16,24-9 0 16,20-1 0-16,6 2 0 15,1 5 0-15,-3 3 0 16,-8 1 0-16,-11-2 0 15,-12-2 0-15,-11 0 0 16,-13-2 0-16,-12-1 0 16,-12-1 0-16,-9-1 0 0,-10 2 0 15,-4 0 0-15,-4 0 0 16,1-2 0-16,-1-3 0 16,-3-5 0-16,-1-4 0 15,0-6 0-15,0-4 0 16,0-2 0-16,-3-1 0 15,-4 7 0-15,1 2 0 16,2 11 0-16,1 4 0 16,1 7 0-16,2 2 0 15,0 1 0-15,0 0 0 16,0 10 0-16,0 8-789 0,-4 2-187 16</inkml:trace>
  <inkml:trace contextRef="#ctx0" brushRef="#br0" timeOffset="73953.87">20655 8558 140 0,'0'0'70'0,"0"0"50"16,0 0 32-16,0 0 124 15,0 0 185-15,0 0 43 16,-10-45-180-16,10 45-324 15,-1 0 0-15,1 0 0 16,-2 0 0-16,1 0 0 16,-1 0 0-16,-1 0 0 0,-1 7 0 15,-1 11 0-15,2 8 0 16,-3 6 0-16,6 4 0 16,0 4 0-16,0 1 0 15,4-1 0-15,6-6 0 16,0-4 0-16,0-8 0 15,-2-8 0-15,1-6 0 16,-1-6-30-16,5-2-1045 16,2-3 554-16,0-15 275 15</inkml:trace>
  <inkml:trace contextRef="#ctx0" brushRef="#br0" timeOffset="74258.31">20647 8253 171 0,'0'0'63'0,"0"0"23"16,0 0 12-16,0 0 53 16,0 0 256-16,0 0 12 15,-17 7 70-15,17-7-326 16,0 0-163-16,-1-1 0 0,-2-13 0 15,-1-4 0 1,-1-1 0-16,3 1 0 0,-1 2 0 16,3 0 0-16,0 8 0 15,0 4 0 1,0 4 0-16,0 0 0 0,0 11 0 16,9 15-1098-16,5 9 550 15,2 3 297-15</inkml:trace>
  <inkml:trace contextRef="#ctx0" brushRef="#br0" timeOffset="74840.05">21030 8543 8 0,'0'0'180'16,"0"0"-101"-16,0 0 103 16,0 0 117-16,0 0 81 15,0 0 9-15,-3 3-80 16,3-3-124-16,0 0-149 0,0 0-36 16,6 0 0-1,5 0 0-15,2 0 0 0,2 0 0 16,1 0 0-1,-1 0 0-15,4 0 0 0,0 0-255 16,-5 1-535-16,-3 5 238 16,-10 2 350-16,-1 3 105 15,0 0 22-15</inkml:trace>
  <inkml:trace contextRef="#ctx0" brushRef="#br0" timeOffset="75793.11">20350 8653 77 0,'0'0'50'16,"0"0"6"-16,0 0-7 16,0 0 6-16,0 0-16 15,0 0-11-15,28-17-26 16,6 11 0-16,11 0-1 15,4 1 5-15,-5 2 4 16,-10-1 6-16,-12 2 11 16,-10-1 2-16,-8 2 0 15,-2 1 19-15,-2 0 18 16,2-2 30-16,-1 2 50 0,-1 0-21 16,0 0 7-16,0 0-34 15,0 0-27-15,0 0 14 16,0 0-2-1,0 0-8-15,3 6-59 0,5 10 173 16,-1 5 58-16,5 4-153 16,-3 5-94-16,2 6 0 15,0 0 0-15,-6 4 0 16,-4 0 0-16,-1 0 0 16,-6-1 0-16,-11-2 0 15,-9-4 0-15,-2-10 0 16,1-6 0-16,0-5 0 15,3-7 0-15,5-5 0 0,5 0 0 16,5 0 0-16,2-8 0 16,3-1 0-16,4-1 0 15,0 2 0-15,0 0 0 16,0 2 0-16,0 2 0 16,0 1 0-16,3 0 0 15,7-3 0-15,2 0 0 16,1-4 0-16,7-2-699 15,-3-5-271-15,-2-6 652 16</inkml:trace>
  <inkml:trace contextRef="#ctx0" brushRef="#br0" timeOffset="76247.25">20614 8157 91 0,'0'0'59'0,"0"0"24"16,0 0 41-16,0 0-2 15,0 0-2-15,0 0-37 16,-11 14-53-16,7-4-20 16,-1 3 110-16,-2 0 29 0,1 0 38 15,1-4-43-15,1-2 73 16,1-1-33-16,0-5 12 16,1-1-68-16,1 0-128 15,-1 2 0-15,1-2 0 16,1 0 0-16,-2 0 0 15,0 0 0-15,0 0 0 16,1 0 0-16,1 0 0 16,0-5 0-16,0 1 0 15,0 1 0-15,0 3 0 16,7 0 0-16,16 6-1224 0,6 12 731 16,6 5 309-16</inkml:trace>
  <inkml:trace contextRef="#ctx0" brushRef="#br0" timeOffset="79163.05">21100 8781 89 0,'0'0'39'15,"0"0"14"-15,0 0 2 16,0 0 2-16,0 0 15 16,0 0 23-16,-66 16 14 15,66-15 42-15,0-1 28 16,0 0 50-16,0 0 38 15,18 0 11-15,17 0-102 0,11 0 22 16,6 0-198 0,-5 0 0-16,-12 0 0 0,-12 0 0 15,-9 0 0-15,-9 0 0 16,-5 0 0-16,0 0 0 16,0 0 0-16,0-1 0 15,0-1 0-15,3-1-358 16,6-4-676-16,6-4 615 15,4-9 183-15</inkml:trace>
  <inkml:trace contextRef="#ctx0" brushRef="#br0" timeOffset="79468.39">21700 8437 308 0,'0'0'227'0,"0"0"744"16,0 0-430-16,0 0-541 16,0 0 0-16,0 0 0 15,6-2 0-15,-2 28 0 16,2 9 0-16,2 12 0 16,1 2 0-16,-2 1 0 15,-1-4 0-15,-1-7 0 16,-2-9 0-16,0-10 0 15,1-9 0-15,-3-7 0 0,1-4 0 16,-2 0 0-16,3 0 0 16,0 0 0-16,0-20-1448 15,-2-25 935-15</inkml:trace>
  <inkml:trace contextRef="#ctx0" brushRef="#br0" timeOffset="80663.84">20183 5693 85 0,'0'0'104'0,"0"0"17"16,0 0 99-16,0 0 210 15,0 0 260-15,0 0-293 16,19-49-397-16,-19 49 0 16,1 0 0-16,4 0 0 15,4 17 0-15,7 11 0 16,3 10 0-16,1 12 0 0,-2 8 0 15,-3 2 0 1,0 4 0-16,-6-6 0 0,0-8 0 16,-4-7 0-16,-2-12 0 15,-1-13 0-15,0-6 0 16,-2-8 0-16,0-4 0 16,0 0 0-16,0-2 0 15,0-16 0-15,0-6 0 16,0-5 0-16,0-8 0 15,4-5 0-15,5-5 0 16,4-1 0-16,2 1 0 16,3 7 0-16,2 7 0 15,-1 9 0-15,2 6 0 16,-1 7 0-16,2 9 0 16,3 2 0-16,5 6 0 15,3 19 0-15,-2 12 0 0,-6 5 0 16,-5 0 0-16,-5 0 0 15,-9-5 0-15,-6-4 0 16,0-8 0-16,0-10 0 16,0-6 0-16,0-8 0 15,0-1 0-15,-3 0 0 16,0-7 0-16,0-15 0 16,0-9 0-16,3-10 0 15,0-7 0-15,6-2 0 16,12 4 0-16,1 8 0 15,5 13 0-15,1 6 0 16,-2 11 0-16,7 8 0 16,0 0 0-16,-1 11 0 0,1 13 0 15,-8 7 0-15,-4 2 0 16,-6-3 0-16,-6 0 0 16,-1-4 0-16,-4-2 0 15,1-5 0-15,-1-1 0 16,10-3-842-16,2-4 26 15,8-1 548-15</inkml:trace>
  <inkml:trace contextRef="#ctx0" brushRef="#br0" timeOffset="81741.06">22240 6549 85 0,'0'0'76'0,"0"0"42"16,0 0 37-16,0 0 110 15,0 0 200-15,0 0-213 16,-64-6 27-16,31 9-61 16,-4 16-84-16,-6 7-134 0,1 6 0 15,0 9 0 1,3 3 0-16,9 1 0 0,12 4 0 16,15-5 0-16,3-1 0 15,29 1 0-15,12-9 0 16,13-7 0-16,1-13 0 15,-2-9 0-15,-3-6 0 16,-5-10 0-16,0-12 0 16,-5-9 0-16,-7-5 0 15,-9 0 0-15,-9-7 0 16,-9-3 0-16,-6-5 0 0,-4-7 0 16,-19-8 0-16,-10 1 0 15,-6-7 0-15,2 0 0 16,4-3 0-16,6 2 0 15,12 4 0-15,11 10 0 16,4 11 0-16,9 13 0 16,25 18 0-16,18 12 0 15,12 5 0-15,7 19 0 16,-7 16 0-16,-11 6 0 16,-15 4 0-16,-20 2 0 15,-17-4 0-15,-1-6 0 16,-18-8 0-16,-8-7 0 15,-4-12 0-15,4-8 0 16,2-2 0-16,5-1 0 0,10-12 0 16,4-3 0-16,5-1 0 15,5 5 0-15,26 5 0 16,13 7-1212-16,6 1 659 16,-2 19 332-16</inkml:trace>
  <inkml:trace contextRef="#ctx0" brushRef="#br0" timeOffset="82272.62">22864 7164 205 0,'0'0'115'16,"0"0"158"-16,0 0 248 15,0 0 77-15,-33-78-263 16,22 76-335-16,-2 2 0 15,-5 0 0-15,-3 15 0 16,-2 12 0-16,3 6 0 16,2 1 0-16,9-1 0 0,4-5 0 15,5-10 0 1,0-6 0-16,0-10 0 0,10-2 0 16,9-3 0-16,4-13 0 15,3-6 0-15,-3-3 0 16,-4 1 0-16,-4 2 0 15,-2 4 0-15,-5 6 0 16,-2 4 0-16,-3 8 0 16,0 0 0-16,4 3 0 15,2 15 0-15,5 8 0 16,0 3 0-16,1-1 0 16,0-3 0-16,-1-4 0 15,3-3 0-15,3-10-725 16,2-5-124-16,4-3 557 15</inkml:trace>
  <inkml:trace contextRef="#ctx0" brushRef="#br0" timeOffset="82551.95">23150 6991 87 0,'0'0'100'0,"0"0"69"15,0-92 208-15,0 78 512 16,0 7-464-16,0 7-425 15,0 0 0-15,0 0 0 16,0 21 0-16,0 14 0 0,0 15 0 16,0 6 0-16,4 6 0 15,2 1 0-15,1 5 0 16,0 1 0-16,0-3 0 16,-2-5 0-16,1-11 0 15,0-14 0-15,0-13 0 16,6-12 0-16,1-9 0 15,5-2 0-15,0-12-1271 16,-2-19 726-16</inkml:trace>
  <inkml:trace contextRef="#ctx0" brushRef="#br0" timeOffset="82792.84">23436 7177 137 0,'0'0'88'0,"0"0"34"0,0 0 123 15,0 0 146-15,0 0-298 16,0 0-85-16,-77 29 31 16,40 1 96-16,1 5 113 15,3 0-31-15,6-5-45 16,14-6-20-16,11-6-152 16,4-5 0-16,38-1 0 15,20-6 0-15,20-2 0 16,11-4 0-16,1 0-419 15,-6 0-654-15,-9-15 687 0</inkml:trace>
  <inkml:trace contextRef="#ctx0" brushRef="#br0" timeOffset="83122.95">24161 6578 240 0,'0'0'162'15,"0"0"209"-15,0 0 109 0,0 0-205 16,0 0-142-16,0 0 253 15,53 83-386-15,-19-44 0 16,3-3 0-16,-1-2 0 16,-5-4 0-16,-4-7 0 15,-7-3 0-15,-5-7 0 16,-3-7-492-16,-3-6-518 16,1 0 698-16,-3-13 143 15</inkml:trace>
  <inkml:trace contextRef="#ctx0" brushRef="#br0" timeOffset="83535.85">24475 6684 23 0,'0'0'116'0,"0"0"-31"0,0 0 40 16,6-78 116-16,-6 71 467 15,0 6 23-15,0 1-713 16,-9 11-18-16,-11 15 0 16,-5 10 0-16,-3 4 0 15,-3 0 0-15,1-1 0 16,3-7 0-16,9-8 0 15,8-10 0-15,5-8 0 16,4-6 0-16,1 0 0 16,0-4 0-16,3-15 0 15,13-6-720-15,5-4 193 16,-5-4 261-16,0 4 163 16,-8 5 62-16,-2 5 37 0,-4 9 4 15,-2 6 2 1,0 2 21-16,0 2-13 0,-2 0-10 15,-19 12-13-15,-10 3 10 16,-8 3-6-16,-1-3-40 16,-2-1 14-16,9-3 28 15,12-4 7-15,9-3 4 16,12-2 43-16,0-2 27 16,9 0 67-16,30 0 82 15,18 0-91-15,20 0-132 16,14 0-74-16,2 0-325 15,-5-6 117-15</inkml:trace>
  <inkml:trace contextRef="#ctx0" brushRef="#br0" timeOffset="84732.64">25085 6690 179 0,'0'0'114'16,"0"0"135"-16,-15-83 332 16,9 64 191-1,3 9-620-15,2 7-152 0,1 2 0 16,0 1 0-16,0 10 0 16,0 21 0-16,0 18 0 15,0 12 0-15,0 4 0 16,0-2 0-16,3-3 0 15,4-9 0-15,2-14 0 16,1-14 0-16,1-11 0 16,7-12 0-16,3 0 0 15,6-21 0-15,3-10 0 16,-4-6 0-16,-3-4 0 0,-7 0 0 16,0 4 0-16,-5 9 0 15,-2 8 0-15,-2 8 0 16,-4 11 0-16,5 1 0 15,5 10 0-15,8 17 0 16,6 7 0-16,-2 1 0 16,-2 1 0-16,-4-7 0 15,-3-8 0-15,-3-8 0 16,1-11 0-16,1-2 0 16,3-10 0-16,0-15 0 15,-2-7 0-15,-3-3 0 16,-4-3 0-16,-5-7 0 15,-4-5 0-15,0-3 0 16,-13 1 0-16,-4 7 0 0,-4 12 0 16,3 10 0-16,2 12 0 15,-2 11 0-15,0 6-88 16,3 20-1413-16,8 11 1159 16</inkml:trace>
  <inkml:trace contextRef="#ctx0" brushRef="#br0" timeOffset="85096.69">25803 7170 206 0,'0'0'28'16,"0"0"135"-16,103-37 13 0,-64 26 12 15,-2 3 19-15,-8 1-25 16,-10 4 94-16,-9 1 50 16,-9-1-31-16,-1 1-295 15,0 1 0-15,0 1 0 16,0 0 0-16,0 8 0 16,0 17 0-16,0 10 0 15,0 4 0-15,-8 3 0 16,-8-2 0-16,0-3 0 15,1-6 0-15,-1-7 0 0,4-8 0 16,-1-5 0-16,1-8 0 16,-2-3 0-16,-1-1-475 15,3-25-732-15,-1-13 911 16</inkml:trace>
  <inkml:trace contextRef="#ctx0" brushRef="#br0" timeOffset="85225.33">25884 6897 148 0,'0'0'96'16,"0"0"28"-16,0 0 9 16,0 0-73-16,0 0-60 15,0 0-119-15,31-11-89 16,-31 18-9-16</inkml:trace>
  <inkml:trace contextRef="#ctx0" brushRef="#br0" timeOffset="85482.64">26153 6990 248 0,'0'0'189'0,"0"0"701"0,0 0-170 16,0 0-720-16,0 0 0 15,0 0 0-15,29 25 0 16,-23 16 0-16,-2 4 0 15,-4 1 0-15,0-4 0 16,0-5 0-16,0-7 0 0,0-11 0 16,0-8 0-16,4-8-754 15,13-3-76-15,7-11 628 16,6-18 58-16</inkml:trace>
  <inkml:trace contextRef="#ctx0" brushRef="#br0" timeOffset="85672.13">26434 7054 160 0,'0'0'87'0,"0"0"46"16,0 0 13-16,0 0-96 16,0 0 29-16,-85 73 325 15,26-30-6-15,-2 5 133 16,6 2-472-16,15-7-59 16,17-9 0-16,23-14 0 15,16-11 0-15,49-9 0 16,32 0 0-16,14-13 0 15,-1-2 0-15,-19-6-295 0,-21-8-1135 16</inkml:trace>
  <inkml:trace contextRef="#ctx0" brushRef="#br0" timeOffset="91663.54">26170 6336 6 0,'0'0'20'15,"0"0"-4"-15,0 0 11 16,0 0 0-16,0 0 2 15,0 0 1-15,0 0 17 16,13-15-4-16,-13 11 18 16,0 0 7-16,0-2 8 15,0-2 6-15,0-3 15 16,0-2 14-16,-6-3-6 16,-4-2 29-16,-4-2 15 15,-1-1-24-15,-5-1 32 16,-3 0 5-16,-1 0 1 15,-4 1 3-15,-1 1-50 0,0 3-86 16,0 0-30 0,1 1 0-16,1 2 0 0,-3-1 0 15,-1-1 0-15,0 2 0 16,-2 3 0-16,-3 1 0 16,0 1 0-16,-4 1 0 15,-2 0 0-15,0 2 0 16,1 3 0-16,-1 3 0 15,0 0 0-15,-4 0 0 16,-1 0 0-16,3 7 0 0,3 2 0 16,9-1 0-16,3 0 0 15,2 2 0-15,2 2 0 16,-3 2 0-16,-3 0 0 16,-2 4 0-16,-2 0 0 15,1 5 0-15,0-3 0 16,-1 3 0-16,4 0 0 15,0 4 0-15,2 1 0 16,2-1 0-16,2 3 0 16,1 1 0-16,3 0 0 15,-1 3 0-15,0 1 0 16,2 2 0-16,4 3 0 16,0-1 0-16,3 2 0 0,4 1 0 15,-1 2 0 1,4 1 0-16,0 3 0 0,0 0 0 15,-2 4 0-15,-3 1 0 16,0 7 0-16,4 1 0 16,0 0 0-16,5-2 0 15,2-4 0-15,0-1 0 16,0-2 0-16,13-1 0 16,-1 2 0-16,1 0 0 15,0 0 0-15,-4-1 0 16,4-1 0-16,-3-2 0 15,7 0 0-15,2-2 0 16,7 2 0-16,5-2 0 16,5-1 0-16,3-3 0 15,4 0 0-15,0-4 0 0,5-1 0 16,0-1 0-16,8 0 0 16,9-6 0-16,9-2 0 15,8-2 0-15,6-1 0 16,2 0 0-16,-1-2 0 15,-1-2 0-15,-4-3 0 16,-8-5 0-16,0-6 0 16,-2-4 0-16,10-4 0 15,7 0 0-15,7-17 0 16,9-3 0-16,3-4 0 16,-6 0 0-16,-13-2 0 15,-16 1 0-15,-21-5 0 16,-13-3 0-16,-5-4 0 15,-3-6 0-15,1 0 0 16,5-1 0-16,1-1 0 16,-4 1 0-16,-2 1 0 0,-7-1 0 15,-3 0 0-15,-7-3 0 16,-3 1 0-16,-3-4 0 16,-3-2 0-16,-1-3 0 15,2-3 0-15,-2 1 0 16,2 3 0-16,2 0 0 15,-4 4 0-15,-2 0 0 16,-4 2 0-16,-1 1 0 0,0-3 0 16,0 1 0-1,0 1 0-15,-1 5 0 0,-5 6 0 16,1 4 0 0,-4 7 0-16,0 1 0 0,0 2 0 15,-7 2 0-15,-1 0 0 16,-3 2 0-16,-6-1 0 15,0 1 0-15,-3-1 0 16,5-1 0-16,-3-2 0 16,2-1 0-16,0 1 0 15,-2-2 0-15,0 1 0 16,-3 1 0-16,-3-2 0 16,-4 1 0-16,-3 0 0 0,-5 2 0 15,2-1 0 1,1 1 0-16,0-1 0 0,3 1 0 15,3-2 0-15,2 1 0 16,0 0 0-16,1 3 0 16,2 0 0-16,-2 1 0 15,0 2 0-15,0 3 0 16,2 0 0-16,1 4 0 16,0 1 0-16,-1 1 0 15,-3 4 0-15,-7 4-94 16,-6 0-921-16,-6 0 419 15,-8 3 339-15</inkml:trace>
  <inkml:trace contextRef="#ctx0" brushRef="#br0" timeOffset="130362.25">25143 7945 71 0,'0'0'19'15,"0"0"7"-15,-104 9 1 16,63-2 18-16,-3 2-6 16,0-2 12-16,0-2 5 15,10-2 13-15,8-2 23 16,14-1 29-16,9 0 8 15,3 0-5-15,33-2 9 16,52-15 75-16,55-7-160 16,54 0-8-16,38 2 5 15,17 2 22-15,7 4-41 16,-1 1-20-16,-15 0-6 16,-7 1 5-16,-21 1 22 0,-24 2 5 15,-21 3-32-15,-45 1-16 16,-42 3 16-16,-41 4-5 15,-39 0 5-15,-32 0-28 16,-50 12 28-16,-46 3 33 16,-41 1-11-16,-29 1 32 15,-29 3-21-15,-25 0-33 16,-18 2 0-16,-9 6 17 16,3 1 45-16,19 4-34 15,27-3-11-15,47-6 81 16,56-7 0-16,57-7 30 15,50-7-128-15,28-3 0 16,64-3 0-16,55-17 0 0,58-5 0 16,49-3 0-16,28-5 0 15,25 2 0-15,1 2 0 16,-15 3 0-16,-35 5 0 16,-58 7 0-16,-69 3 0 15,-56 6 0-15,-55 5 0 16,-53 0 0-16,-53 0 0 15,-49 7 0-15,-29 5 0 16,-11 2 0-16,13-1 0 16,38-1 0-16,49-4 0 15,52-1 0-15,43 2 0 16,52 1-169-16,54-7-803 0,37-3 269 16</inkml:trace>
  <inkml:trace contextRef="#ctx0" brushRef="#br0" timeOffset="136759.04">3576 10768 64 0,'0'0'29'16,"0"0"23"-16,0 0 11 16,0 0 10-16,0 0 4 15,9 72 22-15,-5-66 32 16,-1-1 84-16,0-1-16 16,2-2-19-16,-4-1-9 15,-1 1 48-15,2-2 12 16,-2 0 13-16,4 0-244 15,5-10 0-15,6-17 0 0,7-14 0 16,-2-8 0-16,2-10 0 16,-1-7 0-1,-3-6 0-15,-2-2 0 16,-4-1 0-16,-7 5 0 16,-2 3 0-16,-3 6 0 0,0 2 0 15,-9 3 0-15,-3 6 0 16,0 4 0-16,0 8 0 15,3 6 0-15,0 7 0 16,3 7 0-16,2 5 0 16,1 6 0-16,-2 4 0 15,5 3 0-15,0 0 0 16,0 0 0-16,0 0 0 16,0 6 0-16,0 14 0 15,0 6 0-15,0 10 0 0,0 5 0 16,12 7 0-1,4 2 0-15,6 7 0 0,4-1 0 16,6-3 0-16,4-6 0 16,2-8 0-16,1-9 0 15,3-7 0-15,1-11 0 16,-1-12 0-16,0 0 0 16,-1-23 0-16,-3-11 0 15,-4-7 0-15,-1-7 0 16,-8-4 0-16,-4-3 0 15,-9-4 0-15,-6 2 0 16,-6 2 0-16,0 7 0 0,0 8 0 16,-9 5 0-1,-2 10 0-15,1 6 0 0,4 10 0 16,3 5 0-16,2 4 0 16,1 0 0-16,-2 0 0 15,-1 12 0-15,0 13 0 16,0 10 0-16,3 4 0 15,0 8 0-15,0 2 0 16,3 2 0-16,9 1 0 16,6-5 0-16,0-5 0 15,6-8 0-15,6-7 0 16,4-7 0-16,12-4 0 16,7-7-329-16,2-6-966 15,-5-1 928-15</inkml:trace>
  <inkml:trace contextRef="#ctx0" brushRef="#br0" timeOffset="139118.66">4860 10267 81 0,'0'0'51'0,"0"0"27"15,0 0 32-15,0-75 19 16,0 54 73-16,0 0 63 16,0 1-92-16,0 6 11 0,-1 3-26 15,1 2 22 1,-2 2-68-16,1 0-26 0,-1 0 6 16,1 0 24-16,-3-3-86 15,2-1-30-15,1-2 0 16,-4-1 0-16,5 0 0 15,-3-5 0-15,0 3 0 16,-3-4 0-16,4 0 0 16,-4 0 0-16,2-1 0 15,-2 0 0-15,2 0 0 16,1-1 0-16,-2 2 0 16,-1-1 0-16,-1 1 0 0,1 1 0 15,0 1 0-15,0 1 0 16,0 3 0-16,0 1 0 15,0 0 0-15,3 5 0 16,3 0 0-16,-3 2 0 16,3 1 0-16,0 4 0 15,0 1 0-15,0 0 0 16,0 0 0-16,0 0 0 16,0 0 0-16,0 0 0 15,0 6 0-15,0 11 0 16,0 7 0-16,0 11 0 15,6 7 0-15,7 9 0 16,-2 9 0-16,-2 7 0 16,1 4 0-16,1-1 0 15,-2 0 0-15,-1-11 0 0,0-13 0 16,1-10 0-16,-3-15 0 16,-1-10 0-16,0-7 0 15,-3-4 0-15,1 0 0 16,3-16 0-16,6-13 0 15,4-10 0-15,5-5 0 16,-3-1 0-16,6 1 0 16,-2 3 0-16,1 9 0 15,-1 6 0-15,-1 10 0 16,-6 8 0-16,1 7 0 16,1 1 0-16,2 0 0 15,2 15 0-15,-2 7 0 0,-1 6 0 16,-4 4 0-16,-3 2 0 15,-6 0 0-15,-2-3 0 16,-3-4 0-16,0-6 0 16,0-2 0-16,0-3 0 15,3-2 0-15,3 1 0 16,12 0-579-16,0 3-481 16,7 2 745-16</inkml:trace>
  <inkml:trace contextRef="#ctx0" brushRef="#br0" timeOffset="139558.6">5481 10578 195 0,'0'0'79'16,"0"0"47"-16,0 0 9 16,0 0-37-16,0 0-69 15,119-50 39-15,-59 46 17 16,-5-1-11-16,-10 5 92 16,-14 0-16-16,-10 0-52 0,-12 0-27 15,-4 0 2-15,-1 9 3 16,-1 9 40-16,-1 4 25 15,0 9 67-15,-2 5-149 16,0 10-59-16,3 6 0 16,-1 1 0-16,-1 3 0 15,-1-5 0-15,0-1 0 16,-10-5 0-16,-9-7 0 16,-8-7 0-16,-3-8 0 15,-1-9 0-15,-4-12 0 16,-4-2 0-16,-4-21 0 15,1-17 0-15,1-12 0 16,10-18-808-16,6-20-187 16</inkml:trace>
  <inkml:trace contextRef="#ctx0" brushRef="#br0" timeOffset="139803.71">5708 10285 246 0,'0'0'273'16,"0"0"-174"-16,0 0 735 16,0 0-239-16,0 0-595 15,0 0 0-15,-3 23 0 16,3-23 0-16,-2 0 0 16,-2 0 0-16,-1-1 0 15,-1-8 0-15,-1-1 0 16,7-3 0-16,0 0 0 0,12 4 0 15,21-2-1681-15,9-2 1344 16</inkml:trace>
  <inkml:trace contextRef="#ctx0" brushRef="#br0" timeOffset="141040.57">6615 9598 52 0,'0'0'61'0,"0"0"13"15,0 0 29-15,0 0 15 16,0 0 9-16,0 0 24 16,-6-10-25-16,6 20-83 15,0 7 178-15,0 3 20 16,0-2-8-16,0-2-37 16,0-5 0-16,0-2-91 0,-2-5-105 15,0-3 0-15,2-1 0 16,-2 0 0-16,-1 0 0 15,-3-13 0-15,0-7 0 16,1-1 0-16,2 0 0 16,3 3 0-16,0 2 0 15,0 6 0-15,0 5 0 16,5 3 0-16,4 2 0 16,2 0 0-16,2 15 0 15,-1 6 0-15,1 10 0 16,-4 6-335-16,-3 9-665 15,-6 2 543-15</inkml:trace>
  <inkml:trace contextRef="#ctx0" brushRef="#br0" timeOffset="141440.1">6710 10106 127 0,'0'0'152'15,"0"0"144"-15,0 0 334 16,0 0-66-16,0 0-286 16,0 0-278-16,9-10 0 15,-9 13 0-15,-1 4 0 16,-4 0 0-16,-1-3 0 16,3-4 0-16,3 0 0 15,-1 0 0-15,1-1 0 16,0-10 0-16,0-4 0 0,0 4 0 15,0 3 0-15,7 4 0 16,1 0 0-16,-2 4 0 16,4 0 0-16,-1 0 0 15,-4 11 0-15,-4 0 0 16,-1 0 0-16,0 1 0 16,-6 0 0-16,-10-3 0 15,1-5 0-15,-1-2 0 16,2-2 0-16,3 0 0 15,3 0 0-15,2-9 0 0,6-5 0 16,1-6 0 0,29-4-1663-16</inkml:trace>
  <inkml:trace contextRef="#ctx0" brushRef="#br0" timeOffset="141922.22">7479 9722 130 0,'0'0'91'0,"0"0"69"16,0 0 123-1,0 0 306-15,0 0 42 0,0 0-468 16,12-28-163-16,35 15 0 16,14 1 0-16,7 3 0 15,-10 9 0-15,-13 0-470 16,-20 14-343-16,-17 18 384 15,-8 5 258-15,-33 7 30 16</inkml:trace>
  <inkml:trace contextRef="#ctx0" brushRef="#br0" timeOffset="142063.46">7558 9967 59 0,'0'0'142'0,"0"0"-51"16,0 0 90-16,0 0 208 15,0 0 170 1,98-49 14-16,-59 45-520 15,9 2-53-15,4 2 0 0,5 0-18 16,10-1-1066-16,7-10 324 16</inkml:trace>
  <inkml:trace contextRef="#ctx0" brushRef="#br0" timeOffset="142955.97">9459 10405 63 0,'0'0'100'16,"0"0"-51"-16,0 0 86 15,0 0 23-15,0 0 131 16,0 0 131-16,1 0 123 16,-1 0-253-16,0-7-290 15,0-13 0-15,0-9 0 16,0-10 0-16,0-10 0 16,-6-9 0-16,0-10 0 15,-2-16 0-15,-2-13 0 16,1-8 0-16,-4-2 0 15,4 8 0-15,0 11 0 16,-2 12 0-16,1 9 0 16,-2 8 0-16,6 6 0 15,-1 8 0-15,2 14 0 0,4 13 0 16,-1 13 0-16,2 5 0 16,0 29 0-16,0 19 0 15,0 23 0-15,12 12 0 16,0 6 0-16,12 0 0 15,0-9 0-15,10-8 0 16,2-17 0-16,1-12 0 16,-1-14 0-16,0-12 0 15,5-13 0-15,4-4 0 16,7-16 0-16,-2-16 0 0,-1-11 0 16,-12-7 0-16,-11-8 0 15,-10-7 0 1,-9 2 0-16,-5 1 0 15,-2 8 0-15,0 9 0 0,0 5 0 16,-5 8 0-16,1 6 0 16,1 9 0-16,2 7 0 15,-1 6 0-15,2 4 0 16,-1 0 0-16,-1 0 0 16,1 17 0-16,1 12 0 15,0 11 0-15,0 9 0 16,0 1 0-16,14 4 0 15,5-1 0-15,4-1 0 16,7-5 0-16,9-6 0 16,13-6 0-16,9-10-1029 0,2-11 279 15</inkml:trace>
  <inkml:trace contextRef="#ctx0" brushRef="#br0" timeOffset="143481.31">10322 9336 217 0,'0'0'117'0,"0"0"256"16,-13-93 437-16,11 78-280 0,1 11-530 15,-1 4 0-15,2 0 0 16,0 14 0-16,0 20 0 15,0 18 0-15,0 22 0 16,0 15 0-16,0 14 0 16,0 4 0-16,0 1 0 15,0-10 0-15,0-11 0 16,3-10 0-16,5-15 0 16,1-17 0-16,-3-17 0 15,1-14 0-15,-4-9 0 16,-1-5 0-16,4-8 0 15,3-22 0-15,5-16 0 16,5-13 0-16,1-6 0 16,3 0 0-16,-2 6 0 15,3 10 0-15,-2 14 0 0,-1 10 0 16,-2 11 0-16,5 13 0 16,4 1 0-16,4 13 0 15,-1 16 0-15,-6 9 0 16,-8 7 0-16,-10 5 0 15,-7 2 0-15,0-4 0 16,-7-7 0-16,-1-10 0 16,4-11 0-16,4-10 0 15,4-5 0-15,31-3-267 16,14-2-992-16,4-2 832 16</inkml:trace>
  <inkml:trace contextRef="#ctx0" brushRef="#br0" timeOffset="143834.85">11046 10146 124 0,'0'0'223'16,"0"0"-72"-16,0 0 243 15,0 0-99-15,81-71-238 16,-23 58 68-16,3 2 40 15,-6 6-43-15,-13 2-21 16,-15 3 43-16,-11 0 2 16,-7 0-146-16,-1 15 0 0,-2 10 0 15,-2 11 0-15,-4 9 0 16,0 6 0 0,-6 4 0-16,-12 4 0 0,-1-2 0 15,-5-4 0-15,0-5 0 16,-5-10 0-16,0-8 0 15,-1-12 0-15,3-10 0 16,5-8 0-16,4 0 0 16,1-29 0-16,4-26-1332 15,0-32 661-15</inkml:trace>
  <inkml:trace contextRef="#ctx0" brushRef="#br0" timeOffset="143986.44">11352 9779 304 0,'0'0'269'16,"0"0"516"-16,0 0-96 16,0 0-689-16,0 0 0 15,0 0 0-15,1 8 0 16,-1 19-1094-16,0-12 279 16</inkml:trace>
  <inkml:trace contextRef="#ctx0" brushRef="#br0" timeOffset="144408.82">12218 9471 110 0,'0'0'131'0,"0"0"88"16,0 0 494-16,0 0 161 15,0-75-874-15,0 75 0 0,0 0 0 16,0 7 0-16,0 26 0 16,3 18 0-16,10 20 0 15,1 10 0-15,1 4 0 16,3-6 0-16,-1-13 0 16,-1-14 0-16,-5-18 0 15,-4-13 0-15,-3-11 0 16,-4-10 0-16,0 0-730 15,-31-12-257-15</inkml:trace>
  <inkml:trace contextRef="#ctx0" brushRef="#br0" timeOffset="144547.46">11913 9756 120 0,'0'0'150'15,"120"-31"0"-15,-21 14 114 16,29 2-142-16,23-2-122 15,16 1-109-15,2-7-301 16</inkml:trace>
  <inkml:trace contextRef="#ctx0" brushRef="#br0" timeOffset="145258.2">14189 9328 190 0,'0'0'133'16,"0"0"115"-1,0 0 295-15,0 0 83 0,0 0-319 16,0 0-307-16,-25 23 0 16,0 25 0-16,-10 17 0 15,-5 11 0-15,-6 6 0 16,-4 3 0-16,3-7 0 15,6-12 0-15,9-16 0 16,11-14 0-16,10-18 0 16,6-11 0-16,5-7 0 15,0 0 0-15,0-24 0 16,11-15 0-16,6-18 0 16,10-10 0-16,3-9 0 15,2-4 0-15,1 5 0 16,-1 6 0-16,-4 9 0 15,-4 6 0-15,-7 9 0 0,-3 10 0 16,-5 7 0-16,-2 10 0 16,-2 10 0-16,-4 5 0 15,-1 3 0-15,3 0 0 16,6 16 0-16,6 20 0 16,8 18 0-16,7 11 0 15,3 5 0-15,3 3 0 16,0-4 0-16,2-5 0 15,-2-6 0-15,-4-9 0 16,1-8 0-16,-4-9 0 16,-7-7 0-16,-4-8 0 15,-6-5 0-15,-5-6 0 0,-2 0 0 16,-4 0 0-16,-1 2 0 16,-6 1-779-16,-30-2-63 15,-22-7 532-15</inkml:trace>
  <inkml:trace contextRef="#ctx0" brushRef="#br0" timeOffset="145433.38">13661 9921 125 0,'0'0'72'0,"0"0"-28"0,118-4 105 15,-20-2 16-15,25-2 53 16,25-3-65-16,20-2-96 15,8-4-57-15,-6-1-391 16,-24-2 14-16</inkml:trace>
  <inkml:trace contextRef="#ctx0" brushRef="#br0" timeOffset="147067.51">15280 10047 212 0,'0'0'20'16,"0"0"-18"-16,0 0 19 16,0 0 32-16,0 0 26 15,0 0 71-15,0 4 130 16,0-4 166-16,0-5 152 0,0-12-412 16,-1-6-186-1,-2-8 0-15,-4-4 0 16,3-6 0-16,-5-7 0 15,3-8 0-15,0-3 0 16,-1-8 0-16,1-4 0 0,-3-2 0 16,3-2 0-16,0 1 0 15,-2 1 0-15,0 4 0 16,2 7 0-16,1 7 0 16,4 8 0-16,-1 8 0 15,2 8 0-15,0 7 0 16,-2 10 0-16,2 8 0 15,-1 4 0-15,1 2 0 0,-2 0 0 16,1 18 0 0,1 14 0-16,0 9 0 0,0 7 0 15,0 7 0-15,8 4 0 16,7 3 0-16,7 2 0 16,5-5 0-16,7-6 0 15,2-4 0-15,8-10 0 16,1-9 0-16,6-10 0 15,3-10 0-15,1-10 0 16,0 0 0-16,-3-15 0 16,-10-12 0-16,-7-2 0 15,-10-5 0-15,-6-9 0 16,-8-6 0-16,-4-8 0 16,-5-7 0-16,-2 3 0 0,0 8 0 15,0 9 0-15,-2 10 0 16,-4 9 0-16,3 5 0 15,0 8 0-15,0 7 0 16,2 3 0-16,1 2 0 16,-3 0 0-16,0 16 0 15,-3 14 0-15,3 15 0 16,1 13 0-16,2 7 0 16,0 5 0-16,5 1 0 15,14-6 0-15,7-6 0 16,6-6 0-16,7-6 0 15,10-13 0-15,12-11-595 16,8-14-290-16,2-9 543 0,-10 0 150 16</inkml:trace>
  <inkml:trace contextRef="#ctx0" brushRef="#br0" timeOffset="147559.5">16311 9137 157 0,'0'0'65'16,"0"-75"72"-16,0 46 170 15,-2 6 359-15,-2 7 49 16,3 6-715-16,-1 8 0 0,2 2 0 16,0 0 0-1,0 25 0-15,0 18 0 0,0 25 0 16,0 20 0-16,10 9 0 15,-2 10 0-15,-2-2 0 16,-2-3 0-16,0-9 0 16,1-11 0-16,1-16 0 15,0-19 0-15,2-20 0 16,-1-14 0-16,2-13 0 16,6-7 0-16,10-24 0 15,13-16 0-15,5-12 0 16,0 0 0-16,-1 4 0 15,-3 7 0-15,-2 11 0 16,-6 13 0-16,-4 9 0 16,-2 15 0-16,3 0 0 0,2 24 0 15,1 15 0-15,-4 9 0 16,-8 6 0-16,-10 3 0 16,-9-3 0-16,0 1 0 15,-21-5 0-15,-2-11 0 16,3-11 0-16,8-9 0 15,7-11 0-15,5-2-380 16,15-6-824-16,18 0 924 16</inkml:trace>
  <inkml:trace contextRef="#ctx0" brushRef="#br0" timeOffset="147886.24">17116 9906 141 0,'0'0'30'0,"0"0"50"16,129-28 3-16,-68 21 30 16,-1 1 82-16,-7 3 82 15,-15 3 97-15,-12 0 6 16,-10 0-94-16,-6 0-198 16,-4 4-88-16,-3 11 0 15,-2 5 0-15,-1 10 0 16,0 10 0-16,0 8 0 15,-9 2 0-15,-8 4 0 16,-3-4 0-16,2-4 0 16,0-7 0-16,3-5 0 15,1-7 0-15,2-11 0 16,-3-8 0-16,0-8 0 16,-9 0 0-16,-4-21 0 0,-1-23-1327 15,4-19 707-15</inkml:trace>
  <inkml:trace contextRef="#ctx0" brushRef="#br0" timeOffset="148152.74">17336 9547 290 0,'0'0'146'0,"0"0"344"16,0 0 631-16,0 0-1121 15,0 0 0-15,0 0 0 16,27 36 0-16,-27-19 0 15,0-6 0-15,0-5 0 16,0-5 0-16,0-1 0 16,0 0 0-16,0 0 0 15,0 0 0-15,0-8 0 16,0-12 0-16,0-7 0 16,0-4 0-16,0 7 0 15,0 8 0-15,0 16 0 16,3 3 0-16,9 14-1675 15</inkml:trace>
  <inkml:trace contextRef="#ctx0" brushRef="#br0" timeOffset="151635.32">3124 12621 113 0,'0'0'49'16,"0"0"43"-16,0 0 26 16,0 0 77-16,0 0 161 15,0 0 105-15,0 0-65 16,0 0-129-16,-3-48-267 15,3 48 0-15,0 0 0 16,0 0 0-16,0 11 0 16,0 12 0-16,0 7 0 15,0 7 0-15,7 4 0 0,-1 5 0 16,-3-3 0-16,-1 1 0 16,1-1 0-16,-2-1 0 15,1-3 0-15,-1-4 0 16,-1-3 0-16,0-7 0 15,0-7 0-15,0-8 0 16,0-6 0-16,2-2 0 16,-2-2 0-16,0 0 0 15,1 0 0-15,-1 0 0 16,0 0 0-16,2 0 0 16,2 0 0-16,6-3-689 15,1-7-290-15,-2-3 717 16</inkml:trace>
  <inkml:trace contextRef="#ctx0" brushRef="#br0" timeOffset="153301.03">3085 12588 64 0,'0'0'25'15,"0"0"18"-15,0 0 0 16,0 0 10-16,0 0-2 16,0 0-2-16,-28-71 9 15,25 59 3-15,1-1 26 16,2-1-12-16,0-2 28 16,0 1-24-16,8 1-15 0,8 0-30 15,5 3-17 1,3-1-14-16,4 2 4 0,2 1-4 15,3 3-3-15,-2 0 0 16,-1 5 0-16,0 1-3 16,-5 0-1-16,-1 0 4 15,0 0 0-15,-3 9 0 16,3 3 0-16,-4 3 7 16,-3 1 0-16,-1 4-7 15,-4 4 8-15,-4 4-4 16,-4 3 3-16,-4 6 5 15,0 3-5-15,-12-1-7 16,-7 0 12-16,-8-1-5 16,-6-4 8-16,3-7-7 15,-3-6-8-15,5-6 0 0,4-6 7 16,5-5 10 0,10-4-17-16,3 0 8 0,6 0 9 15,0 0 8-15,0-3-4 16,0-9-21-16,3-1-17 15,14-1-20-15,6 1-16 16,6 2 16-16,5 3 18 16,2 2 4-16,4 6 8 15,-6 0 3-15,-1 0-16 16,-6 8 17-16,0 7-4 16,-6 3 0-16,-2 4 1 15,-4 5-1-15,-3-1 7 16,-6 3 0-16,-3 5 17 15,-3 0-14-15,-3 3 1 0,-15 1-1 16,-6-3 4-16,-9 0 3 16,-7-5 3-16,-5-3 2 15,-4-5 30-15,0-3 27 16,1-5 5-16,8-5 0 16,5-7 1-16,12-2-3 15,5 0-7-15,9-5-52 16,6-8 21-16,3-3-37 15,4-2-378-15,29-2-207 16,12-2 271-16</inkml:trace>
  <inkml:trace contextRef="#ctx0" brushRef="#br0" timeOffset="153829.1">4001 12927 161 0,'0'0'121'0,"0"0"-1"15,0 0 221-15,0 0 169 16,0 0-102-16,0 0-22 16,-39-72-386-16,36 71 0 0,-1-1 0 15,1 2 0 1,-3 0 0-16,-8 6 0 0,-5 13 0 15,0 5 0-15,2 5 0 16,1 3 0-16,8 1 0 16,4-5 0-16,4-5 0 15,0-8 0-15,0-7 0 16,1-5 0-16,7-3 0 16,8 0 0-16,-2-1 0 15,2-13 0-15,2-3 0 16,-3-6 0-16,0-2 0 15,-2-2 0-15,1 0 0 16,-3 3 0-16,-3 6 0 16,-5 6 0-16,0 7 0 15,0 4 0-15,-3 1 0 0,3 0 0 16,7 17 0-16,2 9 0 16,2 11 0-16,-4 1 0 15,1 0 0-15,-4-6 0 16,2-6 0-16,3-12 0 15,7-8 0-15,4-6 0 16,7 0-128-16,1-6-899 16,-1-12 499-16,-3-8 314 15</inkml:trace>
  <inkml:trace contextRef="#ctx0" brushRef="#br0" timeOffset="154166.1">4388 12540 161 0,'0'0'86'16,"0"0"112"-16,-11-92 379 16,11 76 273-16,0 7-675 15,0 5-175-15,0 4 0 16,0 0 0-16,0 0 0 16,0 18 0-16,3 19 0 15,12 19 0-15,-5 12 0 16,1 7 0-16,-4 3 0 15,1-8 0-15,-2-9 0 16,0-10 0-16,-2-11 0 16,-2-9 0-16,0-11 0 15,0-7 0-15,-2-7 0 16,0-6 0-16,0 0 0 16,1 0 0-16,2 0 0 15,5-3 0-15,13-15 0 0,3-9-590 16,13-9-423-16,-3-5 729 15,-4 0 152-15</inkml:trace>
  <inkml:trace contextRef="#ctx0" brushRef="#br0" timeOffset="154399.57">4717 12676 67 0,'0'0'70'0,"0"0"32"16,0 0 38-16,0 0-50 0,0 0-24 15,0 0 160-15,-119 85 252 16,71-42-95-16,-1 4-40 15,7-8-261-15,12-6-82 16,12-13 0-16,15-9 0 16,3-6 0-16,15 0 0 15,21-4 0-15,12-1 0 16,10 0 0-16,6 0 0 16,6-1 0-16,-1-2 0 15,-5 0-789-15,-12 0-107 16,-16 1 574-16</inkml:trace>
  <inkml:trace contextRef="#ctx0" brushRef="#br0" timeOffset="155259.95">4981 12896 85 0,'0'0'112'16,"0"0"8"-16,0-77 147 0,0 58 407 15,0 3 102 1,0 8-763-16,0 4-13 16,0 4 0-16,0 0 0 0,0 1 0 15,0 23 0-15,0 14 0 16,11 9 0-16,3-1 0 15,3-5 0-15,-1-7 0 16,1-5 0-16,-1-13 0 16,-1-7 0-16,3-9 0 15,6 0 0-15,0-17 0 16,0-9 0-16,-4-1 0 16,-6-3 0-16,-4-1 0 15,-4 0 0-15,-1 2 0 16,-2 7 0-16,-2 7 0 0,-1 8 0 15,0 7 0 1,0 0 0-16,5 6 0 0,1 18 0 16,10 8 0-1,1 5 0-15,-1-4 0 0,6-5 0 16,-2-7 0-16,-1-8 0 16,2-6 0-16,-3-7 0 15,4 0 0-15,-5-17 0 16,1-6 0-16,-4-2 0 15,-8-5 0-15,-4-2 0 16,-2 0 0-16,0 3 0 16,0 3 0-16,-6 8 0 15,-1 5 0-15,1 6 0 0,4 3 0 16,2 4 0 0,0 8 0-16,0 15-307 0,24 7-886 15,10 1 800-15</inkml:trace>
  <inkml:trace contextRef="#ctx0" brushRef="#br0" timeOffset="155680.41">5918 12803 257 0,'0'0'142'15,"0"0"298"-15,0 0 216 16,0 0-169-16,0 0-422 0,0 0-65 15,-73-57 0-15,55 80 0 16,-3 9 0-16,0 6 0 16,7 2 0-16,6-3 0 15,5-3 0-15,3-7 0 16,0-8 0-16,12-6 0 16,6-10 0-16,-2-3 0 15,5 0 0-15,0-9 0 16,-3-10 0-16,-2-1 0 15,-2-4 0-15,-2-4 0 16,-5 3 0-16,-4 3 0 16,-1 4 0-16,-2 6 0 0,0 6 0 15,0 5 0 1,0 1 0-16,4 6 0 16,3 15 0-16,4 8 0 15,4 5 0-15,3-1 0 0,1-4 0 16,1-3 0-16,2-9-408 15,2-8-549-15,-6-9 552 16,0 0 192-16</inkml:trace>
  <inkml:trace contextRef="#ctx0" brushRef="#br0" timeOffset="155979.14">6148 12817 129 0,'0'0'76'0,"0"0"28"0,0 0 86 15,91-34-25-15,-64 38-20 16,1 17 37-16,-4 5 5 16,-5 2-22-16,-10 3-29 15,-7-3-10-15,-2-2-58 16,0-7-18-16,-5-8-4 16,1-9-23-16,-1-2 202 15,1-7-195-15,0-12-30 16,2-7 0-16,2-4 0 15,0-2 0-15,10-4 0 16,7 0 0-16,4 4 0 16,2 3 0-16,4 13 0 15,2 14 0-15,1 2-942 0,-2 11 169 16,-3 8 523-16</inkml:trace>
  <inkml:trace contextRef="#ctx0" brushRef="#br0" timeOffset="156449.71">6925 12862 25 0,'0'0'256'0,"0"0"-143"16,0 0 281-16,0 0 234 16,-16-78-120-16,-1 74-385 15,-5 3-123-15,-5 1 0 16,-3 10 0-16,2 15 0 15,4 9 0-15,2 4 0 0,5 2 0 16,8-5 0-16,9-7 0 16,0-11 0-16,5-9 0 15,17-8 0-15,8-5 0 16,6-20 0-16,3-8 0 16,-3-12 0-16,-5-9 0 15,-6-8 0-15,-7-12 0 16,-9-2 0-16,-9-4 0 15,0 2 0-15,-9 8 0 16,-6 12 0-16,2 13 0 16,-2 15 0-16,7 15 0 15,4 9 0-15,2 6 0 16,1 13 0-16,1 22 0 0,0 21 0 16,1 15 0-1,13 5 0-15,7 6 0 0,1-7 0 16,6-9 0-16,2-13 0 15,1-11 0-15,2-14 0 16,0-8-358-16,0-9-929 16,12-11 907-16</inkml:trace>
  <inkml:trace contextRef="#ctx0" brushRef="#br0" timeOffset="157237.21">8836 12426 149 0,'0'0'106'16,"0"0"99"-16,0 0 261 16,0 0 120-16,0 0-220 15,0 0-197-15,-14 58-169 16,12 1 0-16,2 14 0 0,0 9 0 16,0 5 0-1,0-3 0-15,10-6 0 0,2-9 0 16,-1-8 0-16,2-12 0 15,-7-14 0-15,-3-14 0 16,-1-9 0-16,-2-9 0 16,0-3 0-16,0 0 0 15,0-19 0-15,0-12-846 16,0-11 276-16,-8-9 295 16,-8-3 150-16,-2-5 61 15,-4 1 29-15,-2-1 15 16,4-3 20-16,5 0 8 15,9 4 11-15,6 4 5 16,0 9 14-16,11 13-3 0,16 8 11 16,7 8 5-16,9 10-19 15,7 6 25 1,8 0-4-16,0 12 14 0,-6 12 49 16,-4 8-16-1,-11 8 44-15,-16 8-33 0,-16 4 17 16,-5 2 34-16,-20-5 58 15,-23-6-54-15,-8-8-40 16,-6-11-5-16,5-12-75 16,12-9 19-16,13-3-65 15,13-4 0-15,13-14 0 16,5-5-453-16,40-1-553 16,20 1 616-16</inkml:trace>
  <inkml:trace contextRef="#ctx0" brushRef="#br0" timeOffset="157651.06">9694 12567 237 0,'0'0'105'0,"0"0"135"16,0 0 262-16,-82-67-69 15,72 61-14-15,-2 6-308 16,1 0-111-16,-2 13 0 15,-5 13 0-15,6 11 0 16,0 7 0-16,8 4 0 16,4-2 0-16,0-6 0 15,0-9 0-15,13-10 0 0,-1-12 0 16,0-6 0-16,3-3 0 16,0-5 0-16,4-17 0 15,2-5 0-15,-4-9 0 16,0-1 0-16,-3 2 0 15,-1 2 0-15,-2 10 0 16,-2 7 0-16,-5 8 0 16,2 6 0-16,1 2 0 15,6 9 0-15,6 17 0 16,3 8 0-16,4 5 0 16,-1-3 0-16,3-4 0 15,7-5 0-15,6-14-1090 0,3-8 408 16,1-5 423-1</inkml:trace>
  <inkml:trace contextRef="#ctx0" brushRef="#br0" timeOffset="157996.26">10246 12440 94 0,'0'0'63'0,"0"0"11"15,0 0 23-15,-52-72-2 16,31 72-15-16,-3 0-40 15,0 18-18-15,-1 8 5 16,6 5-18-16,5 0-1 16,8-1-8-16,6-6 3 0,0-5-3 15,6-2 4-15,11-4 11 16,2-3 76-16,2 0 132 16,-3 0 76-16,3 0-42 15,-5 5-69-15,-7 0-22 16,-3 2-27-16,-6 3-86 15,0 1-53-15,-22 2 0 16,-8-1 0-16,-6-5 0 16,3-4 0-16,8-6 0 15,8-4 0-15,9-3 0 16,6 0 0-16,2 0-552 16,12-7-442-16,15-7 634 0</inkml:trace>
  <inkml:trace contextRef="#ctx0" brushRef="#br0" timeOffset="158343.51">10622 12400 175 0,'0'0'91'16,"0"0"95"-16,0 0 292 16,0 0 13-16,0 0-279 15,-88-41-212-15,45 67-5 16,-2 8 5-16,8 0-6 15,10 0 6-15,10-4-17 16,12-1 11-16,5-4 1 16,5-2-1-16,21-5 6 0,4-3 51 15,10-5 142-15,-3 3-20 16,-4-3-131-16,-3 4-42 16,-6 1 0-16,-12 0 0 15,-6 0 0-15,-6 5 0 16,0 2 0-16,-14 0 0 15,-14-2 0-15,-3-4 0 16,-1-3 0-16,7-10 0 16,6 0 0-16,7-3 0 15,3 0-1320-15,0-6 751 16</inkml:trace>
  <inkml:trace contextRef="#ctx0" brushRef="#br0" timeOffset="158834.56">11935 12468 194 0,'0'0'74'0,"0"0"35"0,0 0 33 16,0 0-23-16,0 0 16 15,0 0 193 1,61 10 56-16,-32-10-94 0,5 0-94 16,-3-3-120-16,-4-8-76 15,-1-3 0-15,-9 0 0 16,-5-3 0-16,-3-2 0 15,-6-6 0-15,-3-2 0 16,0-1 0-16,0 2 0 16,-10 7 0-16,-1 6 0 15,-6 11 0-15,-5 2 0 16,-7 12 0-16,-4 19 0 16,1 14 0-16,7 12 0 15,9 10 0-15,16 5 0 16,0-1 0-16,21-10 0 0,18-14 0 15,10-15 0-15,10-18 0 16,7-12 0-16,3-2-448 16,-2-18-580-16,-3-7 683 15,-15-9 157-15</inkml:trace>
  <inkml:trace contextRef="#ctx0" brushRef="#br0" timeOffset="159630.53">12598 12405 82 0,'0'0'134'15,"0"0"-8"-15,0 0 247 16,0-79 573-16,0 78-560 16,0 1-386-16,0 18 0 15,1 16 0-15,5 11 0 16,-1 4 0-16,0-3 0 0,-2-3 0 16,2-13 0-16,1-13 0 15,-2-12 0-15,11-5 0 16,2-11 0-16,5-16 0 15,5-7 0-15,-5 1 0 16,-1-4 0-16,-3 4 0 16,-1 8 0-16,-6 7 0 15,-3 13 0-15,-1 5 0 16,5 0 0-16,5 13 0 16,5 8 0-16,2 3 0 15,3-1 0-15,4-3 0 16,9-9 0-16,7-5 0 15,8-6-30-15,2 0-337 0,-7-9 133 16,-8-5 121-16,-11 0 73 16,-10-1 40-16,-7 1 0 15,-7-1 10-15,-5 0 34 16,-2-2 134-16,0 5-57 16,0-1 20-16,-15 9 15 15,-8 4-35-15,-6 0-108 16,-6 20-13-16,1 6 0 15,1 3 0-15,9-1 0 16,11-2 0-16,8-6 0 0,5-11 0 16,6-4 0-1,15-5 0-15,6 0 0 16,3-6 0-16,3-8 0 16,-6-4 0-16,2-5 0 0,-3-8 0 15,-1-5 0-15,0-9 0 16,-2-4 0-16,-1-8 0 15,-3-5 0-15,-5-5 0 16,-6-2 0-16,-8 3 0 16,0 7 0-16,0 13 0 15,-9 13 0-15,1 14 0 16,3 12 0-16,1 7 0 16,2 20 0-16,0 23 0 0,2 20 0 15,0 15 0 1,0 11 0-16,13 8 0 0,1 2 0 15,2-6 0-15,-1-5 0 16,1-13 0-16,2-18 0 16,2-16 0-16,0-16 0 15,2-18 0-15,-2-7 0 16,-1 0 0-16,-3-13 0 16,-9-8 0-16,-7-8-869 15,-4-4-39-15</inkml:trace>
  <inkml:trace contextRef="#ctx0" brushRef="#br0" timeOffset="163171.93">2287 11944 57 0,'0'0'77'16,"0"0"4"-16,0 0 34 16,0 0 77-16,0 0 239 15,0 0 171-15,-2-68-110 16,2 68-492-16,0 0 0 16,-1 0 0-16,1 0 0 15,0 11 0-15,0 18 0 16,0 14 0-16,0 13 0 15,0 11 0-15,3 11 0 16,10 9 0-16,4 7 0 16,2 5 0-16,2 4 0 15,0 4 0-15,-5 2 0 0,1 3 0 16,-4 1 0-16,-4 3 0 16,0-1 0-16,1-3 0 15,-1-9 0-15,0-7 0 16,3-15 0-16,0-15 0 15,-3-15 0-15,3-17 0 16,-6-12 0-16,-3-9 0 16,0-8 0-16,-3-3 0 15,0-2 0-15,0 0 0 16,0 0 0-16,0 0 0 16,0 0 0-16,0 0 0 15,0 0 0-15,0 0 0 16,0 0 0-16,0 0 0 15,0 0 0-15,0 0 0 16,0 0 0-16,0 0 0 0,0 0 0 16,3 0 0-16,-3 0 0 15,8 0 0-15,8 0 0 16,12-2 0-16,14-4 0 16,12 0 0-16,7-1 0 15,3 4 0-15,9 0 0 16,11 3 0-16,13 0 0 15,13 0 0-15,20 0 0 16,16 3 0-16,15-1 0 0,20-2 0 16,11 0 0-16,14 0 0 15,10-3 0-15,5-1 0 16,3 1 0-16,-6 1 0 16,4 2 0-16,-4 0 0 15,1 0 0-15,2 0 0 16,4 0 0-16,2 0 0 15,3 0 0-15,4-5 0 16,2-1 0-16,7-2 0 16,0 0 0-16,8-2 0 15,0-1 0-15,8-3 0 16,9 0 0-16,6-1 0 16,12-1 0-16,5 0 0 15,6-3 0-15,0 0 0 0,1 1 0 16,-6 2 0-16,-10-5 0 15,-9-1 0-15,-16-4 0 16,-12-1 0-16,-20-5 0 16,-14 0 0-16,-17-2 0 15,-23 0 0-15,-23 5 0 16,-32 3 0-16,-34 6 0 16,-30 3 0-16,-23 7 0 15,-17 4 0-15,-9 4 0 16,-2 2 0-16,-1 0 0 15,2 0 0-15,6-1 0 16,5-1 0-16,4 0 0 16,4-1 0-16,5 0 0 0,1 0 0 15,4-1 0 1,8 3 0-16,8-2 0 0,10 0 0 16,4 2 0-16,-1-1 0 15,-5 1 0-15,-4-1 0 16,-5 1 0-16,-4 1 0 15,-2-3 0-15,5 2 0 16,0-4 0-16,5 1 0 16,1 0 0-16,4-1 0 15,-4 3 0-15,-3 0 0 16,-8 2 0-16,-9 0 0 16,-5 0 0-16,-5 0 0 15,1 0 0-15,0 2 0 16,-2 1 0-16,2 1 0 15,-3-1 0-15,-2-1 0 0,1 0 0 16,-5-2 0-16,1 1 0 16,-5-1 0-16,-2 0 0 15,-4 0 0-15,-1 0 0 16,-2 0 0-16,0 0 0 16,0 0 0-16,0 0 0 15,0 0 0-15,0 0 0 16,0 0 0-16,0-5 0 15,0-11 0-15,0-4 0 16,0-5 0-16,-3-8 0 0,-5-6 0 16,-1-6 0-16,-1-9 0 15,1-4 0-15,3-7 0 16,3-6 0-16,1-5 0 16,2-1 0-16,0 1 0 15,0-1 0-15,0 1 0 16,0 0 0-16,5 0 0 15,4 4 0-15,-1 4 0 16,-3 5 0-16,0 8 0 16,-4 7 0-16,-1 9 0 15,0 4 0-15,0 11 0 16,0 8 0-16,-1 3 0 16,-2 9 0-16,1-1 0 15,2 2 0-15,0 1 0 16,0-4 0-16,0-1 0 0,0-1 0 15,0-4 0-15,0 2 0 16,0 1 0-16,0 0 0 16,0 1 0-16,0 1 0 15,0 1 0-15,0-3 0 16,0-1 0-16,3-1 0 16,2-6 0-16,-1 1 0 15,2-3 0-15,0-1 0 16,1 2 0-16,-2 2 0 15,-2 1 0-15,0 1 0 16,0 2 0-16,2 0 0 16,-2-1 0-16,0 2 0 15,-2-2 0-15,2 2 0 16,0 3 0-16,-3 2 0 0,0 2 0 16,0 2 0-16,0 1 0 15,0 1 0-15,1 0 0 16,-1 0 0-16,0 0 0 15,0 0 0-15,0 0 0 16,0 0 0-16,0 0 0 16,-3 0 0-16,-11 3 0 15,-7 5 0-15,-5 2 0 16,-7 0 0-16,-1-2 0 16,-3 0 0-16,-2-3 0 15,-3 0 0-15,-4-1 0 0,-4-2 0 16,-5-1 0-1,-10-1 0-15,-13 2 0 0,-14 1 0 16,-10-1 0-16,-12 1 0 16,-12-1 0-16,-5-2 0 15,-12 1 0-15,-9-1 0 16,-10 0 0-16,-11 0 0 16,-7 0 0-16,-10 0 0 15,-7 0 0-15,-8 0 0 16,-15 4 0-16,-7 4 0 15,-4 0 0-15,-3 2 0 16,-2 0 0-16,4 2 0 0,-4-3 0 16,5 2 0-16,-1-1 0 15,3 0 0-15,3 3 0 16,-1 0 0-16,5-2 0 16,6-2 0-16,13 0 0 15,15-2 0-15,18-2 0 16,16 1 0-16,17-2 0 15,7-1 0-15,5 0 0 16,11-3 0-16,1 0 0 16,10 2 0-16,-1-2 0 15,4 0 0-15,0 0 0 16,1 0 0-16,1 0 0 16,1 0 0-16,-5 0 0 15,-9 2 0-15,-5 1 0 16,-6 2 0-16,-2 0 0 0,-5 1 0 15,-3 2 0-15,4 1 0 16,-2 1 0-16,8-1 0 16,-2 4 0-16,0-4 0 15,5 0 0-15,-2 0 0 16,6 1 0-16,-1 0 0 16,7 1 0-16,2 0 0 15,5-1 0-15,8-2 0 16,9 0 0-16,12-6 0 15,4 1 0-15,6-3 0 16,2 2 0-16,-3-1 0 16,-3 2 0-16,0 0 0 15,-2 3 0-15,2-2 0 16,1 2 0-16,5-1 0 0,6 0 0 16,6 1 0-16,1 0 0 15,-1 1 0-15,-3-2 0 16,1 2 0-16,0 0 0 15,5 2 0-15,0-2 0 16,4 2 0-16,6-2 0 16,1-1 0-16,6-2 0 15,2-1 0-15,2 0 0 16,1-2 0-16,3 2 0 16,-3-2 0-16,2 0 0 15,-5-1 0-15,3 0 0 0,-1 2 0 16,2-2 0-16,1 1 0 15,1-1 0-15,3 2 0 16,-3-2 0-16,-4 1 0 16,3 0 0-16,-1-1 0 15,4 0 0-15,2 1 0 16,-2-1 0-16,0 2 0 16,-1-2 0-16,-1 2 0 15,-1-2 0-15,4 0 0 16,-3 0 0-16,2 0 0 15,2 0 0-15,1 0 0 16,7 0 0-16,3 0 0 0,1 0 0 16,2 0 0-1,2 0 0-15,1 0 0 0,0 0 0 16,0 0 0-16,0 0 0 16,0 0 0-16,0 0 0 15,0 0 0-15,0 0 0 16,0 0 0-16,9 0 0 15,16-5-967-15,14-10 95 16</inkml:trace>
  <inkml:trace contextRef="#ctx0" brushRef="#br0" timeOffset="165338.88">2919 15660 130 0,'0'0'71'16,"0"0"45"-16,0 0 64 16,0 0 195-16,0 0 56 15,0 0 92-15,0 0-302 16,-3-66-221-16,2 66 0 15,-1 0 0-15,-3 13 0 16,0 16 0-16,2 12 0 16,0 10 0-16,3 2 0 0,0 5 0 15,0 2 0 1,9 2 0-16,-2-3 0 0,1-5 0 16,-2-8 0-16,0-11 0 15,4-6 0-15,-7-12 0 16,0-9 0-16,0-4 0 15,-1-4 0-15,-2 0 0 16,1-4 0-16,-1-18 0 16,0-13 0-16,0-15 0 15,0-13 0-15,-9-7 0 16,2 0 0-16,1 5 0 16,-3 6 0-16,1 6 0 15,-5 3 0-15,4 4 0 0,3 6 0 16,-3 6 0-16,5 8 0 15,-1 7 0 1,4 7 0-16,-1 6 0 16,2 4 0-16,0 2 0 0,0 0 0 15,0 0 0-15,0 0 0 16,0 0 0-16,19 0 0 16,20 0 0-16,18 0 0 15,15-7 0-15,5 0 0 16,-1 0 0-16,-13 2 0 15,-8 1 0-15,-19 2 0 16,-11 2-358-16,-14 0-190 0,-8 0 0 16,-3 8 311-16,-3 6 102 15,-21 4 12-15</inkml:trace>
  <inkml:trace contextRef="#ctx0" brushRef="#br0" timeOffset="165548.31">2878 15872 65 0,'0'0'33'16,"0"0"25"-16,0 0 12 16,80-18-30-16,-13 2-5 15,11 2-22-15,-2 4-3 16,-2 4-10-16,-14 6-4 0,-12 0-55 15,-17 0-44-15,-19 14-33 16</inkml:trace>
  <inkml:trace contextRef="#ctx0" brushRef="#br0" timeOffset="165759.75">2943 16188 55 0,'0'0'26'15,"0"0"36"-15,0 0 24 16,0 0-1-16,0 0-21 16,0 0 12-16,59 10 67 15,-12-7 27-15,11-2-11 0,2 1-94 16,3-2-65-16,-2 0 0 16,-2 0-333-16,-5 0 9 15,-6 0 90-15</inkml:trace>
  <inkml:trace contextRef="#ctx0" brushRef="#br0" timeOffset="166726.47">3577 15993 157 0,'0'0'94'0,"-1"-79"120"15,-5 46 330-15,3 8 354 0,0 6-758 16,1 7-140-16,2 5 0 15,0 4 0-15,0 3 0 16,0 0 0-16,0 3 0 16,0 18 0-16,0 15 0 15,9 9 0-15,2 8 0 16,2 4 0-16,2-3 0 16,3-7 0-16,-3-6 0 15,0-13 0-15,-5-11 0 16,-2-9 0-16,-1-6 0 15,-7-2 0-15,11 0 0 16,1-15 0-16,4-9 0 0,6-9 0 16,-4 0 0-1,0-3 0-15,-3 2 0 0,0 5 0 16,-6 8 0-16,0 5 0 16,-4 9 0-16,-3 4 0 15,0 3 0-15,-2 0 0 16,6 4 0-16,3 16 0 15,3 7 0-15,9 4 0 16,1 0 0-16,2-1 0 16,0-6 0-16,11-5 0 15,1-3 0-15,6-6 0 16,3-4 0-16,0-6 0 16,-5 0 0-16,-4-2-244 15,-1-13 52-15,-6-5 120 16,-8-7 72-16,-2-1 27 0,-7-2-5 15,-6 2 18-15,-3 1 50 16,-3 5 53-16,0 5 7 16,-6 6-114-16,-7 3-36 15,-8 8 0-15,-6 0 0 16,-1 6 0-16,-2 17 0 16,6 5 0-16,0 5 0 15,12 0 0-15,3-3 0 16,9-8 0-16,0-6 0 15,5-9 0-15,14-6 0 16,9-1 0-16,2-1 0 16,0-18 0-16,3-4 0 15,-8-8 0-15,0-8 0 16,-8-6 0-16,-1-5 0 0,-4-6 0 16,-4-5 0-16,-5-6 0 15,-3 0 0-15,0 0 0 16,0 9 0-16,-9 11 0 15,-2 14 0-15,1 5 0 16,1 13 0-16,3 7 0 16,1 5 0-16,4 3 0 15,-1 4 0-15,2 22 0 16,0 13 0-16,0 15 0 16,14 8 0-16,7 4 0 15,-3 0 0-15,3-1 0 0,-1-10 0 16,-3-1 0-16,2-6 0 15,2-5 0-15,-4-9 0 16,3-9 0-16,-3-7 0 16,2-6 0-16,-1-3 0 15,2-2-380-15,2-7-858 16,9 0 874-16</inkml:trace>
  <inkml:trace contextRef="#ctx0" brushRef="#br0" timeOffset="167248.87">5496 15822 173 0,'0'0'83'0,"0"0"73"15,0 0 134-15,0 0 266 16,0 0-11-16,0 0-301 0,16-52-244 15,11 62 0-15,9 17 0 16,-3 11 0-16,-5 8 0 16,-7 7 0-16,-9 0 0 15,-9-3 0-15,-3-15 0 16,0-15 0-16,0-11 0 16,0-9 0-16,5-7 0 15,-4-23 0-15,2-14 0 16,4-13 0-16,-1 1 0 15,2 0 0-15,-2 6 0 16,1 7 0-16,2 7 0 16,0 6 0-16,3 9 0 15,3 10 0-15,7 10 0 16,10 1 0-16,5 17-65 0,5 12-1290 16,-4 2 963-16,-8 0 215 15</inkml:trace>
  <inkml:trace contextRef="#ctx0" brushRef="#br0" timeOffset="167635.85">5991 15931 69 0,'0'0'81'15,"0"0"-31"-15,0 0 67 16,0 0 11-16,0 0-47 16,0 0 193-16,82 12-68 15,-52-11-62-15,-3-1-41 0,1 0-19 16,-7-7-26-16,-4-8-11 15,-3-3 6-15,-3-6-20 16,-3-1 44 0,-5-3-9-16,-3-4 5 0,0 2 2 15,-2-1-12-15,-10 6-28 16,-3 7 5-16,3 8 48 16,-3 8-88-16,-3 2 0 15,-2 4 0-15,-2 17 0 16,0 9 0-16,3 8 0 15,5 8 0-15,3 8 0 16,8 5 0-16,3 2 0 0,0-3 0 16,19-10 0-16,12-10 0 15,13-12 0-15,12-10 0 16,10-10-123-16,4-3-582 16,-3-3-11-16,-4-3 447 15,-8-16 129-15</inkml:trace>
  <inkml:trace contextRef="#ctx0" brushRef="#br0" timeOffset="168206.09">6651 15869 39 0,'0'0'93'0,"0"-75"1"15,-5 46 78-15,-1 5 157 16,-1 7 483-16,4 9-304 16,3 6-508-16,-2 2 0 0,1 5 0 15,1 18 0-15,0 11 0 16,0 10 0-16,0 11 0 15,1 13 0-15,4 6 0 16,2 7 0-16,2-1 0 16,2-6 0-16,2-3 0 15,-1-7 0-15,7-9 0 16,-5-13 0-16,-1-14 0 16,-4-10 0-16,-3-14 0 15,-3-1 0-15,-1-3 0 16,-1 0 0-16,2 0 0 15,0-10 0-15,1-16 0 16,-4-12 0-16,0-13 0 16,0-12 0-16,0-12 0 15,-11-9-238-15,-6-8-249 16,-2 0 81-16,-5 9 117 0,0 14 207 16,3 16 63-16,2 15 19 15,5 9 3-15,4 7 73 16,6 10 119-16,4 3 60 15,0 6-12-15,0 3-67 16,17 0-176-16,21 5-32 16,14 11 26-16,4 4 12 15,-3 2 20-15,-4 0 139 16,-13 0 0-16,-12 1-56 16,-15 2 13-16,-9 1-104 15,-14 1-18-15,-30 0 0 0,-16-3 0 16,-3-8 0-16,4-6 0 15,12-5 0-15,16-5 0 16,15 0 0-16,14 0-180 16,5 0-745-16,30-13 216 15</inkml:trace>
  <inkml:trace contextRef="#ctx0" brushRef="#br0" timeOffset="169591.48">7064 15909 140 0,'0'0'72'0,"0"0"-36"0,0 0 81 15,0 0-36-15,0 0 34 16,0 0 109-16,88 11-7 16,-57-11-87-16,-1-7-9 15,-6-7-57-15,1-5 8 16,-8-2-56-16,-2-1 15 15,-6-2 28-15,-6 1-37 16,-3 1 11-16,0 0-11 16,-12 4-17-16,-9 4 17 15,-4 6-22-15,-4 7-5 16,-2 1 5-16,1 3 0 16,3 13 0-16,2 6-22 15,4 7 22-15,6 3 0 16,6 2 0-16,9 1-11 0,0-1 11 15,19 1 0-15,11-4-11 16,9-3 11-16,10-9 11 16,4-8-11-16,-1-7-6 15,0-4-133-15,-6 0-131 16,0-13-76-16,-5-7 155 16,-5-5 92-16,-7-1 52 15,-6-2 40-15,-10-1 7 16,-4 5 8-16,-6 1 14 15,0 1 59-15,-3 5 46 16,0 3 31-16,0 4 41 16,0 2 13-16,-5 2-54 15,1 2-34-15,-2 1-75 16,0 2-10-16,-1 1-33 0,-4 0 5 16,-2 0-5-16,1 0 11 15,3 0-17-15,-3 0 28 16,3 0-11-16,4 1-12 15,1 1 1-15,4-1 5 16,-3-1 1-16,3 0-1 16,0 0 1-16,0 0 11 15,0 0 57-15,0 0 71 16,-1 0-133-16,-2 1-18 16,-3 6 0-16,-2 2 0 15,-5 4 0-15,5 2 0 16,1 5 0-16,-1 3 0 0,5 4 0 15,2-1 0-15,1-5 0 16,0-3 0-16,13-6 0 16,8-4 0-16,3-7 0 15,3-1 0-15,-3 0 0 16,-2-5 0-16,-7-6 0 16,0-4 0-16,-6 2 0 15,4-3 0-15,-4-1 0 16,-3 1 0-16,2 2 0 15,-5 2 0-15,0 2 0 16,1 2 0-16,-4 0 0 0,0 3 0 16,0-1 0-16,0 0 0 15,0 2 0-15,0 1 0 16,0 1 0-16,0 0 0 16,0 0 0-16,0 2 0 15,0 0 0-15,0 0 0 16,0 0 0-16,0 0 0 15,0 0 0-15,0 0 0 16,0 0 0-16,0 4 0 16,0 5 0-16,0 7 0 15,0 4 0-15,9 3 0 16,2 1 0-16,6 1 0 16,2-3 0-16,1-6 0 15,3-5 0-15,0-4 0 16,3-7 0-16,1 0 0 0,-2-5 0 15,-1-13 0-15,3-5 0 16,-6-6 0-16,4-1 0 16,-1-7 0-16,-3-7 0 15,-5-8 0-15,-4-6 0 16,-4-7 0-16,-8-3 0 16,0-1 0-16,-12 0 0 15,-8 2 0-15,-2 2 0 16,5 11 0-16,3 11 0 15,3 18 0-15,5 13 0 16,2 12 0-16,-2 12 0 16,4 24 0-16,2 18 0 0,0 14 0 15,12 7 0 1,11 5 0-16,-1 0 0 0,-1 1 0 16,-5-5 0-16,-4-4 0 15,2-8 0-15,-4-12 0 16,2-11 0-16,5-13 0 15,-1-13 0-15,2-6 0 16,6-8 0-16,-5-1 0 16,-4 0 0-16,-6 0-513 15,-9-13-468-15,-24-12 596 16</inkml:trace>
  <inkml:trace contextRef="#ctx0" brushRef="#br0" timeOffset="169741.08">7803 15759 112 0,'0'0'43'16,"146"-27"-7"-16,-64 17 2 15,-5-1-19-15,-1 2-19 16,-10 2-75-16,-9 0-64 16</inkml:trace>
  <inkml:trace contextRef="#ctx0" brushRef="#br0" timeOffset="171247.05">2943 16744 95 0,'0'0'44'0,"0"0"36"16,-82 4 13-16,49-3 15 16,-1-1 45-16,-2 2 91 15,2 1 76-15,-2-1 22 16,0 3-58-16,-4 2 0 0,-3 1-284 15,4-1 0-15,0 2 0 16,6-3 0-16,2-3 0 16,7-2 0-16,2 2 0 15,7-3 0-15,6 1 0 16,3-1 0-16,3 0 0 16,3 1 0-16,0-1 0 15,0 0 0-15,0 0 0 16,0 4 0-16,12-2 0 15,9 4 0-15,17-1 0 0,21 0 0 16,24-3 0-16,26-2 0 16,21 0 0-1,34 0 0-15,36 0 0 16,49-11 0-16,54-7 0 0,55-3 0 16,61-6 0-16,47-4 0 15,42-2 0-15,24-1 0 16,0 3 0-16,-5 2 0 15,-27 5 0-15,-32 3 0 16,-41 1 0-16,-53 4 0 16,-53 3 0-16,-67 4 0 15,-72 3 0-15,-69 3 0 16,-59 2 0-16,-38 1 0 16,-16 0 0-16,0 0 0 15,0 0 0-15,-1 0 0 0,-8-2 0 16,-4-2 0-16,2 0 0 15,-1-1 0-15,3 0 0 16,5 1 0-16,-1 2 0 16,2 1 0-16,-1 1 0 15,-2 0 0-15,-5 0 0 16,-1 0 0-16,-4 1-784 16,-4-1-137-16,-5-1 595 15</inkml:trace>
  <inkml:trace contextRef="#ctx0" brushRef="#br0" timeOffset="-62001.67">20921 11975 84 0,'0'0'57'0,"0"0"32"15,0 0 18-15,0 0 62 16,0 0 151-16,0 0 171 16,0 0 13-16,-31-52-278 15,31 52-226-15,0 0 0 16,10 3 0-16,13 17 0 15,7 9 0-15,-1 5 0 0,-2 1 0 16,-5 6 0-16,-6-2 0 16,-8-1 0-16,-5-6 0 15,-3-5 0-15,0-8 0 16,0-11 0-16,0-3 0 16,0-5 0-16,0 0 0 15,0-5 0-15,-4-15 0 16,1-11 0-16,0-8 0 15,3-4 0-15,0-1 0 16,13 1 0-16,4 6 0 16,1 10 0-16,1 5 0 15,1 9 0-15,3 9 0 16,4 4 0-16,3 1-759 16,0 15-119-16,-8 2 601 15</inkml:trace>
  <inkml:trace contextRef="#ctx0" brushRef="#br0" timeOffset="-61568.86">21340 12096 98 0,'0'0'58'0,"0"0"12"16,0 0 51-16,0 0-18 16,0 0 29-16,0 0 42 15,72 58-21-15,-45-55-7 16,1-3-19-16,-1 0-16 15,1-9-25-15,-2-7 20 16,-5-7-3-16,-2-3-7 0,-4-2-17 16,-5-3-4-16,-4 0-23 15,-4-3-6-15,-2 3 0 16,0 1-5 0,-2 6-17-16,-7 6-24 0,-1 8 0 15,-2 5 0-15,-6 5 0 16,-3 0 0-16,-4 19 0 15,-1 7 0-15,3 9 0 16,3 4 0-16,4 5 0 16,5 1 0-16,8-1 0 15,3-3 0-15,0-4 0 0,8-2 0 16,7-4 0 0,6-4 0-16,4-5 0 0,6-6 0 15,4-6 0-15,2-6-186 16,4-4-707-16,0 0 313 15,-4-4 358-15,-1-11 61 16</inkml:trace>
  <inkml:trace contextRef="#ctx0" brushRef="#br0" timeOffset="-60955.4">21918 11976 130 0,'0'0'142'0,"0"0"202"15,-26-72 403-15,22 58-63 0,1 8-684 16,1 4 0-16,2 2 0 16,0 8 0-16,0 20 0 15,0 16 0-15,0 12 0 16,0 8 0-16,2 6 0 16,5-1 0-16,2-1 0 15,6-3 0-15,-1-7 0 16,2-9 0-16,-4-12 0 15,-1-12 0-15,-4-11 0 16,-1-10 0-16,-3-2 0 16,-2-2 0-16,2 0 0 15,0-13 0-15,2-8 0 16,-2-6 0-16,-3-11 0 16,0-4 0-16,0-5 0 15,-2 2-652-15,-11 1-16 0,-2 1 395 16,1-2 137-16,5-1 74 15,-1 0 28-15,1-2 16 16,2 3 12-16,-4-1 3 16,5 6 3-16,0 6 3 15,3 5 10-15,3 8 18 16,0 8 24-16,0 4 23 16,8 5 14-16,16 1-14 15,10 3 28-15,6 0 78 16,6 14 11-16,-2 4 43 15,-6 9 44-15,-9 6 23 16,-7 4-113-16,-10 7-192 16,-12 1 0-16,0-1 0 15,-15-3 0-15,-16-8 0 0,-5-8 0 16,-1-7 0-16,2-8 0 16,7-6 0-16,10-4 0 15,8 0 0-15,10-2 0 16,7-12-749-16,29-6-188 15,13-6 654-15</inkml:trace>
  <inkml:trace contextRef="#ctx0" brushRef="#br0" timeOffset="-59685.67">22352 12011 126 0,'0'0'45'0,"0"0"89"15,0 0-12-15,0 0 20 16,0 0 151-16,0 0-66 16,94 74 11-16,-67-70-31 15,1-4-85-15,-2 0-38 16,-1-4-26-16,-3-9-18 16,-3-3 17-16,-5-2 1 15,-5-4 12-15,-2 2-46 16,-7-3-24-16,0-1 0 15,0 1 0-15,-10 1 0 0,-5 4 0 16,-4 3 0-16,2 5 0 16,-4 6 0-16,2 4 0 15,1 0 0-15,-3 19 0 16,0 8 0-16,6 7 0 16,5 5 0-16,6 3 0 15,4-1 0-15,1-6 0 16,21-4 0-16,4-8 0 15,5-6 0-15,3-7 0 16,4-6 0-16,-1-4-157 16,2 0-359-16,-2-2 84 15,-1-14 68-15,0-4 217 16,-3-3 53-16,-4-2 42 16,-3-1 43-16,-7 1 8 15,-5 1 1-15,-8 3 13 0,-1 0 36 16,-5 5 25-16,0 2 33 15,0 3 105-15,0 2 67 16,-7 4 20-16,-2 2-24 16,-5 3-49-16,-2 0-82 15,-2 0-97-15,-3 10 0 16,4 5-47-16,0 2 0 16,2 3 0-16,5 1 0 15,2 0 0-15,5 1 0 16,3 1 0-16,0-1 0 15,0-4 0-15,0-3 0 16,0-3 0-16,6-4 0 16,5-3 0-16,3-4 0 15,5-1 0-15,1 0 0 0,1-4 0 16,-3-8 0-16,0 0 0 16,-4-3 0-16,-1 0 0 15,-3-2 0-15,-2-2 0 16,-2-3 0-16,-2 0 0 15,-3-2 0-15,-1 0 0 16,0-1 0-16,0 4 0 16,0 3 0-16,0 4 0 15,0 4 0-15,0 2 0 16,0 3 0-16,0 3 0 16,0 2 0-16,0 0 0 0,0 0 0 15,0 0 0 1,0 0 0-16,-1 7 0 0,-2 13 0 15,2 6 0-15,1 5 0 16,0 5 0-16,0-1 0 16,0-1 0-16,4-4 0 15,2-5 0-15,0-4 0 16,3-5 0-16,6-7 0 16,3-1 0-16,7-8 0 15,4 0 0-15,2-5 0 16,2-15 0-16,-3-9 0 15,-1-7 0-15,-5-7 0 0,-6-9 0 16,-1-8 0-16,-7-6 0 16,-4-7 0-16,-2-6 0 15,-4 1 0-15,0 3 0 16,-14 9 0-16,-9 9 0 16,2 12 0-16,0 9 0 15,6 8 0-15,5 11 0 16,7 8 0-16,2 9 0 15,1 7 0-15,0 25 0 16,12 21 0-16,12 19 0 16,5 18 0-16,0 9 0 15,-4 1 0-15,-7-6 0 16,-3-9 0-16,-2-9 0 16,1-9 0-16,-2-13 0 15,-1-9 0-15,0-13 0 0,0-11 0 16,-1-10 0-16,3-11 0 15,7 0 0-15,1-15 0 16,-4-12-1041-16,-13-4 218 16</inkml:trace>
  <inkml:trace contextRef="#ctx0" brushRef="#br0" timeOffset="-59518.66">23132 12007 176 0,'0'0'64'0,"88"-31"149"16,-33 17-54-16,3-1-113 15,7 1-46-15,2 2-180 0,0 0-73 16,-3-3 34-16</inkml:trace>
  <inkml:trace contextRef="#ctx0" brushRef="#br0" timeOffset="-58954.51">24381 11972 118 0,'0'0'68'15,"-88"-2"37"-15,49 2 34 16,5 0 113-16,14 0 159 16,7 0 35-16,12 0-26 15,1 0-332-15,3-3-88 16,38-2 0-16,29-4 0 15,35-5 0-15,23-6 0 16,5 0 0-16,-15 0 0 16,-27 2 0-16,-32 7 0 15,-29 5 0-15,-21 3 0 16,-9 3 0-16,0 0 0 16,0 0 0-16,-13 0 0 15,-7 0 0-15,0 0 0 16,6 0 0-16,9 0-140 0,5 0-1145 15,8-6 881-15</inkml:trace>
  <inkml:trace contextRef="#ctx0" brushRef="#br0" timeOffset="-58506.05">25160 11588 122 0,'0'0'44'15,"0"0"39"-15,0 0 15 16,0 0 57-16,0 0 178 16,0 0 248-16,-42-55-9 15,42 54-513-15,0-1-59 16,0 2 0-16,0 0 0 15,4 0 0-15,19 17 0 16,15 7 0-16,9 4 0 16,5 1 0-16,0 0 0 15,-1-2 0-15,-3-2 0 16,-11-5 0-16,-6-3 0 16,-11-4 0-16,-11-4 0 0,-5 1 0 15,-4 2 0-15,0 5 0 16,-15 6 0-16,-16 11 0 15,-11 1 0-15,-4 8 0 16,-2-2 0-16,9-5 0 16,9-6 0-16,10-7 0 15,11-5 0-15,6-7 0 16,3-5 0-16,12-6-1000 16,29 0 170-16</inkml:trace>
  <inkml:trace contextRef="#ctx0" brushRef="#br0" timeOffset="-57275.14">27472 11458 16 0,'0'0'102'15,"0"0"-50"-15,0 0 15 16,0 0 8-16,0 0 19 15,0 0 39-15,-12-85 50 0,12 66 142 16,0-4-14-16,0-3 26 16,2 2-3-16,10-1-316 15,4 4-18-15,4 1 0 16,5 8 0-16,2 6 0 16,3 6 0-16,1 0 0 15,-1 15 0-15,-2 15 0 16,-4 7 0-16,-9 5 0 15,-8 5 0-15,-7 0 0 16,0 3 0-16,-13-1 0 16,-9-9 0-16,-1-9 0 15,4-13 0-15,2-11 0 16,7-7 0-16,2 0 0 16,4-10 0-16,0-7 0 15,4-2 0-15,0-1 0 16,4 2 0-16,14 1 0 0,7 2 0 15,3 7 0-15,5 5 0 16,0 3 0-16,2 3 0 16,-3 15 0-16,0 8 0 15,-4 4 0-15,-6 4 0 16,-11 5 0-16,-10 0 0 16,-1 3 0-16,-18-3 0 15,-13-1 0-15,-9-4 0 16,1-6 0-16,3-7 0 15,8-6 0-15,7-10 0 16,4-3 0-16,4-2 0 0,4 0 0 16,5-14 0-1,4-9 0-15,9-6-1350 0,30-7 783 16</inkml:trace>
  <inkml:trace contextRef="#ctx0" brushRef="#br0" timeOffset="-57037.78">28162 11614 112 0,'0'0'164'16,"0"0"-32"-16,0 0 402 0,0 0 52 15,0 0-67-15,116-41-519 16,-69 32 0-16,-6 0 0 15,-4 1 0-15,-5 2 0 16,-4 2 0-16,-3 1 0 16,-1-1-1294-16,-3-5 761 15</inkml:trace>
  <inkml:trace contextRef="#ctx0" brushRef="#br0" timeOffset="-56623.89">29031 11293 215 0,'0'0'115'0,"0"0"186"15,0 0 86-15,0 0-57 16,0 0 6-16,0 0-101 16,31 68-107-16,-53-44-128 15,-8-2 0-15,-7-3 0 16,-4-4 0-16,0-8 0 15,1-7 0-15,5 0 0 16,10-8 0-16,6-12 0 16,11-3 0-16,7-3 0 15,1-3 0-15,9 1 0 16,16 1 0-16,9 5 0 16,9 5 0-16,4 5 0 15,-1 11 0-15,-1 1 0 0,-6 11 0 16,-6 18 0-1,-7 10 0-15,-11 15 0 0,-15 12 0 16,0 10 0-16,-34 3 0 16,-15-6 0-16,-8-13 0 15,-3-15 0-15,1-11 0 16,2-14 0-16,5-12 0 16,-5-8-1564-16,-3 0 1149 15</inkml:trace>
  <inkml:trace contextRef="#ctx0" brushRef="#br0" timeOffset="-55102.19">26759 11233 80 0,'0'0'66'0,"0"0"35"16,-2-104 30-16,2 72 77 16,0 0 253-16,5 4 238 15,-5 5-398-15,0 5-301 16,0 6 0-16,0 6 0 16,0 4 0-16,0 2 0 15,2 0 0-15,-1 23 0 16,2 15 0-16,5 16 0 15,-1 12 0-15,3 12 0 0,1 11 0 16,7 11 0-16,4 9 0 16,8 1 0-16,4 0 0 15,0-6 0-15,-2-5 0 16,-5-4 0-16,-6-9 0 16,-3-12 0-16,-5-14 0 15,-1-16 0-15,-6-16 0 16,0-14 0-16,-5-9 0 15,1-3 0-15,-2-2 0 16,0 0 0-16,0 0 0 16,0 0 0-16,0 0 0 15,0 0 0-15,0 0 0 16,1 0 0-16,3 0 0 16,9 0 0-16,12-10 0 15,12-4 0-15,15-1 0 0,6 0 0 16,7 2 0-16,8 1 0 15,12 0 0-15,12 0 0 16,14 0 0-16,14 0 0 16,11-2 0-16,10 1 0 15,3 0 0-15,0 1 0 16,-4-1 0-16,-11 1 0 16,-4 0 0-16,-15 4 0 15,-6 0 0-15,-8 0 0 16,-4 2 0-16,-1-1 0 0,-5 0 0 15,-8-3 0 1,-12-2 0-16,-15-3 0 0,-18 3 0 16,-15 1 0-16,-8 1 0 15,-7 1 0-15,-5 0 0 16,-3 0 0-16,0-2 0 16,0-3 0-16,0-2 0 15,0-6 0-15,0 0 0 16,-5-7 0-16,0-5 0 15,2-6 0-15,2-8 0 16,1-8 0-16,0-12 0 16,0-11 0-16,0-2 0 15,6-3 0-15,-3 2 0 0,-3 7 0 16,0-1 0-16,-11 4 0 16,-8 4 0-16,-3 5 0 15,4 4 0-15,-1 5 0 16,5 6 0-16,1 9 0 15,4 9 0-15,0 6 0 16,1 8 0-16,4 5 0 16,1 3 0-16,1 4 0 15,2 1 0-15,-1 0 0 16,1 3 0-16,0 0 0 16,-2 0 0-16,2 0 0 15,0 0 0-15,0 0 0 16,-1 0 0-16,-1 0 0 15,-2 0 0-15,-8 0 0 0,-6 7 0 16,-9 4 0-16,-13 4 0 16,-8 1 0-16,-10 4 0 15,-9 0 0-15,-14 1 0 16,-13 3 0-16,-13-2 0 16,-16 3 0-16,-10 0 0 15,-8 0 0-15,-11 1 0 16,-3-2 0-16,4 2 0 15,5-3 0-15,11-2 0 16,15-1 0-16,3-6 0 16,10 0 0-16,0-3 0 15,5 1 0-15,2-1 0 16,2 2 0-16,5 1 0 16,9 0 0-16,9 0 0 15,10 0 0-15,19-3 0 16,15-2 0-16,11-5 0 15,13-2 0-15,5-1 0 0,2 0 0 16,0-1 0-16,0 0 0 16,0 0 0-16,0 0 0 15,0 0 0-15,0 0 0 16,5 0 0-16,5-6 0 16,10-2 0-16,9 3 0 15,12 0-209-15,3-2-1196 16,-2-3 989-16</inkml:trace>
  <inkml:trace contextRef="#ctx0" brushRef="#br0" timeOffset="-53873.66">23308 14007 7 0,'0'0'80'0,"0"0"-27"15,0 0 12-15,0 0-14 16,0 0 1-16,0 0 18 16,27 27 30-16,-20-27 57 0,-2 0 83 15,0 0 67-15,-2-2 167 16,1-14-83-16,2-3-391 15,-2-8 0-15,-2-6 0 16,-1-6 0-16,-1-7 0 16,0-4 0-1,-4-2 0-15,-12 2 0 0,-3 2 0 16,2 4 0-16,3 2 0 16,2 1 0-16,6 1 0 15,2 3 0-15,4 1 0 16,0 4 0-16,0 4 0 15,15 3 0-15,6 3 0 16,5 4 0-16,6 5 0 16,1 4 0-16,1 5 0 0,-3 4 0 15,-4 0-318-15,-8 19-477 16,-13 13 308-16,-6 8 269 16,-19 8 66-16</inkml:trace>
  <inkml:trace contextRef="#ctx0" brushRef="#br0" timeOffset="-53705.73">23160 13836 77 0,'0'0'89'0,"0"0"-75"16,93-27 60-16,-39 14-38 0,5-1-21 15,2 5-15 1,-1 2-1-16,0 4-61 0,-9 1-24 15,-7 0-18-15</inkml:trace>
  <inkml:trace contextRef="#ctx0" brushRef="#br0" timeOffset="-53385.57">23726 13734 119 0,'0'0'62'16,"0"0"40"-16,0 0 16 15,0 0 46-15,0 0 38 16,0 0 99-16,-85-38-61 0,73 49-80 15,3 12-40-15,1 10-69 16,4 4-17-16,1 4-1 16,3 2-16-1,0-5-11-15,9-6 5 0,9-8-11 16,6-10 0-16,3-11 0 16,1-3 23-16,0-15 52 15,-1-12 116-15,-4-7-173 16,-4-6-18-16,-7 1 0 15,-6 2 0-15,-6 3 0 16,0 8 0-16,-6 4 0 16,-6 10 0-16,1 6 0 15,0 6 0-15,2 3 0 16,0 18-519-16,6 7-542 16,3 0 761-16</inkml:trace>
  <inkml:trace contextRef="#ctx0" brushRef="#br0" timeOffset="-53039.42">23868 13793 59 0,'0'0'148'0,"0"0"-9"16,0 0 166-16,0 0 116 15,97-63-72-15,-71 63-24 16,-2 17-118-16,0 7-126 15,-7 3-68-15,-8 2-13 16,-2 1 0-16,-7-3 0 16,0-2 0-16,0-5 0 0,-12-4 0 15,3-10 0-15,0-6 0 16,-1 0 0-16,1-12 0 16,0-12 0-16,4-7 0 15,4-7 0-15,1-5 0 16,0 1 0-16,13 2 0 15,8 10 0-15,2 11 0 16,7 12 0-16,4 7-295 16,4 1-786-16,0 15 675 15,-7 3 174-15</inkml:trace>
  <inkml:trace contextRef="#ctx0" brushRef="#br0" timeOffset="-52522.18">24363 13733 144 0,'0'0'110'0,"0"0"112"16,0 0 328-16,0 0 80 15,0 0-239-15,0 0-391 16,0-54 0-16,0 76 0 16,0 11 0-16,0 8 0 15,0 0 0-15,0-5 0 16,0-9 0-16,5-10 0 0,2-8 0 15,5-9 0-15,0 0 0 16,6-4 0-16,1-15 0 16,1 0 0-16,-3-5 0 15,-5 0 0-15,0-2 0 16,-4 3 0 0,-4 5 0-16,-2 7 0 0,-2 4 0 15,0 7 0-15,0 0 0 16,0 3 0-16,0 16 0 15,4 9 0-15,4 4 0 16,6-3 0-16,3-5 0 16,5-7 0-16,1-10 0 15,2-7 0-15,1 0 0 16,0-11 0-16,0-10 0 16,-3-7 0-16,-4-3 0 0,-3 1 0 15,-4 2 0-15,-6 4 0 16,-5 5 0-16,-1 6 0 15,0 5 0-15,-4 4 0 16,-7 3 0-16,-2 1 0 16,0 0 0-16,3 13 0 15,7 7-59-15,3 2-1263 16,2-2 859-16</inkml:trace>
  <inkml:trace contextRef="#ctx0" brushRef="#br0" timeOffset="-52024.48">25011 13693 47 0,'0'0'119'0,"0"0"7"16,0 0 85-16,0 0 155 15,0 0 108-15,0 0 32 16,9-58-308-16,-9 58-198 15,0 0 0-15,-2 0 0 16,-12 13 0-16,-3 12 0 16,0 9 0-16,2 9 0 15,8 0 0-15,5-2 0 16,2-7 0-16,0-8 0 16,8-9 0-16,4-9 0 15,1-6 0-15,3-2 0 0,3-2 0 16,0-15 0-16,-1-6 0 15,-2-4 0-15,-5-3 0 16,-3-2 0-16,-3 0 0 16,-4 1 0-16,-1 5 0 15,0 9 0-15,0 8 0 16,0 5 0-16,0 4 0 16,0 0 0-16,0 12 0 15,0 14 0-15,2 8 0 16,6 2 0-16,2 0 0 0,2-5 0 15,4-6 0-15,7-8 0 16,0-7 0-16,6-6-346 16,-7-4-500-16,-1 0 386 15,-9-4 273-15,-11-10 62 16</inkml:trace>
  <inkml:trace contextRef="#ctx0" brushRef="#br0" timeOffset="-51736.53">25258 13697 79 0,'0'0'77'0,"0"0"30"16,0 0 35-16,93-33 54 15,-66 33 82-15,-2 19-38 16,-3 11-47-16,-5 4-20 16,-7 2-14-16,-7 1-51 0,-3-5 12 15,0-6-56 1,-13-8-6-16,2-9-5 0,-1-9-53 15,6 0 0-15,3-19 0 16,3-6 0-16,0-6 0 16,2-3 0-16,16-1 0 15,3 1 0-15,7 7 0 16,0 7 0-16,4 8 0 16,1 10-18-16,-2 2-1073 15,-4 2 431-15,-3 12 402 16</inkml:trace>
  <inkml:trace contextRef="#ctx0" brushRef="#br0" timeOffset="-51224.26">26022 13753 159 0,'0'0'93'0,"0"0"80"15,0 0 187-15,3-80 108 16,-3 70 111-16,-1 2-364 15,-6 3-215-15,-3 3 0 16,-3 2 0-16,-5 0 0 16,-2 13 0-16,-3 10 0 15,-4 12 0-15,-2 4 0 0,4 5 0 16,7-6 0-16,9-10 0 16,6-8 0-1,3-10 0-15,7-10 0 0,16 0 0 16,5-10 0-16,2-14 0 15,-1-10 0-15,-4-7 0 16,-3-5 0-16,-4-6 0 16,0 2 0-16,-4-4 0 15,-3-1 0-15,-3 0 0 16,-7 3 0-16,-1 6 0 16,0 4 0-16,-6 10 0 15,-3 10 0-15,1 7 0 16,5 8 0-16,1 7 0 0,2 4 0 15,0 19 0-15,0 11 0 16,3 6 0-16,12 7 0 16,-2 6 0-16,-1 7 0 15,-6 2 0-15,-4-1 0 16,1-3 0-16,1-8 0 16,8-7 0-16,9-14 0 15,15-13-431-15,19-9-687 16,24-7 763-16</inkml:trace>
  <inkml:trace contextRef="#ctx0" brushRef="#br0" timeOffset="-50494.64">27939 13628 119 0,'0'0'116'16,"0"0"54"-16,0 0 168 0,0 0 298 15,0 0 32-15,0 0-668 16,-34-18 0-16,34 46 0 16,0 16 0-16,0 14 0 15,4 10 0-15,-1 0 0 16,2-3 0-16,2-5 0 15,1-13 0-15,-1-9 0 16,1-13 0-16,-1-13 0 16,-1-6 0-16,2-6 0 15,-1 0 0-15,2 0 0 0,-6-13-442 16,-3-3-318 0,0-5 345-16,-9-7 236 15,-7 0 84-15,-4-5 39 16,4-7 31-16,-1-5 25 15,4-5 3-15,3-2 13 0,1 1 5 16,4 5-5-16,2 8 7 16,3 8 6-16,0 7 16 15,0 8-6-15,15 4 12 16,7 4-11-16,7 2-6 16,10 5 10-16,4 0 26 15,2 6 10-15,-2 15 49 16,-11 5-27-16,-12 8 41 0,-14 2-10 15,-6 1 91 1,-15-2-24-16,-18-4 6 0,-7-4-85 16,-3-7-70-16,7-11-51 15,8-5 0-15,11-4-80 16,10 0-346-16,7-13-356 16,14-4 438-16,18-6 94 15</inkml:trace>
  <inkml:trace contextRef="#ctx0" brushRef="#br0" timeOffset="-50108.68">28432 13551 153 0,'0'0'90'0,"0"0"82"0,0 0 148 16,0 0 198-16,0 0-205 15,0 0-156-15,-91 11-31 16,67 24-45-16,6 5-17 15,5 0-11-15,8-3-53 16,5-7 0-16,0-9 0 16,9-11 0-16,9-7 0 15,7-3 0-15,8-10 0 16,3-11 0-16,0-6 0 16,-5-4 0-16,-4 1 0 15,-6 1 0-15,-8 6 0 16,-4 6 0-16,-5 7 0 15,-2 6 0-15,-2 4 0 16,1 0 0-16,1 9 0 16,-1 14 0-16,2 10 0 0,2 2 0 15,0 0 0-15,5-3 0 16,2-9 0-16,8-10-397 16,10-10-308-16,6-3 225 15,8-16 244-15,2-11 83 16</inkml:trace>
  <inkml:trace contextRef="#ctx0" brushRef="#br0" timeOffset="-49797.51">28922 13459 85 0,'0'0'61'16,"0"0"16"-16,0 0-18 0,0 0-13 15,-95 52-11-15,77-21-12 16,5 0-11-16,5-4 2 15,6-4-3-15,2-6 24 16,7-4 44-16,16 0 154 16,7-3 129-16,1 1 83 15,1 2-57-15,-8 0-306 16,-5 1-82-16,-7 3 0 16,-5-2 0-16,-7 1 0 15,0-1 0-15,0 0 0 16,-14-4 0-16,-3-1 0 0,-2-3 0 15,7-3 0 1,3-2 0-16,9-2-963 0,12 0 226 16,27-9 448-16</inkml:trace>
  <inkml:trace contextRef="#ctx0" brushRef="#br0" timeOffset="-49511.27">29318 13452 141 0,'0'0'113'16,"0"0"20"-16,0 0-28 16,0 0-28-16,-90 43-22 15,77-13 7-15,2 1-8 16,10-3 12-16,1-4 14 16,9-5 131-16,15-2 166 0,6-2 196 15,1 1-573-15,-1-1 0 16,-5 4 0-16,-7 1 0 15,-9 2 0-15,-9-1 0 16,0 0 0-16,-11-2 0 16,-14-2 0-16,-2-5 0 15,-1-2 0-15,1-2 0 16,6-4-975-16,5-3 102 16</inkml:trace>
  <inkml:trace contextRef="#ctx0" brushRef="#br0" timeOffset="-48680.77">29980 13571 96 0,'0'0'68'0,"0"0"34"16,0 0-4-16,0 0 24 15,0 0 1-15,0 0 6 16,-22-10-35-16,44 5-7 16,26 1-57-16,18-4 68 15,12-4 24-15,0 1-3 16,-5-2 14-16,-10 2 34 16,-15-1 25-16,-17 6-48 15,-13 2-21-15,-11 1-123 16,-4 0 0-16,0 2 0 15,2-1 0-15,2-2-272 0,4 1-561 16,2-3 225 0,4-2 369-16</inkml:trace>
  <inkml:trace contextRef="#ctx0" brushRef="#br0" timeOffset="-48337.51">30672 13262 116 0,'0'0'113'0,"0"0"44"15,0 0 0-15,0 0-20 16,0 0 6-16,123-5 56 0,-71 9-48 16,-3 3-71-16,-7 0 4 15,-11 1 0-15,-11 2 1 16,-10 0-30-16,-7 3-33 15,-3 4 56-15,0 4 7 16,-10 5 53-16,-8 6-11 16,-5 4-91-16,0-2-36 15,1-4 0-15,6-3 0 16,4-7 0-16,2-4 0 16,5-6 0-16,2 0 0 15,2-7 0-15,1 0 0 16,1-1-329-16,23-2-758 0,15 0 683 15</inkml:trace>
  <inkml:trace contextRef="#ctx0" brushRef="#br0" timeOffset="-47794.63">31894 13216 1 0,'0'0'172'0,"0"0"-61"16,14-76 78-16,-7 55 126 0,5 2 185 15,-1 4 50-15,1 2-341 16,2 5-209-16,0 5 0 15,4 3 0-15,1 0 0 16,-2 14 0-16,-4 11 0 16,-9 3 0-16,-4 3 0 15,0 4 0-15,-22-1 0 16,-6-5 0-16,-4-6 0 16,6-8 0-16,12-7 0 15,9-8 0-15,5 0 0 0,0 0 0 16,13 0 0-1,13-8 0-15,4 3 0 16,3 2 0-16,-5 3 0 16,-1 0 0-16,-1 7 0 0,-4 8 0 15,-6 6 0-15,-7 2 0 16,-7 3 0-16,-2 0 0 16,-2 1 0-16,-18 0 0 15,-10-3 0-15,-1-5 0 16,1-6 0-16,4-6 0 15,4-7 0-15,7 0 0 16,6 0 0-16,4-3-524 16,5-7-548-16,26-3 746 15</inkml:trace>
  <inkml:trace contextRef="#ctx0" brushRef="#br0" timeOffset="-47542.86">32344 13346 175 0,'0'0'131'0,"0"0"106"16,0 0 119-16,0 0-73 15,0 0 74-15,0 0-161 16,84 0-64-16,-51-1-28 0,-6-1-87 15,-3-1-17-15,-4 0-35 16,-6 0-513-16,-2 1-188 16,1-5 346-16,3-3 192 15</inkml:trace>
  <inkml:trace contextRef="#ctx0" brushRef="#br0" timeOffset="-47143.71">32727 13089 137 0,'0'0'126'0,"0"0"121"16,0 0 261-16,0 0 186 0,0 0-359 15,0 0-335 1,0 7 0-16,-10 31 0 16,2 5 0-16,6-2 0 0,2-6 0 15,0-11 0-15,10-7 0 16,9-10 0-16,3-7 0 15,5 0 0-15,0-7 0 16,0-12 0-16,-3-3 0 16,-7 2 0-16,-2 2 0 15,-5 1 0-15,-2 6 0 16,-3 3 0-16,-4 6 0 16,-1 2 0-16,2 0 0 15,-1 11 0-15,1 15 0 16,-1 7 0-16,-1 10 0 15,0 0 0-15,0 1 0 16,0-5 0-16,-4-7 0 16,1-8 0-16,0-11 0 0,1-5 0 15,-5-4 0-15,-5-3-1212 16,-13-1 635-16</inkml:trace>
  <inkml:trace contextRef="#ctx0" brushRef="#br0" timeOffset="-45270.46">31326 12889 30 0,'0'0'82'16,"0"0"-23"-16,-8-72 26 16,7 52 14-16,-2 2 32 15,0 1 63-15,-2 6 194 16,0 1-25-16,2 2 101 0,0 7-312 15,1-2-152-15,1 3 0 16,-2 6 0-16,-2 20 0 16,-1 10 0-16,2 11 0 15,4 9 0-15,0 10 0 16,5 11 0-16,12 9 0 16,5 6 0-16,5 3 0 15,-2 4 0-15,0 1 0 16,-5-4 0-16,-3-4 0 15,-7-12 0-15,-4-13 0 16,-1-14 0-16,-2-13 0 16,1-13 0-16,-1-11 0 15,-2-8 0-15,1-4 0 16,0-4 0-16,-1 0 0 16,1 0 0-16,-1 0 0 0,2 0 0 15,2 0 0-15,1 0 0 16,8-4 0-16,5-2 0 15,6 2 0-15,9-3 0 16,9-2 0-16,1-1 0 16,11 0 0-16,7 2 0 15,12 0 0-15,14 2 0 16,7-1 0-16,11 3 0 16,6 0 0-16,4-2 0 15,4 2 0-15,-3-2 0 16,-9-1 0-16,-10-1 0 15,-11-1 0-15,-5-1 0 16,-7-1 0-16,-7 1 0 16,-7 0 0-16,-10 0 0 0,-9-1 0 15,-11 0 0-15,-8 1 0 16,-4-3 0-16,-4 2 0 16,-2-1 0-16,-1 1 0 15,-1 0 0-15,-5 0 0 16,-2-2 0-16,-2 2 0 15,1-4 0-15,-3 0 0 16,0-2 0-16,0-4 0 16,0-5 0-16,0-3 0 15,0-7 0-15,0-4 0 16,0-6 0-16,0-7 0 0,0-4 0 16,0-5 0-16,0-1 0 15,-8-2 0 1,-7 3 0-16,2 3 0 0,-6 5 0 15,5 6 0-15,-2 7 0 16,2 6 0-16,3 6 0 16,1 7 0-16,4 5 0 15,2 6 0-15,1 1 0 16,1 4 0-16,1 2 0 16,-2 2 0-16,1 2 0 15,2-2 0-15,0 2 0 16,0 0 0-16,0 0 0 0,0 0 0 15,0 0 0 1,0 0 0-16,0 0 0 0,0 0 0 16,0 0 0-16,0 0 0 15,0 0 0-15,0 0 0 16,-1 0 0-16,1 0 0 16,-4 0 0-16,4 0 0 15,-8 0 0-15,-6 0 0 16,-5 0 0-16,-9 7 0 15,-3 0 0-15,-2 7 0 16,-8-1 0-16,-2-1 0 16,-9 2 0-16,-16 0 0 15,-10 2 0-15,-12-2 0 16,-7 4 0-16,2-4 0 0,-3 3 0 16,3-2 0-16,9-1 0 15,5-3 0-15,11-2 0 16,4-1 0-16,3 0 0 15,4-1 0-15,1 0 0 16,7 1 0-16,3-3 0 16,5 1 0-16,4 0 0 15,0-1 0-15,3 1 0 16,4-2 0-16,5-2 0 16,6-1 0-16,9 1 0 15,2-1 0-15,5-1 0 16,2 0 0-16,-3 0 0 15,0 0 0-15,-6 0 0 16,0 0 0-16,-1 0 0 16,1 0 0-16,1 0 0 0,3 0 0 15,3 0 0-15,4 0 0 16,-1 0 0-16,2 0 0 16,0 0 0-16,0 0 0 15,0 0 0-15,0 0 0 16,-3 0 0-16,-3 0 0 15,-1 0 0-15,-3 0 0 16,-1 0 0-16,-1 0 0 16,-4 0 0-16,-5 0 0 15,0 0 0-15,-2 2 0 0,3 2 0 16,1-3 0-16,5-1 0 16,5 0 0-16,3 0 0 15,1 1 0-15,-3 1 0 16,-2-1 0-16,3 1 0 15,-2-1 0-15,3-1 0 16,3 0 0-16,0 0 0 16,2 0 0-16,1 0 0 15,0 0 0-15,0 0 0 16,0 0 0-16,0 0 0 16,0 0 0-16,-2 0 0 15,-1 0 0-15,0 0 0 16,-2 1 0-16,0-1 0 0,5 0 0 15,0 0 0 1,0 0 0-16,0 0 0 0,0 0 0 16,0 0 0-16,0 2 0 15,5-1-694-15,14-1-252 16,4 0 672-16</inkml:trace>
  <inkml:trace contextRef="#ctx0" brushRef="#br0" timeOffset="-42337.38">22667 12921 86 0,'0'0'75'0,"0"0"35"16,0 0 72-16,0-87 194 15,0 75 164-15,0 7 96 0,0 2-594 16,0 3-42-1,-2 3 0-15,1 24 0 0,1 13 0 16,0 21 0-16,0 16 0 16,6 11 0-16,8 13 0 15,-2 10 0 1,4 12 0-16,-2 17 0 0,0 21 0 16,1 14 0-16,-3 13 0 15,1 7 0-15,2 6 0 16,3 10 0-16,4 2 0 15,7 2 0-15,4-8 0 16,7-15 0-16,-2-11 0 16,3-12 0-16,-1-17 0 15,-6-17 0-15,-2-18 0 0,-3-24 0 16,-6-20 0-16,-2-18 0 16,-5-18 0-16,-7-15 0 15,-4-11 0-15,-4-5 0 16,1-4 0-16,-2-2 0 15,0 0 0-15,0 0 0 16,0 0 0-16,0 1 0 16,0 2 0-16,0 3 0 15,0-2 0-15,0 2 0 16,0-4 0-16,0 0 0 16,0-2 0-16,0 0 0 15,0 0 0-15,10 0 0 16,8-22 0-16,10-15-1584 0,8-30 1128 15</inkml:trace>
  <inkml:trace contextRef="#ctx0" brushRef="#br0" timeOffset="-40891.02">23532 15133 78 0,'0'0'51'0,"0"0"16"16,0 0 0-16,0 0 24 16,-27-79 6-16,26 73 53 15,1 6 81-15,0 0-69 16,0 0-118-16,0 13-31 16,0 9 37-16,0 9 63 15,0 9-24-15,4 10-3 0,6 14 15 16,2 9-36-1,6 5-37-15,-3 0-6 0,3-6-16 16,-6-9-6 0,-3-11 0-16,0-14 11 0,-6-14-5 15,-2-11-6-15,1-10 0 16,-2-3 0-16,1-8 95 16,-1-17 20-16,3-9-109 15,4-6-6-15,3-4 11 16,2 2-22-16,1 4 11 15,4 8-6-15,2 10 0 16,5 9-28-16,4 9-1 16,5 2 7-16,0 6 5 15,-2 15 17-15,-4 4-5 0,-8 5 11 16,-6 1 0-16,-10 0 0 16,-3-1 6-16,-9 1 11 15,-17-2 17-15,-7-2-6 16,-6-2 7-16,-3-9 69 15,1-3 24-15,7-9-128 16,4-4 0-16,12 0 0 16,5 0 0-16,9-10 0 15,4-4-261-15,32-3-764 16,20-3 507-16,17-1 305 16</inkml:trace>
  <inkml:trace contextRef="#ctx0" brushRef="#br0" timeOffset="-40481.64">24187 15534 69 0,'0'0'98'15,"0"0"62"-15,0 0 48 16,0 0 183-16,0 0 88 16,0 0-92-16,-76-51-132 15,58 52-255-15,0 19 0 16,0 3 0-16,3 7 0 15,0 0 0-15,8-2 0 16,1-3 0-16,4-6 0 16,2-8 0-16,0-5 0 15,0-6 0-15,0 0 0 16,11 0 0-16,7-11 0 16,3-8 0-16,-4 1 0 0,-1-3 0 15,-2-2 0-15,-3 0 0 16,1 4 0-16,-5 4 0 15,-1 7 0-15,0 5 0 16,2 3 0-16,3 3 0 16,5 17 0-16,4 7 0 15,-2 1 0-15,0 1 0 16,0-3 0-16,2-6-18 16,3-8-718-16,7-6 40 15,5-6 385-15,0 0 142 16</inkml:trace>
  <inkml:trace contextRef="#ctx0" brushRef="#br0" timeOffset="-40096.57">24579 15473 71 0,'0'0'52'0,"0"0"12"15,0 0 3-15,0 0-7 16,0 0 3-16,0 0-4 15,8 46 15-15,-7-46-11 16,-1 0 24-16,0 0 152 16,2-1 81-16,-2-10-123 15,0-3-123-15,0-1-14 0,0 0-27 16,0-1-11-16,-2 3 23 16,-2 2-17-16,-1 3-11 15,1 5 40-15,-1 3 0 16,-5 0 12-16,-3 3-69 15,-3 15 0-15,-3 6-11 16,1 3 11-16,5 8 5 16,4 0-5-16,2 0-5 15,5-1 5-15,2-2-6 16,6-8-6-16,19-9-11 16,15-8-11-16,8-7-108 15,6 0-403-15,3-8-61 16,-4-10 336-16,-5-7 96 15</inkml:trace>
  <inkml:trace contextRef="#ctx0" brushRef="#br0" timeOffset="-39782.42">24878 15070 98 0,'0'0'80'0,"0"0"54"15,0 0 64-15,-27-77 191 16,25 77 133-16,2 0-174 16,0 23-342-16,0 18 22 15,0 9 151-15,8 9-114 16,-1 8-65-16,1 0 0 0,-2-1 0 16,-2-1 0-1,1-12 0-15,-2-3 0 0,1-8 0 16,-1-10 0-16,1-9 0 15,-1-9 0-15,0-9 0 16,3-3-152-16,5-2-801 16,7-4 444-16,3-16 333 15,1-7 55-15</inkml:trace>
  <inkml:trace contextRef="#ctx0" brushRef="#br0" timeOffset="-39532.54">25124 15347 68 0,'0'0'53'0,"0"0"19"0,0 0-3 16,0 0-29-16,0 0-34 16,0 0 18-16,-35 35 23 15,6-8 19-15,-7 2 13 16,-1 1 28-16,4-1 26 16,10-6 45-16,10-4-48 15,10-8-47-15,3-2-28 16,8-5-26-16,20-3 40 15,9-1 18-15,8 0-40 16,1 0-47-16,0 0-11 16,-5 0-292-16,-1 0-220 15,-1 0 239-15,-4 0 99 0</inkml:trace>
  <inkml:trace contextRef="#ctx0" brushRef="#br0" timeOffset="-38964.05">25409 15404 16 0,'0'0'233'0,"0"0"15"16,0 0 424-16,0-79 159 15,0 74-784-15,0 4-47 16,0 1 0-16,0 8 0 15,0 17 0-15,3 11 0 16,4 7 0-16,2 0 0 0,-3-1 0 16,3-4 0-16,-1-12 0 15,-1-11 0-15,-1-8 0 16,3-7 0-16,2 0 0 16,3-7 0-16,1-12 0 15,2-3 0-15,-7-3 0 16,2-2 0-16,-5 0 0 15,0 3 0-15,-1 5 0 16,-2 6 0-16,0 6 0 16,-1 7 0-16,0 0 0 15,3 11 0-15,3 10 0 16,3 8 0-16,-1-1 0 16,5-3 0-16,-1-4 0 0,4-7 0 15,2-6 0-15,3-8 0 16,5 0 0-16,-1-8 0 15,-4-10 0-15,-5-3 0 16,-6 0 0-16,-5-3 0 16,-3 1 0-16,-5-2 0 15,0 4 0-15,0 1 0 16,-6 4 0-16,-4 5 0 16,2 7 0-16,0 4 0 15,4 0 0-15,2 12-215 0,2 7-1022 16,8-2 866-1,16-3 181-15</inkml:trace>
  <inkml:trace contextRef="#ctx0" brushRef="#br0" timeOffset="-38544.18">26086 15369 140 0,'0'0'90'0,"0"0"100"16,0 0 175-16,0 0 292 15,0 0-52-15,0 0-605 16,-53-46 0-16,39 46 0 16,-1 18 0-16,3 7 0 15,3 8 0-15,-3 5 0 0,8-1 0 16,-1-4 0-16,5-8 0 16,0-10 0-16,0-6 0 15,8-9 0-15,10 0 0 16,1-7 0-16,7-10 0 15,-1-6 0-15,-4-2 0 16,-3-1 0-16,-5 1 0 16,-5 1 0-16,-2 6 0 15,-3 4 0-15,-2 6 0 16,-1 4 0-16,2 4 0 16,0 0 0-16,0 4 0 15,4 14 0-15,0 4 0 16,3 3 0-16,1 2 0 15,1-4 0-15,2 0 0 16,5-7 0-16,3-5-117 0,1-3-944 16,2-6 547-16,-6-2 289 15</inkml:trace>
  <inkml:trace contextRef="#ctx0" brushRef="#br0" timeOffset="-38248.97">26313 15391 137 0,'0'0'84'0,"0"0"45"16,0 0-34-16,0 0-42 0,0 0-8 15,0 0 11 1,61 45 14-16,-55-30 34 0,-6-1 5 16,0-4 11-16,0-5-29 15,0-4 26-15,0-1 83 16,1-3 355-16,4-12-473 15,1-8-82-15,3-1 0 16,4-1 0-16,1-1 0 16,1 5 0-16,-3 6 0 15,4 6 0-15,1 7 0 16,5 2 0-16,3 0-1068 16,-2 12 400-16,-2 5 387 15</inkml:trace>
  <inkml:trace contextRef="#ctx0" brushRef="#br0" timeOffset="-37794.19">26864 15451 62 0,'0'0'156'16,"0"0"-8"-16,0 0 231 16,0 0 219-16,-22-72-17 15,3 68-458-15,-3 4-123 16,-3 0 0-16,0 4 0 15,2 15 0-15,-1 6 0 16,5 3 0-16,2 5 0 16,2-4 0-16,8-5 0 15,7-5 0-15,0-11 0 0,4-6 0 16,19-2 0-16,5-3 0 16,2-17 0-16,-1-5 0 15,-3-5 0-15,-7-4 0 16,-2-7 0-16,-5-3 0 15,1-9 0-15,-4-4 0 16,-3-5 0-16,-1 3 0 16,-4 7 0-16,-1 8 0 15,0 14 0-15,0 12 0 16,0 11 0-16,0 7 0 16,0 0 0-16,0 21 0 15,0 12 0-15,0 13 0 16,4 8 0-16,7 4 0 15,2 0 0-15,8-3 0 16,4-8 0-16,10-8 0 0,10-11-720 16,20-5-155-16,28-12 571 15</inkml:trace>
  <inkml:trace contextRef="#ctx0" brushRef="#br0" timeOffset="-37343.39">28211 15387 135 0,'0'0'106'0,"0"0"53"16,0 0 127-16,0 0 247 15,0 0 86-15,0 0-410 0,-26-67-209 16,22 88 0-1,2 16 0-15,-1 14 0 0,3 8 0 16,0 5 0-16,0-3 0 16,0-1 0-16,0-8 0 15,5-8 0-15,4-12 0 16,1-10 0-16,1-11 0 16,-2-6 0-16,-1-5-431 15,-3 0-432-15,-5-12 504 16,0-11 187-16,-15-9 50 15</inkml:trace>
  <inkml:trace contextRef="#ctx0" brushRef="#br0" timeOffset="-37096.05">28166 15427 42 0,'0'0'35'0,"0"0"5"0,42-75-3 16,-32 66 16-16,0 3-11 15,1 5 10-15,7 1-14 16,3 2-16-16,3 18 16 15,-1 6 28-15,-4 8 6 16,-9 2 29-16,-10 3 52 16,0 0 13-16,-19-5 5 15,-11-5-55-15,-3-6-28 16,3-9-51-16,8-7-17 16,8-6-20-16,11-1-136 15,3 0-252-15,20-17-21 16,23-2 151-16,12-4 98 15</inkml:trace>
  <inkml:trace contextRef="#ctx0" brushRef="#br0" timeOffset="-36703.08">28702 15391 42 0,'0'0'84'0,"0"0"-11"16,0 0 38-16,-4-85 40 15,-21 77 65-15,-6 6 9 16,-5 2-17-16,0 3-45 15,2 18-62-15,5 8-7 16,6 3-50-16,7 2-1 16,8-2-37-16,6-5-6 0,2-4 0 15,0-8-6 1,15-7-4-16,0-6-1 16,9-2 11-16,4-3 38 0,7-16-11 15,-1-7-10 1,-1-3 6-16,-5 0-12 0,-9 2 0 15,-5 4 12-15,-5 7-6 16,-6 5 28-16,1 8-16 16,-2 3 91-16,-2 0-62 15,1 2-58-15,1 17-63 16,1 5 63-16,-2 4 17 16,2 0-11-16,2-2-6 15,2-5-6-15,5-1-346 0,3-9-231 16,8-4 106-1,2-7 236-15,2 0 79 0</inkml:trace>
  <inkml:trace contextRef="#ctx0" brushRef="#br0" timeOffset="-36362.01">29131 15236 60 0,'0'0'52'0,"0"0"13"15,0 0 2-15,0 0-27 16,-94-20-17-16,66 37-6 16,3 7-3-16,5 1-7 15,8 1-2-15,8-2-5 0,4-5 1 16,0-1 3-16,16-3 29 16,7 0 61-16,0-1 51 15,1-1 103-15,0 2 69 16,-6 1-14-16,-3 1 23 15,-6 2-100-15,-6-3-226 16,-3 1 0-16,0 0 0 16,-9-3 0-16,-10-2 0 15,-4-4 0-15,4-4 0 16,2-4 0-16,7 0 0 16,8-1-71-16,2-13-1026 15,15-2 489-15,27-5 366 16</inkml:trace>
  <inkml:trace contextRef="#ctx0" brushRef="#br0" timeOffset="-36045.86">29434 15163 33 0,'0'0'86'16,"0"0"7"-16,0 0-27 15,-86 3-4-15,53 21 8 16,1 6 11-16,7 0-19 15,10-2-42-15,8-6-1 16,7-3 11-16,3-1-1 16,21-3 73-16,5 1 79 0,4-3 26 15,0 0 41 1,-2-2 69-16,-5 0-47 0,-4 2-199 16,-5-1-71-1,-3 1 0-15,-8-1 0 0,-6 3 0 16,0 1 0-16,-12 0 0 15,-11-2 0-15,-3-1 0 16,1-3 0-16,8-3 0 16,6-4-1148-16,9-3 505 15</inkml:trace>
  <inkml:trace contextRef="#ctx0" brushRef="#br0" timeOffset="-35692.81">29907 15308 121 0,'0'0'133'16,"0"0"-1"-16,0 0 166 15,0 0 65-15,0 0-107 16,94-2-64-16,-33-4-9 16,7-1-63-16,3 0-11 15,-2-1 7-15,-4-4-92 0,-11 4-24 16,-14 0 0-16,-14 1 0 16,-14 2 0-16,-8 4 0 15,-4 1 0-15,0 0 0 16,0 0 0-16,-1 0 0 15,-11 0-492-15,-6 2-547 16,3-2 669-16</inkml:trace>
  <inkml:trace contextRef="#ctx0" brushRef="#br0" timeOffset="-35347.04">30507 15009 124 0,'0'0'99'16,"0"0"-6"-16,0 0 11 15,0 0 18-15,97 22 127 16,-54-9 7-16,2-2-20 16,-3-1-83-16,-5-6-72 15,-9 0 1-15,-4-4-42 16,-10 2 22-16,-7 0 29 15,-4 4-34-15,-3 7-28 16,0 5 17-16,-9 11 77 16,-14 7-123-16,-13 8 0 15,-6 3 0-15,1-2 0 16,7-10 0-16,8-8 0 0,10-9 0 16,6-4 0-1,5-3 0-15,2 0-59 0,2-6-1271 16,1-5 850-16</inkml:trace>
  <inkml:trace contextRef="#ctx0" brushRef="#br0" timeOffset="-33824.45">32051 14952 101 0,'0'0'53'0,"0"0"20"16,0 0 30-16,0 0 21 15,0 0 60-15,0 0 60 16,-22-39-75-16,1 59-79 15,-7 10 72-15,-4 9 36 16,4 7-49-16,2 7-24 0,5 5 30 16,7 2-91-16,12-3-11 15,2-4-53-15,13-10 0 16,16-13 0-16,8-12 0 16,5-11 0-16,3-7 0 15,-4 0 0-15,-5-14 0 16,-12-1 0-16,-9-2 0 15,-8 2 0-15,-7 4 0 16,0 1 0-16,-1 1 0 16,-15 2 0-16,-3 1 0 15,-7 4 0-15,-7 2 0 16,-3 0 0-16,2 0 0 0,4 0 0 16,11 0 0-1,2 0 0-15,7 0 0 0,4 2 0 16,6-2-203-16,0 3-739 15,13 0 343-15,17-3 367 16</inkml:trace>
  <inkml:trace contextRef="#ctx0" brushRef="#br0" timeOffset="-33615.02">32376 15272 144 0,'0'0'98'0,"0"0"64"0,101-25 105 16,-65 17 163-16,-6 6-57 16,-10-1-84-16,-7 3-180 15,-8 0-51-15,1 0-52 16,3 0-12-16,2 0-92 16,6 5-624-16,1 0 15 15,2-2 432-15</inkml:trace>
  <inkml:trace contextRef="#ctx0" brushRef="#br0" timeOffset="-33186.09">33101 15093 141 0,'0'0'58'0,"0"0"26"16,0 0-11-16,0 0 1 15,0 0 80-15,0 0 79 16,-61 57 43-16,33-49-81 16,-5-4-52-16,0-3-35 15,3-1-64-15,3 0-22 16,5-12 6-16,9-5-22 16,5-6 16-16,5-4-22 15,3-2 0-15,0-4-5 16,12 4-7-16,6 2 12 15,6 9-11-15,3 8-17 16,4 8 22-16,2 2 6 0,0 12 45 16,1 17 57-16,-2 8 53 15,-6 6-45-15,-8 1-74 16,-12 6-36-16,-6-1 0 16,-9 2 0-16,-16-3 0 15,-7-6 0-15,-2-6 0 16,1-11 0-16,3-7 0 15,1-5 0-15,0-6-901 16,-7-6 141-16,-7-1 489 16</inkml:trace>
  <inkml:trace contextRef="#ctx0" brushRef="#br0" timeOffset="-31204.43">31497 14818 35 0,'0'0'46'0,"0"0"-3"16,0 0-2-16,-25-84 13 15,24 66 14-15,-1-1 12 16,2 2 36-16,-1 1 56 0,1 3 164 16,0 5 68-16,0 2 27 15,-2 2-210-15,2 3-221 16,0 1 0-16,0 0 0 15,0 0 0-15,0 1 0 16,0 16 0-16,0 11 0 16,0 13 0-16,0 8 0 15,0 14 0-15,0 8 0 16,3 9 0-16,0 7 0 16,-1 3 0-16,1 5 0 15,0 1 0-15,0-2 0 16,3-5 0-16,1-6 0 15,2-6 0-15,0-11 0 16,-3-11 0-16,3-8 0 16,-2-9 0-16,-2-7 0 15,1-6 0-15,-2-10 0 0,-1-5 0 16,-2-7 0-16,1-3 0 16,1 0 0-16,-1 0 0 15,-2 0 0-15,1 0 0 16,-1 0 0-16,0 0 0 15,0 0 0-15,0 0 0 16,0 0 0-16,0 0 0 16,6 0 0-16,9 0 0 0,3-4 0 15,7-2 0-15,7 1 0 16,0-1 0-16,9-1 0 16,6-1 0-16,8-3 0 15,10-1 0-15,2-1 0 16,9 1 0-16,5 0 0 15,2 4 0-15,6 1 0 16,5 2 0-16,4-1 0 16,0 0 0-16,-1-1 0 15,2 0 0-15,-5-1 0 16,-5-2 0-16,1 2 0 16,-2 0 0-16,-3 2 0 15,-8 0 0-15,-10 2 0 16,-14-1 0-16,-12 0 0 15,-10 1 0-15,-5-1 0 0,-2-1 0 16,-3-1 0-16,-2 0 0 16,-4 0 0-16,-6 1 0 15,-2 1 0-15,-2 0 0 16,-4 2 0-16,-1-1 0 16,0 0 0-16,0-2 0 15,0-1 0-15,0-3 0 16,0-2 0-16,0-3 0 15,-4-4 0-15,1-2 0 16,-4-5 0-16,1-2 0 16,-2-4 0-16,0-3 0 15,0-2 0-15,0-4 0 16,-1-4 0-16,-4-3 0 16,2-5 0-16,-1 2 0 0,1-5 0 15,5 1 0-15,1-1 0 16,2-7 0-16,2 2 0 15,-1 3 0-15,0 7 0 16,1 13 0-16,-3 8 0 16,2 7 0-16,-2 3 0 15,1 4 0-15,0 0 0 16,-2 2 0-16,2 3 0 16,-1-1 0-16,2 7 0 15,2-1 0-15,0 5 0 16,0 0 0-16,0 1 0 15,-1-2 0-15,1 2 0 16,0-1 0-16,0 1 0 0,0 0 0 16,0-2 0-1,0 0 0-15,0-1 0 0,0 0 0 16,0 0 0-16,0 1 0 16,0 1 0-16,0 0 0 15,0 0 0-15,0 1 0 16,0 0 0-16,0-2 0 15,0 2 0-15,0 0 0 16,0-1 0-16,0-1 0 16,0 1 0-16,0 1 0 0,0 0 0 15,0 0 0 1,0 0 0-16,-4 0 0 0,-1 0 0 16,-6 0 0-16,-8 0 0 15,-8 0 0-15,-11 0 0 16,-9 0 0-16,-8 3 0 15,-8 1 0-15,-1 0 0 16,-3 2 0-16,-3-3 0 16,-6 1 0-16,-8 1 0 15,-13-1 0-15,-9 2 0 16,-9 0 0-16,-4 2 0 16,4 1 0-16,6 1 0 15,8 0 0-15,19 1 0 16,17-1 0-16,18-2 0 15,14 0 0-15,5-2 0 0,3 1 0 16,-4 0 0-16,-1 2 0 16,-1-3 0-16,-2-1 0 15,2 1 0 1,7-2 0-16,6 1 0 0,6-4 0 16,3 1 0-16,-1 0 0 15,0 0 0-15,-1-1 0 16,-3 2 0-16,3 0 0 15,0-2 0-15,2-1 0 16,4 0 0-16,2 0 0 16,1 0 0-16,2 0 0 15,0 0 0-15,0 0 0 16,0 0 0-16,0 0 0 16,0 0 0-16,0 0 0 0,0 0 0 15,0 0 0-15,14 4 0 16,15 5-459-16,5 0-571 15,-4-3 667-15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09:33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2670 4052 0 0,'0'0'80'16,"0"0"-49"-16,0 0 24 15,0 0 1-15,0 0 9 16,0 0 37-16,0 0 87 0,-58-7 18 16,58 6 59-16,0 1-68 15,0 0 0-15,0 0-117 16,0 0-37-16,0 0-44 16,3 0 0-16,6 8 0 15,12 8-22-15,-3 3 38 16,10 6-16-16,2 7 11 15,7 5 0-15,0 5 34 16,5 2-45-16,3 1 0 16,-2-1 51-16,-2-4-40 15,-5-2 6-15,-8-9-17 16,-1-6 11-16,-11-9-28 16,-4-8 17-16,0-6 0 15,3-4-17-15,12-39 34 0,16-28 196 16,18-29-85-16,9-17-128 15,5 3 0-15,-8 12 0 16,-9 14 0-16,-7 17 0 16,-11 13 0-16,-10 14 0 15,-6 17 0-15,-11 15 0 16,-8 6 0-16,-5 6 0 16,0 0 0-16,0 0 0 15,0 0 0-15,0 0 0 16,0 1 0-16,0 4 0 15,0 1 0-15,0 0 0 0,0 2-408 16,0 4-312 0,3 2 187-16,4 3 328 0,-1 3 39 15</inkml:trace>
  <inkml:trace contextRef="#ctx0" brushRef="#br0" timeOffset="4064.19">16032 3309 71 0,'0'0'29'15,"0"0"19"-15,0 0 7 16,0 0 11-16,0 0 9 15,0 0 25-15,0 0 66 16,-39-23 9-16,35 21 74 0,1-4-39 16,0 4 41-16,3 1-23 15,0 0-90-15,0 1 48 16,0-2-186-16,0 2 0 16,0 0 0-16,0 0 0 15,0 0 0-15,0 0 0 16,0 0 0-16,0 0 0 15,0 0 0-15,0 0 0 16,0 0 0-16,0 3 0 16,7 10 0-16,8 4 0 15,5 5 0-15,2 5 0 16,3 6 0-16,3 4 0 16,1 3 0-16,-2-1 0 15,-3 0 0-15,0-6 0 0,-4-2 0 16,0-3 0-16,-1-3 0 15,-3 0 0-15,0-1 0 16,-3-1 0-16,-4-6 0 16,-3-3 0-16,-3-6 0 15,-2-2 0-15,-1-5 0 16,0-1 0-16,0 0 0 16,0 0 0-16,0 0 0 15,0 0 0-15,2 0 0 16,1 0 0-16,6-8 0 15,6-13 0-15,13-15 0 0,14-14 0 16,13-13 0-16,12-8 0 16,8-3 0-16,4 1-76 15,1 4-115-15,-3 3 72 16,-6 5 97-16,-8 3-62 16,-7 8 41-16,-11 10 37 15,-10 13 6-15,-13 10-5 16,-10 7 5-16,-7 8 0 15,-3 2 11-15,-2 0 11 16,0 0-22-16,0 0 27 16,0 0 0-16,0 0 18 15,0 0-28-15,0 0-11 0,0 0 39 16,0 0-23 0,0 0-33-16,0 0 11 0,0 0 0 15,0 0-6-15,0 0 6 16,0 0 0-16,0 0 0 15,0 0 0-15,0 0 0 16,0 0-17-16,0 0 29 16,0 0-24-16,0 0-21 15,0 0-57-15,0 0-71 16,0 0-103-16,0 0-8 16,0 2-26-16,0-2 121 15,0 1 58-15,0 2 5 16,0 3 9-16</inkml:trace>
  <inkml:trace contextRef="#ctx0" brushRef="#br0" timeOffset="7068.68">10069 1471 66 0,'0'0'46'16,"0"0"7"-16,0 0-12 16,0 0 7-16,0 0 2 15,0 0-8-15,0-1 23 16,0 1-18-16,0 0 1 15,0 0 5-15,0 0-24 16,0 0 5-16,0 0-34 16,0 3-8-16,0 11 1 15,0 9-18-15,4 9 25 0,5 10 17 16,0 7-17 0,-3 3 4-16,5 4-4 0,-5 2 4 15,2 3 1-15,0 4-3 16,1 4-2-16,-3 0 0 15,6 4 17-15,-5 5-17 16,-1 6 0-16,0 4 4 16,-2 8 25-16,1 7-27 15,-2 3-2-15,3 2 14 16,-1 2-12-16,1-2 15 16,1-2-17-16,-1-2 0 15,-2-8 5-15,1-3 8 16,-2-10-13-16,0-8 5 15,3-7-2-15,1-10 17 16,-2-8-20-16,1-7-2 0,0-9 2 16,-2-8 0-16,-1-7 0 15,0-6 0-15,-3-8 8 16,0-3-6-16,0-1-4 16,0-1 7-16,0 0 15 15,0 0 16-15,0 0 68 16,0 0-22-16,0 0-25 15,0 0-2-15,0 0-10 16,1 0-27-16,1 0 19 16,-2 0-33-16,1 0-4 15,1 0-13-15,-1 0-19 16,4 0-27-16,9-6-4 16,12-4 63-16,14-8 17 15,13-7-5-15,10-3 26 0,5-1-38 16,-1 1-4-1,0 3 4-15,1 2-21 0,2 1 21 16,6 2-17-16,3 0-4 16,7 2 0-16,5-4 0 15,6 3 18-15,6-5-5 16,5 0-7-16,8-1 15 16,9 0 0-16,2 2 11 15,3-2-11-15,-6 4 0 16,-2 3-18-16,-5 1 14 15,-7 1 4-15,-7 4 0 0,-8-3 0 16,-2 1 4-16,-4 0-4 16,1-1 0-16,-1-1 22 15,-2-1-44-15,-8 3 22 16,-10 1 0-16,-8 4-8 16,-6 5 8-16,-6 2-8 15,-7 2 5-15,-8 0 3 16,-5 0-8-16,-10 0 8 15,-4 0 0-15,-3 0-4 16,-5 0 12-16,-1 0-12 16,-1 0 4-16,2 0-4 15,-4 0 4-15,0 0-19 0,-1 0 12 16,-2 0-3 0,0 0 20-16,0 0-6 0,0-1 11 15,0-2-8-15,0-5 57 16,0-8 24-16,-5-7-71 15,-8-10 15-15,-4-7-5 16,-5-12-31-16,-5-9 4 16,-1-12 0-16,-2-11 23 15,2-7-23-15,-2-4 13 16,3 2-8-16,-4 2 4 16,-2 5-9-16,-3-3 5 15,0-1 5-15,-1-3 0 16,-1-6-10-16,3 1 0 15,4 5 5-15,2 8 9 16,7 14-14-16,1 12 10 0,2 11-10 16,5 11 111-16,2 9-64 15,2 10-42-15,2 3 131 16,2 5-114-16,2 1-11 16,2 2 28-16,1 3-27 15,-1 2 21-15,1 2-33 16,1 0 0-16,0-3 23 15,0 1-23-15,0-1 0 16,0-3-6-16,-3 0 29 16,0-1-6-16,3 0-17 0,-3 3 0 15,1-1 23 1,1 3 6-16,-2 0-29 16,3 1 34-16,-2 1-22 15,1-1 22-15,-1 0-34 0,1-1 0 16,-1 2 41-16,-1 0 11 15,-1-1-52-15,-3-1 76 16,-4-2-76-16,-1 0 0 16,-7-3 0-16,-7 4 0 15,-2-3 0-15,-8 3 0 16,-4 3 0-16,-8-3 0 16,-5 3 0-16,-6 0 0 15,-11 0 0-15,-8 0 0 16,-11 0 0-16,-13 8 0 15,-8 6 0-15,-12 6 0 0,-8 2 0 16,-4 3 0-16,4 3 0 16,5-5 0-16,7 0 0 15,7-3 0-15,1-3 0 16,4-5 0-16,2 0 0 16,5 0 0-16,7 1 0 15,5 1 0-15,9-3 0 16,4-2 0-16,13-2 0 15,13-1 0-15,12-2 0 16,11 0 0-16,6-1 0 16,5 0 0-16,2-1 0 15,2 0 0-15,-2 3 0 0,-3 0 0 16,-2-3 0-16,-2 4 0 16,1-2 0-16,-1 0 0 15,-2 1 0-15,0-1 0 16,3 0 0-16,0-1 0 15,3-1 0-15,0-1 0 16,3 0 0-16,3 1 0 16,1-1 0-16,3-1 0 15,2 0 0-15,0 0 0 16,3 0 0-16,0 0 0 16,0 0 0-16,0 2-76 15,0 4-587-15,12 5-137 16,7 0 567-16,-5 2 42 15</inkml:trace>
  <inkml:trace contextRef="#ctx0" brushRef="#br0" timeOffset="10570.75">7852 1337 44 0,'0'0'41'0,"0"0"18"16,0 0 0-16,0 0 3 16,0 0 12-16,0 0-1 15,0 0 70-15,-15-13 1 0,15 12 36 16,0 1 38-16,0 0-71 16,0 0 25-16,0 0-60 15,-3 0-106-15,3 0 133 16,0 0-134-16,0 0 23 15,0 0-16-15,0 0 22 16,0 0-68-16,0 0 11 16,3 4-5-16,16 8-6 0,5 5 34 15,9 8 0-15,4 3 34 16,2 7-34-16,3-1 34 16,-8 3-34-16,-3-5 28 15,-4-3-56-15,-7-5 28 16,-4-6 0-16,-2-3 17 15,-3-6-12-15,-2-2-10 16,-4-1 5-16,-2-3 0 16,0-1 11-16,-3-2-11 15,0 0 0-15,0 0 40 16,0 0-34-16,7 0 74 16,8-11-16-16,6-12-53 15,16-11 106-15,7-9-117 16,9-6 0-16,4 0 0 15,1 2 0-15,-4 6 0 0,-11 8 0 16,-8 6 0 0,-10 8 0-16,-10 6 0 0,-5 7 0 15,-7 4 0-15,-3 1 0 16,0 1 0-16,0 0 0 16,0 0 0-16,0 0 0 15,0 0-346-15,0 0-379 16,6 0 123-16,5 0 345 15</inkml:trace>
  <inkml:trace contextRef="#ctx0" brushRef="#br0" timeOffset="11817.26">18298 1182 77 0,'0'0'59'16,"0"0"21"-16,0 0-4 16,0 0 50-16,0 0 40 15,0 0 73-15,-7-10 88 16,7 9-82-16,0 0 49 16,0 1-99-16,0 0-126 0,0 0 25 15,0 0-94-15,0 0 0 16,0 0 0-16,0 0 0 15,0 0 0-15,9 8 0 16,4 8 0-16,5 3 0 16,6 7 0-16,3 2 0 15,3 0 0-15,-2-1 0 16,-1-2 0-16,-3-2 0 16,0-2 0-16,-4-3 0 15,-3-1 0-15,-2-5 0 16,-6-4 0-16,-3-5 0 15,-3-3 0-15,-1 0 0 16,3 0 0-16,7-10 0 16,12-14 0-16,10-8 0 15,10-9 0-15,2 0 0 0,2-4 0 16,1-2 0-16,3-4 0 16,2 2 0-16,-2 2 0 15,-8 6 0-15,-8 12 0 16,-14 11 0-16,-11 9 0 15,-6 6 0-15,-4 3 0 16,-1 0 0-16,0 0 0 16,0 0 0-16,0 0 0 0,0 0 0 15,0 0 0 1,0 0 0-16,0 0-128 0,0 0-263 16,0 0-184-16,0 1 91 15,0 8 285-15,0 2 74 16,0 1-14-1</inkml:trace>
  <inkml:trace contextRef="#ctx0" brushRef="#br0" timeOffset="18707.95">8393 12178 89 0,'0'0'59'16,"0"0"20"-16,0 0 37 16,0 0 91-16,0 0 75 15,0 0 87-15,0 0-69 16,-31-41-196-16,31 41-59 15,0 0-45-15,0 0-39 16,0 14 22-16,0 10 0 16,0 11 17-16,3 9 28 15,4 7 34-15,2 5-11 16,3 5-34-16,-1 4 17 16,1-1-5-16,2 6-18 0,-3 0-5 15,5 6 11-15,-5 4-17 16,-2 5 12-16,-6 9-12 15,-3 5 23-15,0 4 11 16,0 2-5-16,0-3-17 16,0-1-12-16,-5-2 11 15,-1-4 18-15,-1 0-29 16,1-4 12-16,0-5-1 16,2-2-11-16,-1-7 0 15,2-4 6-15,0-9 0 0,0-9-6 16,3-14 6-16,0-13-6 15,0-11 0-15,0-10-12 16,0-4 12 0,0-3 23-16,0 0-10 15,0 0-13-15,0 0 0 0,0 0 0 16,0 0 0 0,0 0 0-16,0 0 0 0,0 0 0 15,0 0 0-15,0 0 0 16,0 0 0-16,0 0 0 15,0 0 0-15,9-6 0 16,10-2 0-16,8-2-24 16,7-1-51-16,5-4 34 15,6 0 1-15,4-2 11 16,5-1-11-16,1-2-18 0,8 0-15 16,1-1 34-16,5 1 10 15,4 2 7-15,13 2 22 16,10 2 11-16,4 5 0 15,9 1-11-15,1 3-27 16,-4-2 5-16,7 0 22 16,1-4-5-16,-1-2 5 15,2-1 0-15,-3 2 0 16,3-4 10-16,3 4-4 16,-1-3 10-16,-3-1-16 15,-4 0-5-15,-10 1-12 16,-7 1 7-16,-5 1 10 15,-6 1 0-15,-7-1 0 0,0-1 0 16,-4-1 0-16,-6 1-6 16,-5 2 6-16,-8 0 0 15,-10 4 0-15,-9 1 0 16,-9 4-11-16,-9 2-38 16,-7 1-20-16,-5-2-4 15,-1 2-15-15,-2 0 35 16,0-1 53-16,0 1-4 15,0-2 8-15,0-3 1 16,0 1 4-16,0-4 10 16,3-4-14-16,-3 1 14 15,0-2 16-15,0-3-35 16,0 0 20-16,0-6-6 16,0-2-4-16,3-5 1 0,-1-7-1 15,1-6-5-15,-2-9 11 16,-1-4-6-16,0-3-10 15,0-1 16-15,-1-4-6 16,-10-4 11-16,3-5 0 16,0-4 1-16,0-2-6 15,1-2-5-15,1 0-11 16,-3-4 5-16,1 3-5 16,1 3 6-16,-4 6-6 15,-2 4 5-15,1 3 12 0,-3 4-17 16,3 5 0-16,-1 5 5 15,1 5-5 1,1 5 11-16,1 1-27 0,3 5 37 16,-1 5-26-16,5 5 21 15,0 5-16-15,1 5 0 16,2 3-11-16,0 4 6 16,0-1 10-16,0 2 1 15,0 1-6-15,0 1 0 16,0-1 5-16,0 2-5 15,0 1 0-15,0 2-5 16,0 1 5-16,0 0-22 16,0 0-11-16,0 0-78 0,0 0 14 15,0 0 38 1,0 0 21-16,0 0 15 0,0 0-9 16,-1 0 32-16,1 0 0 15,-3 0-5-15,0 0 5 16,2 0 28-16,-4 0-1 15,-2 0 55-15,-11 0 56 16,-3 0-31-16,-9 0-102 16,-6 0 12-16,-5 0-17 15,-6 0 5-15,-5 0 0 16,-5 0 12-16,-4 0-17 16,-3 0 0-16,-6 0 5 15,-6-4 12-15,-3 0-6 16,-9 2-5-16,-9 2-1 15,-9 0 23-15,1 0-28 0,-5 0-16 16,1 0-1 0,-6 0 17-16,-1 0-6 0,1 0 6 15,-2 0 0-15,3 0 6 16,2 0-1-16,0 0 18 16,3 0-6-16,6 0-17 15,7 0-23-15,7 0 18 16,7-2-18-16,6-1 17 15,7 0-10-15,8 0 16 16,4 3 22-16,8 0-16 16,4 0-6-16,5 0 0 15,6 0 0-15,7 4-6 16,7 3 6-16,3 0-17 16,3 0 17-16,-1 1-16 0,0-2 16 15,-2 1 0-15,0 3 11 16,-2-4-28-16,-2 2 23 15,1 1-6-15,-2-2 33 16,4 0-33-16,3 0 0 16,3-4 6-16,2 1-1 15,2-1 1-15,4-2-6 16,-2 2 0-16,0-2-6 16,3 1 6-16,2-1-5 15,1-1-1-15,0 0 0 0,0 0-10 16,0 2-12-16,0-2-15 15,0 0 10-15,0 0-148 16,0 1 2-16,0 0 20 16,0 1 64-16,0-1-17 15,0 1 36-15,0-1-15 16,0 0 31-16,0 1-1 16,0-2 30-16,0 0 20 15,1 2 8-15,2-1 3 16,1 1-3-16,2 3 3 15,0-1 3-15,0 2-2 16,-1-1 1-16,2 0 5 16,-4-1 7-16,3 2 7 0,2 1-4 15,-2 4-4 1,5 3 26-16,0 6 0 0,4 2 30 16,3 5-27-16,1 2 41 15,-1 0-33-15,-2 0-18 16,-2-5-12-16,-2-6 13 15,-5-4-19-15,-2-5 15 16,-1-1-25-16,-2-4 30 16,-1 1 1-16,-1 1-10 15,2-1-9-15,-2-1 30 16,0 1-23-16,0-2-10 16,0 0 1-16,0-3 9 15,0 0 4-15,0 0-18 16,3 0-9-16,1 0-104 0,-4 0-430 15,0-6 222-15</inkml:trace>
  <inkml:trace contextRef="#ctx0" brushRef="#br0" timeOffset="22742.57">25667 3784 49 0,'0'0'146'0,"0"0"-25"15,0 0 249-15,0 0 237 16,0 0 100-16,0 0-660 15,0 0-47-15,-52-65 0 16,52 65 0-16,0 0 0 16,0 0 0-16,0 0 0 15,0 0 0-15,1 6 0 0,16 12 0 16,8 10 0 0,6 7 0-16,5-2 0 0,-3-2 0 15,-2-1 0-15,-4-3 0 16,-3-5 0-16,-6-3 0 15,-5-6 0-15,-2-5 0 16,-2-5 0-16,4-3-1090 16,5 0 422-16,2 0 464 15</inkml:trace>
  <inkml:trace contextRef="#ctx0" brushRef="#br0" timeOffset="23255.2">26215 3700 70 0,'0'0'80'0,"0"0"30"16,0 0 108-16,0 0 113 16,0 0 192-16,0 0-115 15,11-49-368-15,-11 62-40 16,-1 13-130-16,-14 11 130 16,-4 6 51-16,-4 1 23 15,-5-2-57-15,-2-3 23 16,2-9-40-16,1-6 6 15,6-5 5-15,7-9-11 16,5-6 35-16,2-2-29 16,3-2 46-16,-2 0 53 0,0 0-105 15,1-9 0-15,-2 2 0 16,2 2 0-16,2 3 0 16,2 2 0-16,-1 0 0 15,2 0 0-15,0 0 0 16,0 0 0-16,0 21 0 15,3 13 0-15,12 11 0 16,2 5 0-16,2 2 0 16,-1-2 0-16,0-2 0 15,-4 0 0-15,-1-4 0 16,-4-5 0-16,-2-4 0 16,-3-9 0-16,-2-6 0 15,-2-9 0-15,0-5 0 16,0-6 0-16,0 0 0 15,0 0 0-15,0 0 0 16,0 0 0-16,0-2 0 0,0-10 0 16,0-5 0-16,0-5-642 15,7-1-476-15</inkml:trace>
  <inkml:trace contextRef="#ctx0" brushRef="#br0" timeOffset="23510.04">26660 4034 94 0,'0'0'85'0,"0"0"39"15,0 0 100-15,0 0 28 16,0 0-115-16,0 0-44 15,2 0-93-15,9 0-26 16,9 0 26-16,9 0 0 16,0 1-216-16,1 8-125 15,-9 7 161-15,-10 5 55 16</inkml:trace>
  <inkml:trace contextRef="#ctx0" brushRef="#br0" timeOffset="23681.12">26707 4302 197 0,'0'0'64'0,"0"0"133"16,0 0 139-16,0 0-158 15,0 0-22-15,0 0-70 16,113-36-37-16,-72 30-49 16,5 2-19-16,0-3-490 15,3-5 74-15,-4-6 212 16</inkml:trace>
  <inkml:trace contextRef="#ctx0" brushRef="#br0" timeOffset="24026.18">27459 3766 224 0,'0'0'199'15,"0"0"243"-15,-21-87 740 16,18 71-1182-16,1 10 0 15,2 5 0-15,0 1 0 16,0 0 0-16,0 8 0 16,3 23 0-16,8 12 0 15,2 10 0-15,1 5 0 16,-1 2 0-16,2-1 0 16,-1-3 0-16,-1-2 0 15,-1-6 0-15,-3-8 0 16,-3-11 0-16,-2-10 0 15,-2-7 0-15,-1-8 0 16,1-4 0-16,-2 0 0 0,0 0 0 16,0 0 0-16,0 0 0 15,0 0 0-15,0-6 0 16,-6 2-448-16,-12 3-918 16</inkml:trace>
  <inkml:trace contextRef="#ctx0" brushRef="#br0" timeOffset="24687.74">28656 3550 68 0,'0'0'101'0,"0"0"-21"16,0 0 36-16,0 0 75 16,0 0 76-16,0 0-52 15,0-25-143-15,-2 49-72 16,-1 21 0-16,-2 22 45 0,-2 15 189 16,-2 16 66-16,-6 6 11 15,-2 8-264-15,-3 2-47 16,-6-1 0-16,0-8 0 15,-4-6 0-15,2-11 0 16,5-16 0-16,4-17 0 16,8-19 0-16,4-16 0 15,4-12 0-15,3-8 0 16,0 0 0-16,0-15 0 16,0-13 0-16,0-16 0 15,7-7-111-15,24-11-1224 16,10-2 905-16</inkml:trace>
  <inkml:trace contextRef="#ctx0" brushRef="#br0" timeOffset="25121.15">29250 3849 35 0,'0'0'129'0,"0"0"-10"15,0 0 154-15,0 0 247 16,0 0 173-16,0 0-415 16,-6-42-278-16,1 42 0 15,-4 1 0-15,-6 15 0 0,-6 9 0 16,-4 11 0-16,1 10 0 16,4 11 0-16,2 5 0 15,8 2 0-15,5-3 0 16,5-10 0-16,0-13 0 15,18-13 0-15,8-8 0 16,7-12 0-16,7-5 0 16,9-2 0-16,3-18 0 15,-5-3 0-15,-7-4 0 16,-13-5 0-16,-9 2 0 16,-11-3 0-16,-4-2 0 15,-3-2 0-15,-4-1 0 0,-15 2 0 16,-7 0 0-16,-1 8 0 15,3 7 0-15,7 8 0 16,4 9 0-16,0 4 0 16,-5 13-508-16,-12 13-722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31T08:21:10.773"/>
    </inkml:context>
    <inkml:brush xml:id="br0">
      <inkml:brushProperty name="width" value="0.05292" units="cm"/>
      <inkml:brushProperty name="height" value="0.05292" units="cm"/>
      <inkml:brushProperty name="color" value="#FFFF0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2624 1240 170 0,'0'0'188'0,"0"0"280"15,0 0 613-15,0 0-941 16,0 0-140-16,0 0 0 15,0-77 0-15,0 71 0 16,0 2 0-16,0 4 0 16,0 0 0-16,0 0 0 15,0 0 0-15,0 0 0 16,0 1 0-16,0 10 0 16,0 9 0-16,0 5 0 15,0 15 0-15,0 11 0 0,0 15 0 16,6 11 0-16,4 1 0 15,-2 6 0-15,1-3 0 16,-3 0 0-16,1-1 0 16,-4-5 0-16,0-11 0 15,-1-12 0-15,-2-13 0 16,1-14 0-16,1-10 0 16,-2-10 0-16,0-5 0 15,0 0 0-15,0 0 0 16,0-7 0-16,0-10 0 15,0-11 0-15,0-13 0 16,0-8 0-16,4-6-1188 16,-2 0 486-16</inkml:trace>
  <inkml:trace contextRef="#ctx0" brushRef="#br0" timeOffset="383.37">2654 1155 128 0,'0'0'102'0,"0"0"70"15,0 0 115-15,-20-73 292 16,16 65-152-16,4 5-75 16,0 0-352-16,0 3 0 15,9 0 0-15,19 0 0 0,14 0 0 16,13 4 0-16,5 12 0 15,-2 8 0-15,-7 8 0 16,1 12 0-16,-7 9 0 16,-10 11 0-16,-12 4 0 15,-11 3 0-15,-12-3 0 16,-12-9 0-16,-18-2 0 16,-13-8 0-16,-8-5 0 15,-4-6 0-15,1-9 0 16,8-11 0-16,10-11 0 15,9-7 0-15,11 0 0 16,4-12 0-16,12-8 0 16,5-3-1528-16,30 0 1088 15</inkml:trace>
  <inkml:trace contextRef="#ctx0" brushRef="#br0" timeOffset="860.11">3197 1852 235 0,'0'0'24'16,"0"0"148"-16,0 0-21 0,0 0-147 16,0 0 59-16,81 25 26 15,-58-21 55-15,-2-3 8 16,-4-1-4-16,-1 0 39 15,5-4 117-15,-2-14 17 16,4-2-268-16,-1-6-53 16,-4-2 0-16,-2 0 0 15,-10 1 0-15,-6-1 0 16,0 2 0-16,-1 1 0 16,-11 3 0-16,-6 5 0 15,7 4 0-15,0 5 0 16,0 6 0-16,-1 2 0 15,-4 0 0-15,-8 4 0 16,-1 15 0-16,-5 6 0 16,6 10 0-16,0 11 0 0,6 6 0 15,9 5 0-15,6 2 0 16,3-8 0-16,2-7 0 16,15-10 0-16,6-8 0 15,10-8 0-15,16-8 0 16,15-10 0-16,15 0 0 15,5-14-1353-15,-2-10 829 16</inkml:trace>
  <inkml:trace contextRef="#ctx0" brushRef="#br0" timeOffset="1546.04">3683 1733 81 0,'0'0'124'16,"0"0"34"-16,0 0 71 16,0 0 320-16,0 0 182 15,0 0-556-15,-4-43-175 16,11 40 0-16,1 1 0 15,2 2 0-15,5 0 0 16,0 0 0-16,4 7 0 16,2 11 0-16,-3 6 0 15,1 4 0-15,-2 5 0 16,-4-1 0-16,-2 1 0 16,-5 1 0-16,-3-3 0 0,0-5 0 15,-3-1 0-15,0-6 0 16,0-5 0-16,0-4 0 15,-3-6 0-15,3-4 0 16,0 0 0-16,0 0 0 16,0-10 0-16,0-12 0 15,0-6 0-15,0-5 0 16,0 1 0-16,0-6 0 16,3 3 0-16,12-4 0 15,0 5 0-15,1 8 0 16,3 6 0-16,-4 6 0 15,-4 5 0-15,-1 6 0 16,-4 0 0-16,-4 3 0 16,-2 0 0-16,0 0 0 0,0 0 0 15,0 0 0-15,0 0 0 16,0 0-1474-16,0 0 1028 16</inkml:trace>
  <inkml:trace contextRef="#ctx0" brushRef="#br0" timeOffset="2347.85">4434 1746 107 0,'0'0'79'16,"0"0"6"-16,0 0-17 16,0 0-37-16,0 0-6 15,0 0 17-15,7 6 50 16,-7-6-50-16,0 0-23 0,0 0 20 16,2 0 72-16,-2 0 132 15,0-3 117-15,0-8-164 16,0-2-190-16,0 1 32 15,0 5-38-15,0 4 0 16,1 3 0-16,-1 0 0 16,0 0-17-16,2 0-75 15,3 7-13-15,-2 6 89 16,2-1 6-16,-2-1 10 0,-3 0 15 16,3-3-15-16,-3-4 0 15,3-2-10-15,-3-2 10 16,3 0 47-16,-3 0 32 15,0 0 63-15,0-11 242 16,0-4-337-16,0-5-47 16,0 0 0-16,0 2 0 15,0 1 0-15,0 6 0 16,-3 4 0-16,3 3 0 16,-3 2 0-16,0 2 0 15,0 0 0-15,3 0 0 16,-6 0 0-16,-4 5 0 15,-7 11 0-15,-4 9 0 16,-4 10 0-16,1 6 0 16,3 4 0-16,3 2 0 0,11 1 0 15,4-5 0-15,3-2 0 16,0-6 0-16,12-5 0 16,9-5 0-16,5-6 0 15,7-5-307-15,12-8-160 16,12-6-45-16,13 0 131 15,3-19 144-15</inkml:trace>
  <inkml:trace contextRef="#ctx0" brushRef="#br0" timeOffset="2812.13">4793 1882 151 0,'0'0'48'16,"0"0"34"-16,0 0-47 16,0 0-35-16,0 0 17 15,0 0 4-15,34 45-5 16,-17-39-3-16,1-6 9 16,-3 0 23-16,4 0 47 15,-1-8 24-15,-3-7-31 16,3-1 11-16,-8-3-36 15,-1-1 1-15,-4 0 47 16,-1-1-21-16,-1-1-3 16,-3 2 66-16,0-1-16 0,0 1 89 15,-7 3-97 1,1 5 49-16,0 6-175 16,-2 2 0-16,-2 4 0 0,-2 0 0 15,-6 11 0-15,-1 9 0 16,-2 6 0-16,0 8 0 15,6 4 0-15,3 3 0 16,5 2 0-16,7-2 0 16,0-4 0-16,7-1 0 15,11-6 0-15,6-5 0 16,10-5 0-16,17-13 0 0,16-7-386 16,21 0-593-1,15-20 491-15</inkml:trace>
  <inkml:trace contextRef="#ctx0" brushRef="#br0" timeOffset="3399.45">5354 1792 66 0,'0'0'149'0,"0"0"-5"16,0 0 250-16,-21-87 559 15,15 72-612-15,3 5-341 16,2 5 0-16,-1 2 0 16,2 3 0-16,-1 0 0 15,1 0 0-15,-2 23 0 16,-1 13 0-16,3 16 0 0,0 13 0 15,0 4 0-15,0 8 0 16,3 0 0-16,5 1 0 16,-2-3 0-16,0-5 0 15,-3-5 0-15,-3-5 0 16,0-8 0-16,0-7 0 16,0-12 0-16,0-13 0 15,0-8 0-15,0-10 0 16,0-2 0-16,0 0 0 15,0-5 0-15,4-11 0 16,2-9 0-16,3-13 0 0,2-10 0 16,0-3-1141-1,-3-4 499-15,-2 1 448 16</inkml:trace>
  <inkml:trace contextRef="#ctx0" brushRef="#br0" timeOffset="3713.12">5244 1733 159 0,'0'0'77'16,"0"0"100"-16,0 0 112 15,-5-82 128-15,5 75-41 16,0 7-4-16,0 0-280 0,18 0-92 16,18 13-46-16,9 12 46 15,7 8 6-15,0 9 34 16,-7 3-17-16,-2 1 29 15,-10 1-39-15,-12-4-13 16,-9-3 0-16,-12-5 0 16,-3-4 0-16,-26-4 0 15,-14-6 0-15,-6-5 0 16,-5-6 0-16,2-7 0 16,12-3 0-16,7-3 0 15,12-19 0-15,15-7 0 16,6-12-1004-16,15-12 190 15</inkml:trace>
  <inkml:trace contextRef="#ctx0" brushRef="#br0" timeOffset="4200.82">5970 1231 131 0,'0'0'114'0,"0"0"93"15,0 0 570-15,0-76 41 16,0 65-818-16,0 4 0 0,0 4 0 15,0 3 0-15,0 0 0 16,-1 0 0-16,1 0 0 16,0 7 0-16,0 16 0 15,0 14 0-15,0 15 0 16,0 15 0-16,6 18 0 16,0 8 0-16,-3 9 0 15,4-4 0-15,-4-4 0 16,2-9 0-16,1-11 0 15,-2-12 0-15,2-13 0 16,-1-12 0-16,-1-8 0 0,-1-9 0 16,-2-6 0-16,1-9 0 15,-2-5 0 1,0 0 0-16,3 0 0 16,0-12 0-16,3-11 0 0,2-8 0 15,-3-3-1507-15,-5-1 1077 16</inkml:trace>
  <inkml:trace contextRef="#ctx0" brushRef="#br0" timeOffset="4376.35">5751 1789 172 0,'0'0'53'0,"0"0"105"0,0 0-11 16,103-40-147-16,-18 26-1 15,18 2 1-15,10-1-5 16,-11 3-137-16,-22 2-72 16</inkml:trace>
  <inkml:trace contextRef="#ctx0" brushRef="#br0" timeOffset="4742.53">6373 1692 421 0,'0'0'208'0,"0"0"903"15,0 0-804-15,0 0-307 16,0 0 0-16,0 0 0 16,91 0 0-16,-55 34 0 15,0 8 0-15,-8 5 0 16,-7 3 0-16,-12-1 0 15,-6-6 0-15,-3-12 0 16,0-10 0-16,0-13 0 16,-3-8 0-16,-3 0 0 15,1-15 0-15,-2-13 0 16,-2-9 0-16,8-6 0 16,1-6 0-16,0-1 0 15,4 3 0-15,11 5 0 16,3 13 0-16,7 11 0 0,11 14 0 15,9 4 0-15,3 8-678 16,-5 14-428-16</inkml:trace>
  <inkml:trace contextRef="#ctx0" brushRef="#br0" timeOffset="5093.85">7055 1717 57 0,'0'0'540'15,"0"0"273"-15,0 0-176 16,5-76-637-16,-13 73 0 0,-3 3 0 16,-9 0 0-1,-6 19 0-15,-5 11 0 0,3 11 0 16,1 4 0-16,10-1 0 16,4-3 0-16,10-4 0 15,3-7 0-15,0-7 0 16,18-11 0-16,0-4 0 15,1-8 0-15,0 0 0 16,-2-8 0-16,-2-11 0 16,-3-3 0-16,-6-2 0 15,-3-3 0-15,-3-1 0 16,0-2 0-16,0 1 0 0,0 1 0 16,0 5 0-16,0 5 0 15,0 8 0-15,13 10 0 16,4 0-1232-16,2 0 553 15</inkml:trace>
  <inkml:trace contextRef="#ctx0" brushRef="#br0" timeOffset="5527.83">7231 1690 730 0,'0'0'853'0,"0"0"-389"15,0 0-464-15,0 0 0 16,0 0 0-16,0 0 0 16,30-30 0-16,-18 59 0 0,1 9 0 15,1 6 0-15,-7 0 0 16,-5-1 0-16,-1-6 0 16,-1-11 0-16,0-11 0 15,2-10 0-15,2-5 0 16,2 0 0-16,3-11 0 15,6-9 0-15,3-5 0 16,4-6 0-16,2-3 0 16,-3-4 0-16,3-2 0 15,-2 1 0-15,-2 2 0 16,-1 9 0-16,-7 7 0 16,-2 10 0-16,-7 8 0 15,0 3 0-15,2 0 0 16,4 15 0-16,6 8 0 0,0 6 0 15,1 3 0-15,-4 0 0 16,-2-1 0-16,1 0 0 16,-2-1 0-16,6-2 0 15,-2-8-1304-15,3-7 725 16</inkml:trace>
  <inkml:trace contextRef="#ctx0" brushRef="#br0" timeOffset="6646.1">9011 1256 172 0,'0'0'107'0,"0"0"170"16,-6-85 494-16,2 65-51 15,1 6-720-15,1 4 0 16,-1 7 0-16,3 3 0 15,0 0 0-15,-3 0 0 16,3 15 0-16,0 17 0 16,0 18 0-16,0 20 0 0,0 13 0 15,0 10 0 1,0 0 0-16,3-9 0 0,3-14 0 16,0-16 0-16,1-17 0 15,-2-17 0-15,-4-12 0 16,1-7 0-16,-1-1 0 15,-1-8 0-15,2-23 0 16,-2-16 0-16,1-18 0 16,2-12 0-16,-1-11 0 15,1-6 0-15,0 3 0 16,0 14 0-16,1 13 0 16,-2 14 0-16,-1 11 0 15,1 8 0-15,-1 10 0 16,1 9 0-16,-1 8 0 0,2 4 0 15,0 0 0-15,9 4 0 16,9 19 0-16,10 11 0 16,7 14 0-16,0 9 0 15,-2 9 0-15,-3 9 0 16,-2 7 0-16,-1-2 0 16,-2-8 0-16,-2-14 0 15,-8-16 0-15,-2-15 0 16,-7-16 0-16,-4-10 0 15,-1-1 0-15,3-10 0 16,4-18 0-16,7-12 0 0,3-16 0 16,1-13 0-16,2-11 0 15,0-3 0-15,3 4 0 16,-2 12 0 0,-4 17 0-16,-3 9 0 0,-6 10 0 15,-5 5 0-15,-1 6 0 16,-3 6 0-16,-1 6 0 15,-2 5 0-15,0 3 0 16,0 0 0-16,3 14 0 16,4 21 0-16,4 18 0 15,1 9 0-15,-1 10 0 16,0 5 0-16,1-2 0 0,-2-6 0 16,1-8 0-1,-1-14 0-15,-1-12 0 0,-1-8 0 16,-1-9 0-16,0-4 0 15,1-6 0-15,1-2 0 16,9-2 0-16,6-1 0 16,16 2 0-16,5-4-704 15,-2-1-392-15</inkml:trace>
  <inkml:trace contextRef="#ctx0" brushRef="#br0" timeOffset="7013.46">10227 1430 183 0,'0'0'124'0,"0"0"351"16,0-75 483-16,-2 67-651 15,-7 8-307-15,-4 0 0 16,-7 12 0-16,-6 14 0 16,-4 13 0-16,0 6 0 15,6 3 0-15,5-2 0 16,13-5 0-16,6-10 0 15,0-7 0-15,16-10 0 16,12-7 0-16,10-7 0 16,2 0 0-16,3-11 0 15,-5-10 0-15,-10-4 0 0,-8-2 0 16,-7-2 0 0,-9 1 0-16,-4-1 0 15,0-1 0-15,-4 2 0 16,-11 1 0-16,3 7 0 0,3 6 0 15,2 7 0-15,5 7 0 16,2 0 0-16,7 7-573 16,19 7-617-16,4 2 936 15</inkml:trace>
  <inkml:trace contextRef="#ctx0" brushRef="#br0" timeOffset="7649.76">10725 1510 398 0,'0'0'264'16,"0"0"702"-16,0 0-547 15,0 0-419-15,0 0 0 16,0 0 0-16,-40-66 0 16,18 66 0-16,-5 0 0 15,-8 11 0-15,-5 14 0 16,1 7 0-16,-2 3 0 15,5 2 0-15,7-3 0 16,10-1 0-16,9-7 0 16,8-1 0-16,2-6 0 15,0-5 0-15,12-4 0 16,3-7 0-16,9-3 0 0,5-6 0 16,9-16 0-1,1-11 0-15,2-8 0 0,-2-9 0 16,2-11 0-16,-7-12 0 15,3-8 0-15,-13-1 0 16,-8 0 0-16,-11 6 0 16,-5 6 0-16,0 4 0 15,-9 5 0-15,-7 8 0 16,2 8 0-16,1 13 0 16,5 10 0-16,4 11 0 15,2 10 0-15,-1 1 0 16,2 3 0-16,1 21 0 15,0 14 0-15,0 13 0 16,1 10 0-16,11 6 0 16,3 6 0-16,-1 4 0 0,-4 8 0 15,-1 1 0-15,-5-1 0 16,-1-10 0-16,0-10 0 16,2-14 0-16,-2-12 0 15,4-9 0-15,1-11 0 16,-4-8 0-16,-1-6 0 15,0-5 0-15,-3 0 0 16,0 0 0-16,3-5 0 16,9-5 0-16,11-8 0 15,15-5 0-15,4-7-1450 0</inkml:trace>
  <inkml:trace contextRef="#ctx0" brushRef="#br0" timeOffset="8056.57">11094 1567 290 0,'0'0'143'0,"0"0"-124"16,0 0 160-16,0 0 69 16,0 0 51-16,0 0 13 15,71 47-22-15,-44-47-53 16,3 0-207-16,-2-1-30 15,-1-13 0-15,-3-5 0 16,1-4 0-16,-5-6 0 0,-4-5 0 16,-4-1 0-16,-7-2 0 15,-5 3 0-15,0 5 0 16,-3 9 0-16,-12 3 0 16,-3 7 0-16,0 7 0 15,-1 3 0-15,-4 4 0 16,2 20 0-16,-3 12 0 15,-1 12 0-15,3 8 0 16,4 6 0-16,3-1 0 16,9-3 0-16,6-7 0 15,0-8 0-15,30-6 0 16,10-14 0-16,14-14 0 0,2-9-892 16,-7-9 2-16</inkml:trace>
  <inkml:trace contextRef="#ctx0" brushRef="#br0" timeOffset="8456.6">11617 807 165 0,'0'0'227'15,"0"0"504"-15,0 0 193 16,0 0-924-16,0 0 0 15,0 0 0-15,-1-63 0 16,1 63 0-16,0 5 0 16,0 15 0-16,0 11 0 0,4 14 0 15,4 13 0-15,-5 13 0 16,-3 13 0-16,0 6 0 16,-6 9 0-16,-3 0 0 15,0-6 0-15,6-7 0 16,0-14 0-16,1-14 0 15,1-11 0-15,-1-8 0 16,-2-8 0-16,4-7 0 16,0-8 0-16,0-7 0 15,0-5 0-15,0-4 0 0,0 0 0 16,0 0 0 0,0 2 0-16,4-2 0 15,-4 0-53-15,-16-7-1480 16,-27-8 1072-16</inkml:trace>
  <inkml:trace contextRef="#ctx0" brushRef="#br0" timeOffset="9532.74">2830 2812 43 0,'0'0'47'0,"0"0"-8"16,0 0 11-16,0 0 14 16,-102 18 7-16,64-5 25 15,-9 4 2-15,-5 1-1 16,-3 2 71-16,4-8 23 15,11 2 32-15,10-7 26 16,12-2-35-16,9-2 60 16,5-3-151-16,4 2-123 0,0-2 0 15,0 0 0 1,0 0 0-16,0 0 0 0,10 0 0 16,15 0 0-16,26 0 0 15,37 0 0-15,35 0 0 16,29 0 0-16,24 0 0 15,25 0 0-15,35 0 0 16,37 0 0-16,39-10 0 16,37-11 0-16,31-4 0 15,31-4 0-15,14-4 0 16,6 5 0-16,0 6 0 16,-10 5 0-16,-8 4 0 15,-10 4 0-15,1 0 0 16,2-6 0-16,2-1 0 0,-10-10 0 15,-18-4 0-15,-38-1 0 16,-41 2 0-16,-50 3 0 16,-51 9 0-16,-42 8 0 15,-39 8 0-15,-28 1 0 16,-22 0 0-16,-18 0 0 16,-17 3 0-16,-10 1 0 15,-12-1 0-15,-3-1 0 16,-6-2 0-16,-3 0 0 15,0 0 0-15,0 0 0 0,0 0 0 16,0 0 0-16,0 0 0 16,1 0 0-16,-1 0 0 15,2 0 0-15,1 0 0 16,3 0 0-16,3-3 0 16,2-1 0-16,0 0 0 15,-3 3 0-15,-1-1 0 16,-6 2 0-16,-1 0 0 15,0 0 0-15,0 0 0 16,0 0 0-16,0 0 0 16,0 0 0-16,0 0-152 15,-3 0-556-15,-19 0 15 16,-17-6 369-16</inkml:trace>
  <inkml:trace contextRef="#ctx0" brushRef="#br0" timeOffset="15836.05">12447 6622 107 0,'0'0'84'16,"0"0"8"-16,0 0 36 15,0 0 19-15,0 0 98 16,-11-83 134-16,4 73-16 16,-5-1-24-16,-2 1-176 15,-3 1-163-15,0 1 0 16,-1 1 0-16,3 2 0 16,-1 1 0-16,2 4 0 15,-3 0 0-15,-7 0 0 16,-7 0 0-16,-7 8 0 15,-4 7 0-15,-2 3 0 0,-1 4 0 16,-6 3 0-16,-2 3 0 16,-7 3 0-1,1 4 0-15,1 3 0 0,5 6 0 16,4 6 0-16,2 1 0 16,0 13 0-16,2 7 0 15,2 2 0-15,7 3 0 16,6-4 0-16,10-4 0 15,7 0 0-15,4-2 0 16,4-1 0-16,1-1 0 16,-2-2 0-16,0-2 0 0,2-1 0 15,-1-3 0 1,4-4 0-16,1-1 0 0,0-1 0 16,0 2 0-16,3 0 0 15,7 1 0-15,3 6 0 16,0 4 0-16,1 1 0 15,1 2 0-15,3 0 0 16,2 0 0-16,4-2 0 16,2 2 0-16,4-4 0 15,0-9 0-15,4-3 0 16,2-5 0-16,3-4 0 16,7 0 0-16,6-2 0 15,4 2 0-15,5-4 0 16,4-1 0-16,-1 0 0 0,4-6 0 15,2-5 0-15,3-4 0 16,8-5 0-16,-1-5 0 16,4-2 0-16,4-5 0 15,6-3 0-15,5-1 0 16,3 0 0-16,3 0 0 16,-1-5 0-16,-9-1 0 15,-7 0 0-15,-8 1 0 16,-8-2 0-16,-3-6 0 15,0-3 0-15,-3-7 0 16,-2-10 0-16,-3-7 0 16,-4-5 0-16,-5-3 0 15,-4-3 0-15,-5 1 0 16,-6-3 0-16,-4-2 0 16,-5 0 0-16,-4-1 0 0,-4 0 0 15,-4 0 0-15,-1 1 0 16,-2-2 0-16,1-6 0 15,0-6 0-15,0-2 0 16,4 0 0-16,-3 1 0 16,-2 7 0-16,-2 4 0 15,-5 2 0-15,-5 4 0 16,-1 2 0-16,0 0 0 16,-1 0 0-16,-8-2 0 15,-3-2 0-15,3-2 0 0,0 2 0 16,-2 4 0-1,0 3 0-15,-3 3 0 0,-2 2 0 16,-1-1 0-16,-4-1 0 16,1-3 0-16,0-2 0 15,-1 3 0-15,2 3 0 16,4 5 0-16,0 7 0 16,2 4 0-16,-4 4 0 15,1 0 0-15,-7 1 0 16,0 0 0-16,-9-1 0 15,1 2 0-15,-2 0 0 16,2 2 0-16,4 1 0 16,4 1 0-16,1 1 0 0,0 0 0 15,2 2 0 1,-2 0 0-16,0 4 0 0,-5 0 0 16,-3 1 0-16,-1 2 0 15,-4 1 0-15,2 0 0 16,1 0 0-16,3 1 0 15,4 0 0-15,2 3 0 16,-4 2 0-16,-2 1 0 16,-6 0 0-16,-5 0 0 15,1 0 0-15,0 0 0 16,7-1 0-16,2-2 0 16,3 3 0-16,3 0 0 15,-3 0 0-15,-4 0 0 16,-5 0 0-16,-4 0 0 0,-2 8 0 15,5 1 0-15,4-3 0 16,8 0 0-16,7-3 0 16,3 0 0-16,4-2 0 15,-2-1 0-15,0 2 0 16,-7-2 0-16,1 0 0 16,-5 0 0-16,0 1 0 15,2-1 0-15,-1 2 0 16,1-2 0-16,3 0 0 15,2 0 0-15,2 0 0 16,0 0 0-16,-1 0 0 16,1 0 0-16,-4 0 0 15,-1 0 0-15,-4 1 0 16,3 4 0-16,5 0 0 16,4 0 0-16,6 3 0 0,0 3 0 15,6 9 0-15,0-3-1376 16,-3-3 871-16</inkml:trace>
  <inkml:trace contextRef="#ctx0" brushRef="#br0" timeOffset="18554.47">7276 5036 28 0,'0'0'128'16,"0"0"-43"-16,0 0 86 15,0 0 70-15,0 0 234 16,0 0 70-16,0 0-171 16,0 0-374-16,-53-72 0 0,51 69 0 15,2 3 0 1,0 0 0-16,0 0 0 0,0 0 0 16,0 0 0-16,0 0 0 15,0 0 0-15,0 0 0 16,0 0 0-16,4-1 0 15,2 1 0-15,8 0 0 16,5 0 0-16,9 8 0 16,8 3 0-16,9 3 0 15,13 2 0-15,5 3 0 16,5 1 0-16,-1 3 0 16,-1 3 0-16,-3 1 0 15,-5-1 0-15,-2 1 0 16,0-1 0-16,2-1 0 0,5 1 0 15,1-1 0-15,6 0 0 16,-3-1 0-16,2-2 0 16,1 1 0-16,3-1 0 15,-3 0 0-15,3 0 0 16,-3 4 0-16,-4 0 0 16,-2 1 0-16,-3 0 0 15,-1 0 0-15,1 1 0 16,0 1 0-16,3-1 0 15,-1 0 0-15,3-1 0 16,1 1 0-16,-3 0 0 16,-1 2 0-16,-5 1 0 15,-6 1 0-15,2 4 0 16,-2-1 0-16,2-1 0 16,2-3 0-16,-1-1 0 0,-5-2 0 15,4-3 0-15,-2 0 0 16,-1-1 0-16,2 0 0 15,-1 1 0-15,-4 0 0 16,-2 2 0-16,-5-1 0 16,-5-3 0-16,-5 1 0 15,0-3 0-15,1 2 0 16,-1-3 0-16,10-1 0 16,1-1 0-16,4 1 0 15,1-1 0-15,-1 1 0 0,-6-2 0 16,-4-1 0-16,-3 2 0 15,0-1 0-15,1 0 0 16,3-2 0-16,5 2 0 16,3-2 0-16,4 1 0 15,0-2 0-15,-5 0 0 16,-7-1 0-16,-6 1 0 16,-2-1 0-16,-4-1 0 15,2 3 0-15,0 0 0 16,4 1 0-16,3-1 0 15,2-1 0-15,-3-3 0 16,-6 1 0-16,-8-5 0 16,-5-3 0-16,-8-1 0 0,-3-1 0 15,-2-1 0 1,-1-1 0-16,0 0 0 0,0 0 0 16,0 0 0-16,2 0 0 15,-2 0 0-15,0 0 0 16,0 0 0-16,0 0 0 15,0 1 0-15,0-1 0 16,0 2 0-16,0-2 0 16,0 0 0-16,0 0 0 15,0 0 0-15,1 1 0 16,5 2 0-16,-2 0 0 16,1-1 0-16,0 1 0 15,-1-1 0-15,1 1 0 16,2 2 0-16,2 2 0 0,-2 0 0 15,1 0 0-15,1 0 0 16,-3-1 0-16,1-3 0 16,1 0 0-16,0 1 0 15,0-1 0-15,1 1 0 16,1-1 0-16,-2 0 0 16,-2 0 0-16,0-2 0 15,-3-1 0-15,0 2 0 16,3 0 0-16,-2 1 0 15,1 0 0-15,-1 0 0 16,-1-2 0-16,-3-1 0 16,2 1 0-16,-2-1 0 15,0 0 0-15,0 2 0 16,0 3 0-16,0 4 0 16,-15 4-249-16,-17-2-1150 0</inkml:trace>
  <inkml:trace contextRef="#ctx0" brushRef="#br0" timeOffset="20376.4">7140 7380 38 0,'0'0'37'0,"0"0"12"16,0 0-12-16,0 0 23 15,0 0-6-15,0 0 31 16,-60-26 15-16,51 25 71 16,-1 0 166-16,-2 0 79 15,1 1-99-15,0 0-88 0,0 0-112 16,5 0-117-1,-4 0 0-15,8 0 0 0,-1 0 0 16,3 0 0-16,0 0 0 16,0 0 0-16,0 0 0 15,0 0 0-15,0 2 0 16,12 2 0-16,14 4 0 16,15 1 0-16,19 0 0 15,18-4 0-15,13 0 0 16,12-1 0-16,4 0 0 15,8 1 0-15,0 0 0 16,4 2 0-16,5 2 0 16,3-1 0-16,-1-2 0 0,1 2 0 15,-10-4 0 1,1-1 0-16,-5 0 0 0,-10-1 0 16,-10 1 0-16,-10 1 0 15,-10 2 0-15,-6 1 0 16,2 2 0-16,-2 0 0 15,0-1 0-15,-1 2 0 16,0-3 0-16,-7 0 0 16,-1-2 0-16,-4-2 0 15,4-2 0-15,-1-1 0 16,-3 0 0-16,1 0 0 16,-3 3 0-16,2 2 0 15,-3 3 0-15,2-2 0 16,-1 1 0-16,-2-1 0 0,-1-4 0 15,-4 1 0-15,-1-3 0 16,-3 0 0-16,-2 0 0 16,-2 0 0-16,-5 2 0 15,0-1 0-15,-2 1 0 16,1-1 0-16,-1-1 0 16,4 3 0-16,2-3 0 15,1 0 0-15,-2 0 0 16,-2 0 0-16,-2 0 0 15,-3 0 0-15,-1 0 0 16,-3 0 0-16,-3 0 0 16,-3-3 0-16,-1 3 0 15,-1 0 0-15,0-1 0 16,-1 1 0-16,0-3 0 16,-2 1 0-16,3-1 0 0,3 0 0 15,3-2 0 1,2 1 0-16,2-1 0 0,3 3 0 15,-5 0 0-15,3 2 0 16,-8 0 0-16,-1 0 0 16,-6 0 0-16,-3 0 0 15,-3 0 0-15,4 0 0 16,-4 0 0-16,-1 0 0 16,-4 0 0-16,2 0 0 15,-3 0 0-15,0 0 0 0,0 0 0 16,0 0 0-16,6 0 0 15,4 0 0-15,1-3 0 16,4 1 0-16,-3 0 0 16,0 2 0-16,0 0 0 15,-3 0 0-15,-2 0 0 16,1 0 0-16,-4 0 0 16,-3 0 0-16,-1 0 0 15,0 0 0-15,0 0 0 16,0 0 0-16,0 0 0 15,-13 0 0-15,-15 9 0 16,-14 5 0-16,-18 3-1205 16,-11 0 633-16</inkml:trace>
  <inkml:trace contextRef="#ctx0" brushRef="#br0" timeOffset="21917.23">7286 9861 36 0,'0'0'34'16,"0"0"6"-16,0 0-2 15,0 0 4-15,0 0 8 16,0 0-9-16,-41-10 33 16,33 8-7-16,2 2 17 15,3 0 13-15,0 0 27 16,1 0 38-16,2 0 59 15,0 0-33-15,-2 0-29 16,2 0-66-16,0 0-15 16,0 0 0-16,0 0 14 15,0 0-12-15,0 0 18 16,0-1-27-16,0-1-71 0,8 0 0 16,11-4 0-16,15-3 0 15,18-5 0-15,15-4 0 16,18-3 0-16,12-6 0 15,10-3 0-15,6-3 0 16,0-2 0-16,-7 3 0 16,-6 3 0-16,-11 2 0 15,-11 0 0-15,-5 1 0 16,-5 1 0-16,3 0 0 16,-1 1 0-16,1 0 0 15,-2 0 0-15,0-1 0 16,-5-1 0-16,-6 2 0 15,2 1 0-15,-4 2 0 0,2 0 0 16,5 1 0-16,3 2 0 16,6 0 0-16,3 0 0 15,-1-1 0-15,-6 2 0 16,-8 0 0-16,-9 3 0 16,-5-1 0-16,0-1 0 15,2 0 0-15,4-5 0 16,3 1 0-16,8-2 0 15,3-1 0-15,-1 2 0 16,3 0 0-16,-6 3 0 16,-5 1 0-16,-8 3 0 15,-4 1 0-15,-4 0 0 16,1 0 0-16,3 0 0 16,12-4 0-16,7-2 0 15,6-2 0-15,-7 3 0 16,-11 1 0-16,-12 3 0 0,-12 1 0 15,-5 2 0-15,1-1 0 16,1-2 0-16,5 0 0 16,10-2 0-16,6 1 0 15,4-1 0-15,-1 4 0 16,-9 0 0-16,-8 4 0 16,-8 0 0-16,-8 1 0 15,-6 0 0-15,1 1 0 16,1-1 0-16,-2 2 0 0,2-1 0 15,3-2 0-15,3 2 0 16,3 0 0-16,0-3 0 16,-3 2 0-16,-2-1 0 15,-1 1 0-15,-2-1 0 16,-2 3 0-16,-2 0 0 16,4-1 0-16,-2-1 0 15,-1 4 0-15,-3-1 0 16,-5 4 0-16,1 0 0 15,-3 0 0-15,0 0 0 16,0 0 0-16,0 0 0 16,-6 0 0-16,-16 10 0 15,-14 10 0-15,-21 11 0 16,-15 7-946-16,-6-1 72 0</inkml:trace>
  <inkml:trace contextRef="#ctx0" brushRef="#br0" timeOffset="23550.79">7935 12525 109 0,'0'0'52'16,"0"0"-19"-16,0 0 30 0,0 0-8 15,0 0-9 1,0 0-8-16,-13 8 0 0,13-8-1 16,6 0-11-16,9 0 3 15,-2-1 98-15,8-9 146 16,3-4 89-16,6-4 107 16,7-7-179-16,5-3-290 15,13-3 0-15,11-3 0 16,10-3 0-16,13-6 0 15,11-3 0-15,6-7 0 16,1-3 0-16,-8 1 0 16,-8-3 0-16,-12 1 0 0,-10 2 0 15,-5 2 0-15,-6 2 0 16,3-2 0-16,3 0 0 16,5-5 0-16,8-3 0 15,7 1 0-15,6-1 0 16,7 3 0-16,0 2 0 15,-6 2 0-15,-8 3 0 16,-7 2 0-16,-10-1 0 16,-2 2 0-16,-1-5 0 15,2-1 0-15,6 0 0 16,1-2 0-16,-1 6 0 16,-4 3 0-16,-9 6 0 15,-6 3 0-15,-8 3 0 16,-7 1 0-16,-1-4 0 0,5-3 0 15,7-6 0 1,12-5 0-16,10 0 0 0,0 1 0 16,2 6 0-16,-10 4 0 15,-8 5 0-15,-9 4 0 16,-12 1 0-16,-5 2 0 16,0-4 0-16,5-2 0 15,15-3 0-15,10-5 0 16,12 1 0-16,2 2 0 15,-7 7 0-15,-12 3 0 16,-13 6 0-16,-13 3 0 16,-5-1 0-16,2 0 0 15,1 1 0-15,4-2 0 0,3 1 0 16,0 1 0 0,-1-1 0-16,-6 3 0 15,-5 1 0-15,-1 2 0 0,-5 2 0 16,5-2 0-16,2 1 0 15,2-3 0-15,5-1 0 16,3-1 0-16,-1 2 0 16,-3 1 0-16,-6 3 0 15,-6 3 0-15,-4 1 0 16,-5 0 0-16,1 0 0 16,-1-2 0-16,1 0 0 15,3-1 0-15,-1 2 0 0,-1 1 0 16,-1 2 0-16,-1 1 0 15,0-1 0-15,0 1 0 16,0-1 0-16,3-1 0 16,-3 0 0-16,5 0 0 15,-1-1 0-15,-3 4 0 16,-1 1 0-16,-3 4 0 16,-1 1 0-16,-2 0 0 15,0 0 0-15,0 0 0 16,0 0 0-16,0-2 0 15,0 2 0-15,0 0 0 16,1-1 0-16,2-2 0 16,2-1 0-16,1-3 0 0,0 1 0 15,0-1 0-15,0 1 0 16,0-1 0-16,1-1 0 16,-1 1 0-16,-3 1 0 15,5 1 0-15,-5 2 0 16,-2 3 0-16,1 0 0 15,-2 0 0-15,0 0 0 16,0 0 0-16,0 0 0 16,0 0 0-16,0 0 0 15,-2 0 0-15,-4 0 0 16,-5 10 0-16,-6 13-301 16,-13 2-1166-16</inkml:trace>
  <inkml:trace contextRef="#ctx0" brushRef="#br0" timeOffset="24785.81">5223 4560 146 0,'0'0'56'0,"0"0"82"16,0 0 57-16,0 0 215 16,0 0 228-16,0 0-174 15,-15-17-464-15,15 17 0 16,0 0 0-16,3 0 0 15,12 0 0-15,3 12 0 16,6 6 0-16,-2 6 0 0,-4 6 0 16,-3 7 0-16,-8 9 0 15,-4 8 0-15,-3 5 0 16,0-4 0-16,-12-6 0 16,-1-12 0-16,4-13 0 15,3-13 0-15,3-7 0 16,3-4 0-16,0 0 0 15,0-1 0-15,0-15 0 16,3-10 0-16,9-8 0 16,4-10 0-16,4-7 0 15,2-1 0-15,2-3 0 0,0 6 0 16,-3 4 0 0,1 8 0-16,-7 7 0 15,-6 8 0-15,-3 5 0 0,-3 6 0 16,0 5 0-16,-3 2 0 15,0 4 0-15,0 0 0 16,0 0 0-16,0 1 0 16,-3 16 0-16,-6 9 0 15,0 11 0-15,-4 8 0 16,-1 2 0-16,4 7 0 16,5 2 0-16,4-4 0 15,1-4 0-15,0-8 0 0,0-11 0 16,0-3 0-16,1-7 0 15,7 1 0-15,2-8 0 16,-1 2 0-16,6 0 0 16,0-1 0-16,1-2 0 15,5-3-887-15,2-5 162 16,-4-3 436-16</inkml:trace>
  <inkml:trace contextRef="#ctx0" brushRef="#br0" timeOffset="25181">5812 4984 117 0,'0'0'337'16,"0"0"121"-16,0 0 677 15,0 0-1135-15,0 0 0 16,0 0 0-16,-15-42 0 15,3 60 0-15,-5 10 0 16,-2 10 0-16,5 4 0 16,5 4 0-16,6-3 0 15,3-6 0-15,0-10 0 16,1-12 0-16,11-8 0 16,6-7 0-16,3 0 0 15,0-15 0-15,0-6 0 16,-6-1 0-16,-7 3 0 15,-3 1 0-15,-5-1 0 16,0 4 0-16,0-1 0 0,0 3 0 16,-2 1 0-16,-8 0 0 15,1 0 0-15,2-2 0 16,4-3-215-16,3-4-1062 16,0-6 892-16</inkml:trace>
  <inkml:trace contextRef="#ctx0" brushRef="#br0" timeOffset="25434.3">6093 4498 87 0,'0'0'201'15,"0"0"67"-15,0 0 449 16,43-71-340-16,-19 55-258 16,6 4-119-16,1 9-46 15,-4 3-329-15,-5 9-315 16,-10 18 389-16,-9 9 157 16,-3 9 44-16,-12-1 13 15</inkml:trace>
  <inkml:trace contextRef="#ctx0" brushRef="#br0" timeOffset="25536.03">6205 4669 33 0,'0'0'52'0,"0"0"4"0,0 0 31 16,0 0 55-16,0 0 15 16,0 0-75-16,46-7-58 15,-10-6-24-15,3-2-162 16,-1-5-135-16</inkml:trace>
  <inkml:trace contextRef="#ctx0" brushRef="#br0" timeOffset="25853.18">6797 4160 364 0,'0'0'687'16,"0"0"309"-16,0 0-996 15,0 0 0-15,0 0 0 16,0 0 0-16,-18-30 0 16,18 54 0-16,0 15 0 15,16 14 0-15,-4 3 0 16,2-6 0-16,-2-7 0 16,-2-10 0-16,-2-9 0 15,-1-9 0-15,-1-6 0 16,-6-4 0-16,0-2 0 0,-3-1-1455 15,-33-2 934 1</inkml:trace>
  <inkml:trace contextRef="#ctx0" brushRef="#br0" timeOffset="25999.79">6676 4442 204 0,'0'0'287'0,"92"-69"323"16,-29 35-67-16,1 4-418 15,-1 6-125-15,-6 7-219 16,-12 3-833-16,-4 2 670 16</inkml:trace>
  <inkml:trace contextRef="#ctx0" brushRef="#br0" timeOffset="26235.2">7389 4003 222 0,'0'0'436'15,"0"0"953"-15,0-73-1389 16,0 60 0-16,0 6 0 16,0 6 0-16,2 1 0 15,-2 0 0-15,3 7 0 16,6 22 0-16,4 18 0 16,2 13 0-16,-2 4 0 15,-2-5 0-15,-5-11 0 0,0-8 0 16,3-8 0-16,-5-2 0 15,-2-3 0-15,-2-5-1557 16</inkml:trace>
  <inkml:trace contextRef="#ctx0" brushRef="#br0" timeOffset="30315.36">4556 7971 155 0,'0'0'109'0,"0"0"7"16,0 0 247-16,0 0 167 16,0 0-63-16,0 0-160 15,0 0-307-15,21-74 0 16,3 69 0-16,7 2 0 16,6 3 0-16,-1 0 0 0,0 13 0 15,0 9 0-15,-2 3 0 16,-1 5 0-16,-3 6 0 15,-6 2 0-15,-7 4 0 16,-9 2 0-16,-2-5 0 16,-6-10 0-16,0-15 0 15,0-14 0-15,0 0 0 16,0-18 0-16,0-16 0 16,-3-10 0-16,0-7 0 15,3 2 0-15,0-1 0 16,6 7 0-16,0 3 0 15,-4 5 0-15,-2 4 0 16,0 4 0-16,0 5 0 16,-5 6 0-16,-1 6 0 15,0 6 0-15,4 4 0 0,-1 0 0 16,2 0 0-16,-2 1 0 16,2 5 0-16,1 11 0 15,0 5 0-15,0 11 0 16,0 6 0-16,0 0 0 15,13 4 0-15,4-4 0 16,3-1 0-16,1-8 0 16,-1-2 0-16,-1-6 0 15,3-1 0-15,-2-7 0 16,4-6 0-16,1-5 0 0,3-3-397 16,-1 0-902-1,-3-10 948-15</inkml:trace>
  <inkml:trace contextRef="#ctx0" brushRef="#br0" timeOffset="33077.28">5439 7901 28 0,'0'0'55'16,"0"0"-7"-16,0 0 11 15,0 0 18-15,0 0 48 16,0 0 86-16,-43-24 150 15,40 24 96-15,-3-2-86 16,3 1-116-16,1 1-255 16,1 0 0-16,1 0 0 15,0 0 0-15,0 0 0 16,0 8 0-16,1 13 0 16,7 8 0-16,6 3 0 0,2 3 0 15,-1 2 0 1,6-2 0-16,-2-2 0 0,2-2 0 15,-3-2 0-15,-2-3 0 16,-5-3 0-16,-5-5 0 16,-3-6 0-16,-2-3 0 15,-1-5 0-15,0-1 0 16,0-3 0-16,0 0 0 16,0-13 0-16,0-12 0 15,0-10-1620-15,0-2 1248 16</inkml:trace>
  <inkml:trace contextRef="#ctx0" brushRef="#br0" timeOffset="33345.61">5675 7597 172 0,'0'0'80'15,"0"0"115"-15,0 0 125 16,0 0 54-16,0 0-126 0,0 0-201 16,18-72-47-1,0 60-5-15,6 3-234 0,-5 9-361 16,-4 7 290-16,-8 22 155 15</inkml:trace>
  <inkml:trace contextRef="#ctx0" brushRef="#br0" timeOffset="33501.24">5772 7790 123 0,'0'0'65'16,"0"0"114"-16,0 0 233 15,0 0 370-15,0 0-296 16,0 0-486-16,0-68 0 0,12 49 0 15,3 1 0 1,6-1-579-16,1 4-414 0,-2 2 672 16</inkml:trace>
  <inkml:trace contextRef="#ctx0" brushRef="#br0" timeOffset="35818.68">5505 10099 116 0,'0'0'58'0,"0"0"6"16,0 0 93-16,0 0 45 15,-54-78 173-15,54 71-35 16,0 1-151-16,6 5-145 16,15 0-39-16,12 1 33 15,3 0 13-15,6 13-6 16,-1 14-28-16,-2 9 17 15,0 11-23-15,-6 6 6 16,-5 5 0-16,-6 2-5 16,-7-10-6-16,-4-10 5 15,-5-18-11-15,-3-13 17 16,-2-9-17-16,2-10 75 0,0-25 71 16,6-15-146-1,3-12 0-15,4-3 0 0,-4 2 0 16,-1 6 0-16,-8 7 0 15,-3 4 0-15,0 7 0 16,0 5 0-16,-3 6 0 16,-6 7 0-16,1 6 0 15,1 7 0-15,1 5 0 16,3 3 0-16,0 0 0 16,3 3 0-16,-6 17 0 15,3 9 0-15,0 7 0 16,3 1 0-16,0-3 0 0,9 2 0 15,9-1 0-15,0-1 0 16,9-3 0-16,1 0 0 16,5-6 0-16,1-5 0 15,1-8 0-15,-1-9 0 16,0-3 0-16,-4 0 0 16,-3-5-1090-16,-3 1 493 15,-13 0 380-15</inkml:trace>
  <inkml:trace contextRef="#ctx0" brushRef="#br0" timeOffset="36077">6233 10046 170 0,'0'0'112'0,"0"0"192"15,0 0 359-15,0 0-256 16,0 0-191-16,0 0-117 0,22 30-23 15,-7 10-76-15,-6 6 0 16,0 7 0-16,-1-7 0 16,0-9 0-16,0-14 0 15,7-15 0-15,9-8 0 16,17-14 0-16,12-23 0 16,20-10 0-16,6-3 0 15,-2 9-1029-15,-12 16 285 16</inkml:trace>
  <inkml:trace contextRef="#ctx0" brushRef="#br0" timeOffset="37177.31">7246 10949 305 0,'0'0'79'0,"0"0"259"0,0 0 697 16,0 0-745-16,0 0-290 15,0 0 0-15,0-5 0 16,0 5 0-16,2 0 0 16,-2 0 0-16,1 0 0 15,-1 0 0-15,3 0 0 16,6 3-470-16,0 8-594 16,-5 6 745-16</inkml:trace>
  <inkml:trace contextRef="#ctx0" brushRef="#br0" timeOffset="37348.85">7413 11312 297 0,'0'0'187'0,"0"0"248"16,0 0 611-16,0 0-964 15,0 0-82-15,0 0 0 16,3 0 0-16,0 0-668 15,-3 7-378-15</inkml:trace>
  <inkml:trace contextRef="#ctx0" brushRef="#br0" timeOffset="37544.33">7513 11644 644 0,'0'0'328'0,"0"0"509"16,0 0-599-16,0 0-238 16,0 0 0-16,0 0 0 15,0 0 0-15,0 0 0 16,6 13-1340-16,-4 5 856 16</inkml:trace>
  <inkml:trace contextRef="#ctx0" brushRef="#br0" timeOffset="38343.82">5923 13421 339 0,'0'0'40'0,"0"0"44"15,0 0 170-15,61-82 101 16,-36 66-58-16,2 7-27 15,4 6-174-15,5 3-22 16,0 4-34-16,1 17-5 0,-1 5-12 16,-6 6 6-16,-6 6-6 15,-2 5-6-15,-7 3 12 16,-9 4 13-16,-6-6-42 16,0-4 0-16,0-13 0 15,0-13 0-15,0-10 0 16,0-4 0-16,0-21 0 15,0-15 0-15,0-12 0 16,0-5 0-16,0 0 0 16,0 0 0-16,0 0 0 15,0-1 0-15,3-1 0 16,-3 0 0-16,3 4 0 16,0 11 0-16,3 10 0 15,-4 14 0-15,-1 7 0 16,-1 7 0-16,0 2 0 0,0 0 0 15,0 0 0-15,0 19 0 16,4 11 0-16,4 11 0 16,7 7 0-16,6 3 0 15,7 1 0-15,5-2 0 16,4-4 0-16,8-8 0 16,3-11 0-16,5-15 0 15,2-12-431-15,-2-1-493 16,-4-21 569-16,0-5 198 15,-10 0 51-15</inkml:trace>
  <inkml:trace contextRef="#ctx0" brushRef="#br0" timeOffset="38764.71">6833 13195 211 0,'0'0'43'15,"0"0"183"-15,0 0 120 16,0 0 20-16,0 0-116 16,0 0-70-16,61-1 24 15,-31 26 17-15,1 9-221 16,-3 8 0-16,-8 6 0 0,-2-1 0 16,-8-7 0-1,-5-10 0-15,-3-13 0 0,-2-11 0 16,0-6 0-16,0-10 0 15,-4-21 0-15,0-10 0 16,2-6 0-16,2 1 0 16,0 6 0-16,3 11 0 15,4 8 0-15,1 8 0 16,1 6 0-16,6 6 0 16,3 1 0-16,6 0 0 15,2 1 0-15,3 13 0 16,-1 3 0-16,-2 1 0 15,-1 3 0-15,-1 2 0 16,-3-2 0-16,-3-3 0 0,-2-1-249 16,-7-5-952-16,-4-5 833 15</inkml:trace>
  <inkml:trace contextRef="#ctx0" brushRef="#br0" timeOffset="41073.3">9217 4881 128 0,'0'0'62'16,"0"0"62"-16,0 0 44 15,-14-72 165-15,8 55 174 16,-1 3 113-16,3 6-515 16,1 2-105-16,1 3 0 15,2 3 0-15,0 0 0 16,0 0 0-16,0 0 0 15,0 0 0-15,0 14 0 16,16 16 0-16,10 12 0 16,9 11 0-16,4 6 0 15,-1-4 0-15,-4 1 0 16,-4-10 0-16,-8-7 0 16,-3-9 0-16,-8-10 0 15,-2-8 0-15,-4-9 0 0,-4-3 0 16,5 0 0-16,1-17 0 15,5-13 0-15,6-11 0 16,-3-4 0-16,1-5 0 16,-5 1 0-16,-3 1 0 15,-7 5 0-15,-1 6 0 16,0 9 0-16,0 10 0 16,0 7 0-16,0 7 0 15,0 4 0-15,0 0 0 16,0 0 0-16,0 8 0 15,4 19 0-15,10 12 0 0,7 2 0 16,-2-1 0-16,5-3 0 16,3-8 0-16,1-10 0 15,0-6 0-15,-1-8 0 16,-4-5 0-16,2 0 0 16,-4-8 0-16,0-12 0 15,-8-9 0-15,-4-4 0 16,-4-10 0-16,-5-4 0 15,0-5 0-15,-6 1 0 16,-15 1 0-16,-5 8 0 16,-2 12 0-16,1 8 0 15,5 9 0-15,2 7 0 0,4 5 0 16,4 1 0 0,5 11 0-16,7 20-611 0,4 7-479 15,17 4 831-15</inkml:trace>
  <inkml:trace contextRef="#ctx0" brushRef="#br0" timeOffset="41414.31">10316 4857 244 0,'0'0'147'0,"0"0"441"16,0 0 254-16,0 0-616 15,0 0-226-15,0 0 0 16,-52-3 0-16,45 41 0 0,2 4 0 16,4-1 0-16,1-7 0 15,0-7 0-15,10-8 0 16,3-6 0-16,-2-7 0 16,3-5 0-16,-1-1 0 15,-1-1 0-15,-2-14 0 16,-2-8 0-16,-4-3 0 15,-4-3 0-15,0-2 0 16,0 1 0-16,-6-3 0 16,-9 9 0-16,-4 8 0 15,-10 16 0-15,-12 17 0 16,-16 35-1545-16,-22 23 1149 0</inkml:trace>
  <inkml:trace contextRef="#ctx0" brushRef="#br0" timeOffset="42273.09">8438 6897 115 0,'0'0'73'0,"0"0"55"15,0 0 72-15,-63-93 233 16,50 73 234-16,3 6-236 15,2 6-431-15,8 5 0 16,0 3 0-16,0 0 0 16,0 3 0-16,0 23 0 15,12 9 0-15,7 10 0 16,4-3 0-16,-2-5 0 16,-2-9 0-16,2-8 0 15,-5-9 0-15,-4-6 0 16,0-5 0-16,-1 0 0 15,2-12 0-15,2-15 0 16,1-4 0-16,-4-3 0 0,-4 5 0 16,-4 4 0-16,-1 6 0 15,-3 7 0-15,0 8 0 16,0 3 0-16,2 1 0 16,2 0 0-16,7 0 0 15,8 12 0-15,6 5 0 16,1-3 0-16,1-2 0 15,-5-5 0-15,-1-4 0 16,-8-3 0-16,-5 0 0 16,1 0 0-16,-5-12 0 15,-1-10 0-15,-3-5 0 16,0-4 0-16,0-2 0 0,-6 3 0 16,-10-2 0-1,-4 5 0-15,-2 4 0 0,-2 1 0 16,-1 7 0-16,8 4 0 15,1 3 0-15,7 7 0 16,6 1 0-16,1 0 0 16,2 20 0-16,5 8-833 15,17 4-93-15</inkml:trace>
  <inkml:trace contextRef="#ctx0" brushRef="#br0" timeOffset="42546.36">9126 6676 149 0,'0'0'287'0,"0"0"526"15,0 0-15-15,0 0-798 16,0 0 0-16,0 0 0 16,-12-47 0-16,12 47 0 15,0 11 0-15,9 10 0 16,9 11 0-16,1 6 0 15,5 3 0-15,0 2 0 16,-3 1 0-16,-3-4 0 16,-5-6 0-16,-7-8 0 15,-3-1 0-15,2-5 0 0,-5 7-502 16,0-1-655-16,-5 1 851 16</inkml:trace>
  <inkml:trace contextRef="#ctx0" brushRef="#br0" timeOffset="43446.08">8441 8756 201 0,'0'0'68'0,"0"0"127"15,0 0 230-15,-79-69 297 16,70 61-286-16,6 7-436 16,3-1 0-16,0 2 0 15,0 0 0-15,0 12 0 16,8 13 0-16,12 11 0 15,9 7 0-15,2 2 0 0,6-2 0 16,-2-6 0-16,-2-11 0 16,-7-9 0-16,-5-8 0 15,-9-9 0-15,-3 0 0 16,-3-15 0-16,3-14 0 16,-1-12 0-16,-5-4 0 15,-3 3 0-15,0 3 0 16,0 8 0-16,-8 8 0 15,2 8 0-15,0 7 0 16,6 5 0-16,0 3 0 16,0 0 0-16,0 0 0 15,15 11 0-15,10 8 0 0,5-2 0 16,0-2 0-16,-5-5 0 16,-4-4 0-16,-6-2 0 15,-6-4 0-15,-4 0 0 16,-5 0 0-16,0-15 0 15,0-8 0-15,0-7 0 16,-12-4 0-16,-9-4 0 16,-3 3 0-16,-3 3 0 15,-1 5 0-15,5 9 0 16,8 9 0-16,5 7 0 16,7 2 0-16,3 13 0 15,0 11-1457-15,0 3 1046 16</inkml:trace>
  <inkml:trace contextRef="#ctx0" brushRef="#br0" timeOffset="43718.35">8954 8558 283 0,'0'0'196'0,"0"0"289"15,0 0 598-15,0 0-1083 16,0 0 0-16,0 0 0 15,20 2 0-15,-7 23 0 16,2 6 0-16,-5 4 0 16,-2 2 0-16,-1-4 0 0,-2-11 0 15,1-11 0-15,9-9 0 16,7-2 0-16,11-16 0 16,15-14 0-16,5-8 0 15,-1 10 0-15,-11 16 0 16,-19 12-1304-16,-20 11 721 15</inkml:trace>
  <inkml:trace contextRef="#ctx0" brushRef="#br0" timeOffset="44730.13">9060 10614 233 0,'0'0'119'16,"0"0"96"-16,-49-93 496 15,28 69 58-15,10 6-769 16,1 9 0-16,6 5 0 16,4 4 0-16,0 0 0 15,0 0 0-15,0 0 0 16,0 15 0-16,14 12 0 15,6 8 0-15,5 3 0 16,4 5 0-16,2 2 0 16,3-1 0-16,-2-7 0 15,-4-12 0-15,-7-13 0 16,-8-8 0-16,-5-4 0 0,1-20 0 16,-6-17 0-1,-3-11 0-15,0-6 0 0,-2 3 0 16,-8 6 0-16,1 9 0 15,3 9 0-15,1 9 0 16,2 5 0-16,3 6 0 16,0 5 0-16,0 2 0 15,0 0 0-15,14 0 0 16,16 14 0-16,7 5 0 16,-1 4 0-16,1-2 0 15,-7-3 0-15,-6-5 0 16,-3-8 0-16,-5-5 0 15,-4-14 0-15,-1-15 0 0,-4-9 0 16,-7-3 0-16,0-2 0 16,-7 2 0-16,-15-1 0 15,-6 1 0-15,-5 2 0 16,-5 4 0-16,3 10 0 16,4 10 0-16,6 7 0 15,5 8 0-15,2 0 0 16,5 11 0-16,10 16 0 15,3 3-215-15,10 2-1247 16</inkml:trace>
  <inkml:trace contextRef="#ctx0" brushRef="#br0" timeOffset="45159.6">9639 10308 717 0,'0'0'615'16,"0"0"-280"-16,0 0 45 15,0 0-380-15,0 0 0 16,0 0 0-16,91-20 0 16,-67 42 0-16,-3 4 0 15,-2 8 0-15,-5 3 0 16,-4-1 0-16,-7-3 0 15,0-8 0-15,-3-9 0 16,0-10 0-16,0-6 0 0,0-8 0 16,0-23 0-16,0-13 0 15,0-3 0-15,3 1 0 16,2 9 0-16,2 7 0 16,5 8 0-16,1 8 0 15,5 7 0-15,4 7 0 16,1 0 0-16,1 3 0 15,0 12 0-15,-4 0 0 16,-1-1 0-16,-3-1 0 16,-3-3 0-16,4-4 0 0,-2-1 0 15,-1-4-1327 1,-3-1 807-16</inkml:trace>
  <inkml:trace contextRef="#ctx0" brushRef="#br0" timeOffset="46491.34">12218 7481 81 0,'0'0'59'0,"0"0"28"15,0 0 17-15,0 0 17 16,0 0 98-16,0 0 89 16,-32-1 50-16,27 1-107 15,1 0 10-15,1 0-63 16,3 0-198-16,0 0 0 16,0 0 0-16,0 0 0 0,0 0 0 15,0 0 0-15,9 0 0 16,29 0 0-16,30-4 0 15,24-11 0-15,20-6 0 16,3-4 0-16,-3 3 0 16,-11 3 0-16,-10 3 0 15,-16 9 0-15,-20 3 0 16,-13 4 0-16,-14 0 0 16,-13 0 0-16,-5 0-59 15,-8 0-211-15,-2 0-6 16,0 0-47-16,-7 0-107 15,-16 10 187-15,-15 7 92 16,-10-1 6-16,-7 3 0 16</inkml:trace>
  <inkml:trace contextRef="#ctx0" brushRef="#br0" timeOffset="47573.02">12387 7549 87 0,'0'0'52'0,"0"0"23"15,0 0 14 1,0 0 30-16,0 0 45 0,0 0 79 16,-58-59 152-16,52 53-58 15,0 2 3-15,3 0-194 16,1 2-146-16,1-1 0 15,1 3 0-15,0-1 0 16,0 1 0-16,0 0 0 16,0 0 0-16,0 0 0 15,0 0 0-15,0 0 0 16,0 0 0-16,0 0 0 16,0 0 0-16,6 14 0 15,16 8 0-15,7 7 0 16,6 5 0-16,7 1 0 15,4 2 0-15,1 0 0 0,2-2 0 16,-6-1 0-16,-2-4 0 16,-4-3 0-16,-4-2 0 15,-5-3 0-15,-5-5 0 16,-3-3 0-16,-6-4 0 16,-4-3 0-16,-4-3 0 15,-4-3 0-15,-2-1 0 16,0 0 0-16,0 0 0 15,0 2 0-15,0-1 0 16,0 9 0-16,0 8 0 16,-9 8 0-16,-14 11 0 15,-5 4 0-15,-5 5 0 16,-1 5 0-16,-1-1 0 16,-3 3 0-16,-2-3 0 0,1-6 0 15,0 0 0-15,3-4 0 16,-1-3 0-16,7-2 0 15,6-5 0-15,3-7 0 16,11-8 0-16,4-7 0 16,3-2 0-16,3-3 0 15,0-3 0-15,0 1 0 16,0-1 0-16,0 0 0 16,0 0 0-16,0 0 0 15,0 0 0-15,19 0 0 16,14 0 0-16,9 0 0 15,12 1 0-15,1 0 0 16,1 3 0-16,2-2 0 0,5 0 0 16,-2 1 0-1,0-3 0-15,1 0 0 0,-7 0 0 16,0 0 0-16,-7 0 0 16,-11 2 0-16,-7 1 0 15,-11-1 0-15,-7-1 0 16,-6 0 0-16,-3-1 0 15,-1 0 0-15,-2 0 0 16,3 0 0-16,-3 0 0 16,0 0 0-16,0 0 0 15,0 0 0-15,0 0 0 16,0 0 0-16,0 0 0 0,0 0 0 16,0 2 0-16,0-2 0 15,0 0 0-15,0 0 0 16,0 0 0-16,0 0 0 15,0 0 0-15,0 0 0 16,0 0 0-16,0 0 0 16,0 0 0-16,0 0 0 15,0 0 0-15,0 0 0 16,0 0 0-16,3 0 0 16,6 0 0-16,6 0 0 15,2-7-1435-15,2-18 960 16</inkml:trace>
  <inkml:trace contextRef="#ctx0" brushRef="#br0" timeOffset="53769.66">14312 7734 41 0,'0'0'78'0,"0"0"-33"15,0 0 18-15,0 0-12 16,0 0 11-16,0 0-7 16,0 0 1-16,-2 0-1 15,1 0 0-15,1 0 55 16,0 0 7-16,0 0 7 0,0 0 44 16,0 0 10-16,-2 0 43 15,1 0-84-15,-2 0-35 16,3 0-40-16,-3 0 30 15,3 0-45-15,0 0 16 16,0 1-22-16,0-1-17 16,0 0-24-16,0 0 0 15,0 0 0-15,0 0 0 16,0 0 0-16,0 0 0 0,0 0 0 16,0 0 0-1,0 0 0-15,0 0 0 0,0 0 0 16,0 0 0-16,0 0 0 15,0 0 0-15,0 0 0 16,0 0 0-16,0 0 0 16,0 0 0-16,0 0 0 15,3 0 0-15,0 0 0 16,0 0 0-16,4 0 0 16,8 0 0-16,9 0 0 15,6 0 0-15,4-3 0 16,5-1 0-16,3 0 0 15,-3-1 0-15,-2 0 0 16,-7 4 0-16,-3-2 0 16,-7 1 0-16,-3 2 0 0,5 0 0 15,0 0 0-15,5 0 0 16,2 0 0-16,2 0 0 16,3 0 0-16,1-1 0 15,-1 0 0-15,-4-1 0 16,-5 1 0-16,-5 0 0 15,-1 1 0-15,0-1 0 16,-1 1 0-16,5 0 0 16,0 0 0-16,4-2 0 15,1 2 0-15,0-2 0 16,0 2 0-16,0 0 0 16,1-1 0-16,1 1 0 15,-1-1 0-15,3-1 0 16,2-1 0-16,4 1 0 0,3-3 0 15,2 1-42-15,0 1 25 16,1-1 5-16,-4 3 12 16,0-1-11-16,-5 1-6 15,-4-2 11-15,2 0-6 16,3-1 1-16,1 0 11 16,5-1-6-16,3 0 0 15,0-1-6-15,-1 0 12 16,-1 1 0-16,-3 2 6 15,-2 0-6-15,-2 1 0 0,1-3 0 16,2 2 0 0,2 0 0-16,3 1 0 15,-1-2 0-15,0 1 0 16,-2 0 0-16,-1 0 0 16,-4 0 0-16,0-1 12 0,-2 0-12 15,0-1 6-15,1 2-6 16,-1-1 5-16,0 3-5 15,0-1 0-15,1 2 0 16,-3-1 18-16,3 1-18 16,-2 0 0-16,-2-1-12 15,-1-1 6-15,0 1-11 16,-2-1 11-16,2 1 6 16,1-2-6-16,-3 3 6 15,2-4 0-15,-1 1-5 0,0 2 5 16,-3-1-6-16,1 2-6 15,-3-1 12-15,1 1 6 16,-1-2-6-16,3-1 0 16,-2 2 0-16,2-3 0 15,0 0 0-15,-2 1 0 16,-1-1 0-16,-6 2 6 16,1 2-6-16,1-1 0 15,-2 1-6-15,1 0 6 16,-2 0 0-16,2 0 0 15,0 0 0-15,-2-1 0 16,-1 1 0-16,-4 0-6 0,-1 0 12 16,0 0 0-1,0 0-6-15,2 0 0 0,-1-1 6 16,0-1-12-16,5 2 12 16,-4-2-6-16,-1 1 0 15,-3 1 0-15,-3 0-6 16,-3 0 6-16,0 0 0 15,-1 0 0-15,-2 0-17 16,0 0-24-16,0 0-328 16,0 0-437-16,-7 0 438 15,-12 0 92-15</inkml:trace>
  <inkml:trace contextRef="#ctx0" brushRef="#br0" timeOffset="58654.06">17684 6377 35 0,'0'0'40'16,"0"0"7"-16,0 0-8 15,0 0 15-15,0 0 12 16,0 0 18-16,0 0 11 16,-8-53 40-16,7 47 105 15,-1 4 112-15,2-1-16 16,-1 1 54-16,1 2-256 15,-2 0-134-15,2 0 0 16,0 0 0-16,-2 0 0 0,2 0 0 16,0 0 0-1,0 0 0-15,0 6 0 0,0 7 0 16,0 7 0-16,0 7 0 16,0 3 0-16,0 6 0 15,0 4 0-15,0 3 0 16,0 5 0-16,0 1 0 15,5 4 0-15,-2 0 0 16,0-2 0-16,0-4 0 16,0-1 0-16,2-2 0 0,0 0 0 15,0 1 0 1,-1-1 0-16,1-1 0 0,-1-2 0 16,1-1 0-16,0-1 0 15,-1 0 0-15,-1 1 0 16,-2 3 0-16,1 2 0 15,-1 0 0-15,1-2 0 16,2 2 0-16,1-2 0 16,1 1 0-16,4 1 0 15,-2 5 0-15,-2 0 0 16,-2 4 0-16,1 3 0 16,-3-1 0-16,1 1 0 15,-1-1 0-15,1 1 0 16,1 4 0-16,2 3 0 15,-1-2 0-15,1-2 0 16,1-1 0-16,-2-2 0 0,1-1 0 16,-3 3 0-16,0-2 0 15,0-2 0-15,-2 0 0 16,1-3 0-16,-2-4 0 16,0-3 0-16,0-2 0 15,0-4 0-15,0-1 0 16,0-2 0-16,0-1 0 15,0-1 0-15,0-4 0 16,0-3 0-16,0-5 0 0,0-3 0 16,0-1 0-1,0-4 0-15,0-1 0 0,0-2 0 16,0-4 0 0,0-1 0-16,0-3 0 0,0-3 0 15,0 1 0-15,0-1 0 16,0 0 0-16,0 0 0 15,0 0 0-15,0 0 0 16,0 1 0-16,0-1 0 16,0 0 0-16,0 0 0 15,0 0 0-15,0 0 0 16,0 0 0-16,0 0 0 16,0 0 0-16,0 0 0 15,0 0 0-15,0 0 0 16,0 0 0-16,0 0 0 0,0 0 0 15,0 0 0-15,0 0 0 16,4 0 0-16,7 0 0 16,1-2 0-16,2-1 0 15,-3 0 0 1,-2 3 0-16,1-1 0 0,2-1 0 16,6 1 0-16,7-3 0 15,10-4 0-15,8 0 0 16,9-4 0-16,-2 2 0 15,-7 2 0-15,-10 4 0 16,-14 2 0-16,-4 2 0 16,-1 0 0-16,2 0 0 15,6 0 0-15,4 0 0 16,8 0 0-16,5-2 0 0,4-4 0 16,1 2 0-16,-2 0 0 15,-4 1 0-15,-4 2 0 16,-2 1 0-16,3 0 0 15,2 0 0-15,7 0 0 16,3 0 0-16,3 0 0 16,-1 0 0-16,-1 0 0 15,-1 0 0-15,-2 2 0 16,-2 3 0-16,-1 0 0 16,3-3 0-16,3 0 0 15,5-2 0-15,9 0 0 16,2 0 0-16,3 0 0 15,-1-4 0-15,-4 0 0 16,-3 1 0-16,-6 2 0 0,-2-2 0 16,-2 2 0-16,3-1 0 15,3 0 0-15,5 0 0 16,7-2 0-16,3 1 0 16,5-3 0-16,0 2 0 15,-5 0 0-15,-3 1 0 16,-6 1 0-16,-1 1 0 15,3 0 0-15,2-2 0 16,4 1 0-16,2-1 0 0,1 1 0 16,2 0 0-1,0 1 0-15,0-2 0 0,-4 0 0 16,-4 0 0 0,-6 0 0-16,-5 0 0 15,-4 1 0-15,1-1 0 0,3 0 0 16,2 0 0-16,-1 1 0 15,-2-1 0-15,-3 0 0 16,-6 3 0-16,-4 0 0 16,-5 0 0-16,-5 0 0 15,-2 0 0-15,-4 0 0 16,-4 0 0-16,0 0 0 16,-3 0 0-16,-6 0 0 15,0 0 0-15,-3 0 0 16,-2 0 0-16,-4 0 0 0,-1 0 0 15,-1 0 0-15,-1 0 0 16,2 0 0-16,-1 0 0 16,4-1 0-16,-4 1 0 15,3 0 0-15,-2-2 0 16,-2 2 0-16,0 0 0 16,0-2 0-16,0 2 0 15,0 0 0-15,0-1 0 16,0-3 0-16,0-4 0 15,0-2 0-15,0 0 0 16,0-3 0-16,3-3 0 16,-2 1 0-16,1-2 0 0,-1-1 0 15,1-1 0-15,-2 1 0 16,0-3 0-16,0-1 0 16,0-4 0-16,0 2 0 15,0-3 0-15,0 2 0 16,0-2 0-16,3 0 0 15,-2 2 0-15,-1-2 0 16,0 1 0-16,0-3 0 16,0-1 0-16,0-1 0 15,0-1 0-15,0-2 0 16,-4 0 0-16,1 2 0 16,0-2 0-16,1 0 0 15,1-3 0-15,-2-2 0 16,0-5 0-16,-1-2 0 15,1-1 0-15,-2 2 0 16,1 1 0-16,1 5 0 16,-2-1 0-16,2 0 0 0,-1 2 0 15,1-1 0-15,-2 1 0 16,-2-1 0-16,-1 3 0 16,-3-4 0-16,0 1 0 15,-3-2 0-15,3 0 0 16,0-1 0-16,-1-1 0 15,6 0 0-15,0 0 0 16,2 1 0-16,-2 0 0 16,0 1 0-16,0-2 0 15,0 1 0-15,-2-1 0 16,2-6 0-16,2 3 0 16,0-2 0-16,4 3 0 0,0 4 0 15,0 4 0 1,0 6 0-16,0-2 0 0,-3 1 0 15,-2-1 0-15,1-3 0 16,1-3 0-16,0-1 0 16,0 3 0-16,3 1 0 15,0 7 0-15,0 5 0 16,0 2 0-16,-2 3 0 16,0-1 0-16,-2 0 0 15,1 0 0-15,0-2 0 16,2 1 0-16,-2 2 0 0,3-2 0 15,-2 1 0 1,2 3 0-16,0 0 0 0,0 4 0 16,0-1 0-16,-1 0 0 15,1 0 0-15,0-2 0 16,0-1 0-16,0 0 0 16,0 1 0-16,0-1 0 15,0 1 0-15,0 2 0 16,0 2 0-16,0 4 0 15,0 3 0-15,0 3 0 16,0 1 0-16,0 1 0 16,0 0 0-16,0 0 0 0,0 0 0 15,0 0 0 1,0 0 0-16,0 0 0 0,0 0 0 16,0 0 0-16,0 0 0 15,0 0 0-15,0 0 0 16,0 0 0-16,-12 0 0 15,-6 1 0-15,-7 5 0 16,-5-1 0-16,-1-1 0 16,-5 1 0-16,-3 0 0 15,-7-1 0-15,-5 1 0 16,-6-1 0-16,-4-3 0 16,-5 1 0-16,-4-1 0 15,-1-1 0-15,-6 0 0 16,2 0 0-16,0 0 0 15,-3 3 0-15,2 0 0 16,-3 0 0-16,4-2 0 16,3 1 0-16,6-2 0 0,3 0 0 15,2 4 0-15,0-1 0 16,-3 1 0-16,-2 0 0 16,0 2 0-16,2-2 0 15,0-1 0-15,1-2 0 16,2-1 0-16,3 0 0 15,1 0 0-15,4 0 0 16,5 0 0-16,0 0 0 16,2 0 0-16,-3 3 0 15,-5-1 0-15,0 0 0 16,-1 3 0-16,1-4 0 16,4 2 0-16,5 0 0 0,3-1 0 15,-3 1 0 1,3 0 0-16,1-2 0 0,0 2 0 15,6-1 0-15,0-1 0 16,1-1 0-16,-1 0 0 16,-4 3 0-16,-3 1 0 15,-2-1 0-15,0 1 0 16,2-1 0-16,0 1 0 16,6-2 0-16,3 0 0 15,2-1 0-15,3 0 0 16,-2 0 0-16,-1 2 0 15,-4 3 0-15,-4-1 0 16,-1 3 0-16,-2-1 0 0,4-2 0 16,2-1 0-16,6-1 0 15,3-3 0-15,6 0 0 16,5 0 0-16,-4 0 0 16,4 0 0-16,-3 0 0 15,-2 0 0-15,3 0 0 16,-3 0 0-16,2 0 0 15,0 3 0-15,2 1 0 16,2-1 0-16,-3 0 0 16,4-1 0-16,-2-1 0 15,1 0 0-15,-3-1 0 16,-1 1 0-16,2 1 0 16,0 1 0-16,2-2 0 0,1 2 0 15,1-2 0-15,1 2 0 16,0 0 0-16,-2 1 0 15,1-4 0-15,0 2 0 16,-1-2 0-16,2 1 0 16,2 1 0-16,0-2 0 15,3 0 0-15,4 0 0 16,3 0 0-16,0 0 0 16,0 0 0-16,0 0 0 15,0 0 0-15,0 0 0 16,0 0 0-16,0 0 0 15,0 1 0-15,0-1 0 16,0 0 0-16,0 0 0 16,0 0 0-16,0 0 0 0,0 4 0 15,15 2-459-15,-3-4-867 16</inkml:trace>
  <inkml:trace contextRef="#ctx0" brushRef="#br0" timeOffset="61840.23">18236 7778 89 0,'0'0'43'0,"0"0"15"16,0 0 12-16,0 0 21 15,0 0 0-15,0 0 15 16,0 0 17-16,0-68 75 16,0 60 22-16,0 2-1 15,4 0-10-15,1-1-98 0,2 2 7 16,-1-1-32-16,3 0-11 15,0 4-17-15,3-1-23 16,1 1-6-16,4 2-11 16,2 0-18-16,2 0 0 15,4 0 0-15,-1 0 0 16,3 6 0-16,-1 3 0 16,-3-1 0-16,3 5 0 15,-1 0 0-15,-1 3 0 16,-3 4 0-16,-2-2 0 15,-4 2 0-15,-2 1 0 16,-2 0 0-16,-5 2 0 16,0 2 0-16,-3 4 0 15,-3-3 0-15,0 1 0 0,0-3 0 16,0 0 0-16,-2-2 0 16,-6-3 0-16,0-2 0 15,0-2 0-15,1 0 0 16,-3-3 0-16,-1 3 0 15,-2-3 0-15,-1-1 0 16,-3 3 0-16,0-2 0 16,-2-2 0-16,2 0 0 15,-1-3 0-15,3-3 0 16,0 0 0-16,3-2 0 16,-1-2 0-16,3 0 0 15,-3 0 0-15,0 0 0 16,1-6 0-16,1-5 0 15,0 1 0-15,3-5 0 16,2 1 0-16,-1-1 0 0,1 1 0 16,2 0 0-16,-1 2 0 15,1-3 0-15,0 1 0 16,0 2 0-16,0-1 0 16,1 2 0-16,0 2 0 15,3-1 0-15,-2 0 0 16,1 0 0-16,1-1 0 15,-2 1 0-15,2 0 0 0,-1-1 0 16,1 0 0 0,0 0 0-16,0 0 0 0,0 1 0 15,0 2 0 1,0-1 0-16,0 0 0 0,0 2 0 16,0 0 0-16,0 0 0 15,0 1 0-15,0 0 0 16,0 1 0-16,0-3 0 15,0 3 0-15,0-2 0 16,0 1 0-16,0 0 0 16,0 1 0-16,0-1 0 15,0 0 0-15,0 2 0 16,0-1 0-16,0-1 0 16,0-1 0-16,0 0 0 15,0 0 0-15,0 1 0 0,0 0 0 16,0 2 0-16,0 0 0 15,0 1 0-15,0 0 0 16,0 0 0-16,0-1 0 16,0 2 0-16,0 0 0 15,0-1 0-15,0 3 0 16,0-1 0-16,0-2 0 16,0 1 0-16,0-2 0 15,0 2 0-15,0-3 0 16,0-1 0-16,0 3 0 15,1 0 0-15,-1 1 0 16,0 1 0-16,0 0 0 16,0 1 0-16,0-2 0 15,2 1 0-15,-1-2 0 0,-1 0 0 16,2 0 0-16,-2 2 0 16,0-1 0-16,1 2 0 15,-1-1 0-15,0 1 0 16,0 0 0-16,0 0 0 15,0 0 0-15,0 0 0 16,2 0 0-16,6-1 0 16,3-2 0-16,6-4 0 15,3 4 0-15,1-2 0 16,-1 1 0-16,-4 1 0 16,3 2 0-16,-2 1 0 15,1 0 0-15,1 0 0 16,4 0 0-16,2 0 0 15,5 0 0-15,3-2 0 16,2 1 0-16,4 0 0 0,3 1 0 16,-3 0 0-16,-2 0 0 15,1-2 0-15,0-1 0 16,-2 1 0-16,1-1 0 16,-2 0 0-16,-4 2 0 15,-4 0 0-15,-5-1 0 16,-5 2 0-16,-4 0 0 15,-6 0 0-15,-2 0 0 16,-2 0 0-16,-3 0 0 16,0 0 0-16,0 0 0 0,0 0 0 15,0 0 0-15,0 0 0 16,0 0 0-16,0 0 0 16,0 0 0-16,0 0 0 15,-3 0 0-15,-12 0-616 16,-10 2-430-16,-10-2 724 15</inkml:trace>
  <inkml:trace contextRef="#ctx0" brushRef="#br0" timeOffset="64383.85">19608 7301 108 0,'0'0'37'0,"0"0"35"16,0 0 14-16,0 0 47 15,0 0 71-15,0 0 139 16,-13-23-87-16,10 23 0 15,-3 8-101-15,-6 17-59 16,-6 11 134-16,-4 14-159 16,-5 9-71-16,0 9 0 15,-3 5 0-15,4 4 0 16,9 1 0-16,11 1 0 16,6-4 0-16,3 0 0 15,21-3 0-15,4-1 0 0,6-3 0 16,-1-8 0-16,0-8 0 15,-3-10 0-15,-5-7 0 16,-4-6 0-16,-3-7 0 16,-6-5 0-16,0-2 0 15,-5-5 0-15,-1-3 0 16,-1-1 0-16,0-3 0 16,-3-1 0-16,-1-1 0 15,-1 1 0-15,0-2 0 16,0 0 0-16,0 0 0 15,0 0 0-15,0 0 0 16,5-13 0-16,6-8-502 16,2-12-630-16,-1-5 790 15</inkml:trace>
  <inkml:trace contextRef="#ctx0" brushRef="#br0" timeOffset="65349.53">20089 7520 29 0,'0'0'29'15,"0"0"-5"-15,0 0-10 0,0 0 10 16,0 0-6-16,0 0-1 16,-39 0 2-16,31 0 23 15,1 0 7-15,-3 0 14 16,0 0 12-16,4 0 24 16,2-1 21-16,1 1 40 15,3 0-16-15,0 0 27 16,0 0-39-16,0 0-39 15,0 0 11-15,0 0-2 16,0-2 14-16,0 0 3 16,0 1-56-16,3 0-34 15,15-4-29-15,16 0 0 0,17-4 0 16,9 1 0 0,5-1 12-16,-2-1-7 0,-3 2 1 15,-10 1 0-15,-14 1 0 16,-12 1-1-16,-12 4-5 15,-8 1 0-15,-2-1 0 16,-2 1 6-16,0 0 6 16,0 0-6-16,0 0-1 15,0 0 7-15,0 0 5 16,0 0 1-16,-2 0 28 16,-7 0-46-16,-7 0-75 0,-8 0-284 15,-1 0-264-15,-5 6 161 16,0 6 236-16,0 1 100 15,0-2 7 1</inkml:trace>
  <inkml:trace contextRef="#ctx0" brushRef="#br0" timeOffset="66861.06">20018 7514 59 0,'0'0'47'15,"0"0"0"-15,0 0 3 16,0 0 21-16,0 0 11 16,0 0 14-16,-32-13 49 15,29 11 70-15,1 0 133 16,-3 1 47-16,2-2-49 15,-4 1-200-15,3 1-146 16,-1-3 0-16,1 4 0 16,4-2 0-16,-2 2 0 15,2-1 0-15,0 1 0 16,0 0 0-16,0 0 0 16,0 0 0-16,0 0 0 15,0 0 0-15,0 0 0 0,0 0 0 16,0 0 0-16,0 0 0 15,0 1 0-15,0 5 0 16,0 4 0-16,0 3 0 16,5 1 0-16,5 2 0 15,5 3 0-15,3 1 0 16,9 1 0-16,3 0 0 16,4-3 0-16,5 1 0 15,1-2 0-15,-1-2 0 16,-2-1 0-16,-4-1 0 15,-6-3 0-15,-6-2 0 16,-5-1 0-16,-5 0 0 16,-4 0 0-16,1 1 0 15,-3-3 0-15,0 0 0 0,-2 0 0 16,0-1 0-16,-2 2 0 16,2-2 0-16,-1-3 0 15,-2 1 0-15,0-2 0 16,0 2 0-16,0 0 0 15,0 2 0-15,0 3 0 16,0 3 0-16,0 5 0 16,-3 2 0-16,-8 4 0 15,-5 4 0-15,-2 5 0 16,-6-1 0-16,-1 2 0 16,-3-1 0-16,-2 1 0 15,1-2 0-15,0 0 0 0,2-2 0 16,0-4 0-16,4 0 0 15,3-3 0-15,0-3 0 16,7-3 0-16,2-3 0 16,1-3 0-1,4-2 0-15,3-1 0 0,1-4 0 16,2-1 0-16,0 0 0 16,0 0 0-16,0 0 0 15,0 0 0-15,0 0 0 16,0 0 0-16,0 1 0 15,0 1 0-15,3 1 0 0,14 0 0 16,5-1 0 0,13-2 0-16,9 0 0 0,10 0 0 15,4-7 0-15,6-4 0 16,0-1 0-16,-4 1 0 16,-3 1 0-16,0 2 0 15,-4 3 0-15,-5 1 0 16,-9 3 0-16,-13 1 0 15,-9 0 0-15,-9 0 0 16,-4 0 0-16,-4 0 0 16,0 0 0-16,0 0 0 15,0 0 0-15,0 0 0 16,0 0 0-16,0 0 0 16,0 0 0-16,0 0 0 15,0 0 0-15,0 0 0 0,0 0 0 16,0 0 0-16,0 0 0 15,0 0 0-15,0 0 0 16,0 0 0-16,0 0 0 16,0 0 0-16,0 0 0 15,0 0 0-15,0 0 0 16,0 0 0-16,0 0 0 16,0 0 0-16,0 0 0 15,0 0 0-15,0 0 0 16,0 0 0-16,0 0 0 15,0 0 0-15,0 0 0 16,0 0 0-16,0 0 0 16,0 0 0-16,0 0 0 15,0 0 0-15,0 0 0 0,0 0 0 16,0 0 0 0,0 0 0-16,0 0 0 0,0 0 0 15,0 0 0-15,0 0 0 16,0 0 0-16,0 0 0 15,0 0 0-15,0 0 0 16,0 0 0-16,0 0 0 16,0 0 0-16,0 0 0 15,0 0 0-15,0 0 0 16,0 0 0-16,0 0 0 16,0 0 0-16,0 0 0 15,0 0 0-15,0 0 0 16,0 0 0-16,-4 3 0 0,-2 3 0 15,3-3-958 1,-2-3 174-16</inkml:trace>
  <inkml:trace contextRef="#ctx0" brushRef="#br0" timeOffset="68160.42">20359 7441 82 0,'0'0'13'0,"0"0"-6"16,0 0 20-16,0 0-16 15,0 0-4-15,0 0 2 16,0 13 4-16,0-11 13 15,0-2 14-15,0 1 0 16,0 1-15-16,0-1-6 16,0 0-13-16,0 2-6 15,0-1 3-15,0 0-1 16,0 4 2-16,0-6-2 16,0 3-2-16,0-1 7 0,0-1 2 15,0 2 6-15,0-2 8 16,0 4-11-16,0-1-4 15,0 3 2-15,0-3-10 16,0 1 0-16,0-3-1 16,0 0-5-16,0-1 0 15,0 0 1-15,-3 1 5 16,0 0 5-16,0-1-4 16,1 0 4-16,0-1-4 0,2 0 3 15,0 0-4 1,0 0 3-16,0 0 11 0,0 0 9 15,0 0 3-15,0 0 14 16,0 0-25-16,0 0 4 16,0 0-10-16,5-2-9 15,6-3-12-15,3-1 12 16,5-1-10-16,1 2 8 16,4-1 2-16,0 0 0 15,3 1-1-15,-2 0 1 16,-1-3 0-16,-5 2-5 15,-7 2-6-15,-4 2-7 16,-5 1 9-16,0 1 5 0,-1-1 1 16,-2 1 3-16,4 0-1 15,-3-1 0-15,1 1-3 16,-1-2-3-16,1 2 3 16,-1 0 2-16,1 0 0 15,-1 0 3-15,-1 0-1 16,0 0 0-16,0 0 0 15,0 0 3-15,0 0-3 16,0 0 17-16,0 0 15 16,2-2 7-16,-2 2 40 15,0-1 58-15,0 1 41 16,0 0 70-16,0 0 48 16,0 0-40-16,0 0 34 15,0 0-290-15,0 0 0 16,0 0 0-16,0 0 0 0,0 0 0 15,0 0 0-15,0 0 0 16,0 6 0-16,0 3 0 16,4 4 0-16,1 7 0 15,1 0 0-15,1 1 0 16,1 0 0-16,-1-1 0 16,-2 0 0-16,-1-5 0 15,3-2 0-15,-4-3 0 16,0-5 0-16,-1-2 0 15,-1-3 0-15,1 0 0 16,-2 0 0-16,0 0 0 0,0 0 0 16,0 0 0-1,0 0 0-15,0-13 0 16,-6-7-1699-16</inkml:trace>
  <inkml:trace contextRef="#ctx0" brushRef="#br0" timeOffset="68810.67">21031 7124 114 0,'0'0'52'15,"0"0"40"-15,0 0 39 16,0 0 60-16,0 0 135 16,0 0-45-16,-17-23-141 15,40 35-135-15,18 16-5 16,13 10 279-16,8 11 5 15,1 8-132-15,-3 12-152 16,-5 12 0-16,-10 11 0 16,-9 6 0-16,-13 5 0 15,-10-1 0-15,-11-3 0 16,-2-6 0-16,-8-6 0 16,-12-6 0-16,-6-8 0 15,-4-11 0-15,1-10 0 16,-3-8 0-16,3-11 0 0,5-10 0 15,7-7 0-15,8-9 0 16,3-6 0-16,5-1 0 16,-2 0 0-16,-3-5 0 15,0-9 0-15,-3-1 0 16,-3-1 0-16,1 0 0 16,-3 0-1087-16,-3-6 351 15</inkml:trace>
  <inkml:trace contextRef="#ctx0" brushRef="#br0" timeOffset="73441.32">21980 7614 68 0,'0'0'23'0,"0"0"13"16,0 0-10-16,0 0-1 15,0 0 8-15,0 0-10 0,0 0 5 16,-1 0 1-16,1 0 3 16,-2 0 5-16,2 0 14 15,0 0 16-15,0 0-19 16,0 0-9-16,0 0 6 16,0 0-17-16,0 1-24 15,0-1 7-15,0 0-6 16,0 0-3-16,0 0-2 15,0 0 4-15,0 0 16 16,0 0 16-16,0 0 20 16,0 0 37-16,0 0 14 0,0 0 14 15,0 0-36-15,0 0-18 16,0 0 1 0,0 0-32-16,0 0 32 0,0 0-21 15,0 0-25-15,0 0-6 16,2 0-16-16,-1 0-11 15,5 0-10-15,5 0-11 16,8 0 26-16,6 0 6 16,4 0 0-16,7-1-5 15,2-2 5-15,10-2 0 16,5-1 5-16,2-3-5 16,3 0 0-16,1 1 6 15,3-3 4-15,0 4-10 16,2 0 0-16,4 1-5 0,0 2 5 15,2 0 0-15,-4 0-5 16,-3 0 10-16,-4-1-5 16,-2 0 0-16,-3 1 0 15,0-2 21-15,-5-1-37 16,-3 1 16-16,-1-2-16 16,-4 3 16-16,5 0-15 15,3-1 15-15,4 2-21 16,4-1-10-16,1 3 20 15,0-1-10-15,1 1 16 16,-3 1 0-16,1 0 5 16,-5-2 0-16,-4 0-5 15,-2 0 5-15,-6 0 0 0,-1-1-10 16,1 1 10-16,-4 1 0 16,-3-2 0-16,-5 2 10 15,-4-1-10-15,-7 2 0 16,-4 1 0-16,-6-1 5 15,-1 1-5-15,-2-2 0 16,-3 2 0-16,-1 0 10 16,0 0-10-16,0 0 0 15,0 0 42-15,0 0-5 16,0 0-37-16,-9 0-16 16,-13 0-295-16,-11 0-303 15,-5-5 327-15</inkml:trace>
  <inkml:trace contextRef="#ctx0" brushRef="#br0" timeOffset="76906.67">24209 6307 92 0,'0'0'52'0,"0"0"15"16,0 0 3-16,0 0 21 16,0 0 31-16,0 0 61 15,0 0 204-15,-20-45-46 16,20 45-40-16,0 0-48 15,0 0-165-15,0 0-88 16,-2 0 0-16,-1 0 0 16,-1 11 0-16,-4 9 0 0,0 5 0 15,-2 3 0-15,4-2 0 16,2 4 0-16,1 0 0 16,3 1 0-16,0 1 0 15,0 2 0-15,0 0 0 16,1 1 0-16,4 2 0 15,-2-1 0-15,-2 3 0 16,1-3 0-16,1 1 0 16,-2-3 0-16,5 0 0 15,-2-3 0-15,-1 1 0 16,-1 3 0-16,-1 0 0 16,1-1 0-16,-2 5 0 15,0-3 0-15,0 2 0 16,0-1 0-16,0-3 0 15,0-1 0-15,0-5 0 0,0-2 0 16,0 1 0-16,1 0 0 16,3 0 0-16,-1 1 0 15,0 1 0-15,0-2 0 16,-2 2 0-16,-1 3 0 16,0-1 0-16,0 2 0 15,0-1 0-15,0-1 0 16,0-2 0-16,0 1 0 15,0-3 0-15,0-1 0 16,0 3 0-16,3-3 0 0,0 1 0 16,0 0 0-16,0-2 0 15,1 2 0-15,-1-2 0 16,0-1 0 0,0 1 0-16,0 1 0 15,-1-1 0-15,2 2 0 0,-2 1 0 16,-2 1 0-16,1-2 0 15,-1 2 0-15,2-2 0 16,-2-2 0-16,0-1 0 16,1-1 0-16,1-1 0 15,-2-1 0-15,1 0 0 16,1 1 0-16,-1-1 0 16,2 1 0-16,-1 2 0 15,1-2 0-15,-2 5 0 16,2-1 0-16,0 3 0 0,0-1 0 15,0-2 0-15,-2-2 0 16,1-2 0-16,1-5 0 16,-2-3 0-16,2-3 0 15,-1-1 0-15,0-2 0 16,-1 0 0-16,1 1 0 16,-2 0 0-16,1 1 0 15,1-3 0-15,-2 1 0 16,1-1 0-16,-1 0 0 15,0 2 0-15,0-1 0 16,0 2 0-16,0 0 0 16,0 0 0-16,0-1 0 0,0-4 0 15,0-1 0-15,0-3 0 16,0 1 0-16,0-2 0 16,0 2 0-16,0 0 0 15,0 3 0-15,0-1 0 16,0 1 0-16,0 1 0 15,0-3 0-15,0-1 0 16,0 0 0-16,0-2 0 16,0 0 0-16,0 0 0 15,0 1 0-15,0-1 0 16,0 0 0-16,0 0 0 16,0 0 0-16,0 0 0 15,0 0 0-15,0 0 0 16,0 0 0-16,3 0 0 15,13 0 0-15,5 0 0 16,5 0 0-16,2 0 0 0,3 0 0 16,6 0 0-16,-1-3 0 15,2 1 0-15,1-1 0 16,2 0 0-16,2-3 0 16,5 1 0-16,5-2 0 15,3-1 0-15,2 2 0 16,-1 2 0-16,0 2 0 15,-2 2 0-15,2 0 0 16,2 0 0-16,0 0 0 0,3 5 0 16,-2-3 0-16,1-2 0 15,0 0 0-15,-1 0 0 16,1 0 0 0,-1 0 0-16,1 0 0 0,-2 0 0 15,3 0 0-15,-3 0 0 16,1 0 0-16,-2 0 0 15,-2 0 0-15,2-1 0 16,-3-2 0-16,-3 0 0 16,-6 1 0-16,-3-1 0 15,-5 0 0-15,-2 3 0 16,-2-2 0-16,2 1 0 16,1 1 0-16,-1-2 0 15,0 2 0-15,-4-1 0 16,0 0 0-16,-4-1 0 0,-1-1 0 15,-6 3 0-15,3-4 0 16,0 1 0-16,-1 0 0 16,3 0 0-16,-4 2 0 15,2 0 0-15,0-1-71 16,-2 2 25-16,-4-1 29 16,-1 1-6-16,-2 0 17 15,2 0 6-15,0 0 11 16,4-2-11-16,-2 1 0 15,-2 0-5-15,-4 0-13 16,-4 1 13-16,-1-2 5 16,-4 0 11-16,1 2-11 0,0-1 6 15,0 0 11-15,-2-1-11 16,1-1 11-16,1 1 12 16,-2-4 0-16,1 1 6 15,2 2-18-15,-4-3-4 16,1 2-13-16,-3-3 0 15,1-2 0-15,-1-1 0 16,0-3 0-16,0-2 0 16,0 0 0-16,0-5 0 15,0-1 0-15,-3-5 0 16,-2-3 0-16,-2-4 0 16,0-4 0-16,-1-2 0 15,1-4 0-15,0-1 0 16,-1-8 0-16,3-4 0 15,2-6 0-15,2-3 0 16,1 1 0-16,0 4 0 0,0 4 0 16,0 1 0-16,0 3 0 15,0-1 0-15,0 4 0 16,0 3 0-16,0-1 0 16,-3 1 0-16,1 3 0 15,2 0 0-15,0 2 0 16,0 5 0-16,0 0 0 15,-5 2 0-15,-1 0 0 16,0 1 0-16,-5-1 0 16,1-1 0-16,-1-3 0 0,1 0 0 15,0-1 0-15,1 3 0 16,2 2 0-16,1 4 0 16,3-1 0-16,-2 3 0 15,2 1 0-15,-3 2 0 16,0 0 0-16,0-3 0 15,-1 2 0-15,0-4 0 16,3 2 0-16,1-1 0 16,1 2 0-16,1 0 0 15,1 0 0-15,0 1 0 16,-2 0 0-16,2 0 0 16,0 1 0-16,0 0 0 0,0-1 0 15,0-1 0 1,0 1 0-16,0 1 0 0,0 3 0 15,0 2 0-15,0 3 0 16,0 2 0-16,0-1 0 16,0 2 0-16,0-1 0 15,0-1 0-15,0-1 0 16,0 2 0-16,3-2 0 16,-1 1 0-16,1 0 0 15,-2 1 0-15,1 3 0 16,-1-1 0-16,1 1 0 15,-1 2 0-15,1 2 0 16,2-1 0-16,-1 1 0 16,-1 2 0-16,-2 3 0 0,0 1 0 15,0 2 0-15,0 0 0 16,0 0 0-16,0 0 0 16,0 0 0-16,0 0 0 15,0 0 0-15,0 0 0 16,0 0 0-16,0 0 0 15,-3 0 0-15,-8 0 0 16,-5 0 0-16,-14 0 0 16,-12 0 0-16,-6 0 0 15,-8 0 0-15,-5 2 0 16,-8 3 0-16,-4-4 0 16,-2-1 0-16,1 0 0 15,1 0 0-15,1 0 0 16,2 0 0-16,-2 0 0 15,1 0 0-15,-7 0 0 16,2 0 0-16,-6 0 0 0,3 0 0 16,1 1 0-16,7 3 0 15,3-2 0-15,6 2 0 16,1-1 0-16,-1 1 0 16,6-1 0-16,1-2 0 15,3 2 0-15,4-3 0 16,0 2 0-16,3-1 0 15,1 1 0-15,-1 1 0 16,-1-1 0-16,2 1 0 0,2 2 0 16,2-1 0-16,1 2 0 15,2 1 0-15,-4-2 0 16,0 2 0-16,2 2 0 16,-1-1 0-16,3-1 0 15,4 2 0-15,3-4 0 16,4 1 0-16,3-2 0 15,0 0 0-15,3 1 0 16,0-3 0-16,1 1 0 16,-1 2 0-16,2-1 0 15,1 2 0-15,1-2 0 16,2 0 0-16,0-1 0 16,-2-2 0-16,-1 2 0 15,0-2 0-15,1 2 0 16,3-2 0-16,3-1 0 0,2 2 0 15,5-2 0-15,2 1 0 16,1-1 0-16,0 2 0 16,0-2 0-16,0 5 0 15,4-2-855-15,5-3-150 16</inkml:trace>
  <inkml:trace contextRef="#ctx0" brushRef="#br0" timeOffset="78558.95">24842 8151 23 0,'0'0'114'0,"0"0"-85"15,0 0 56-15,0 0-1 0,0 0 12 16,0 0 23-16,0 0 64 16,-87 0 63-16,74 0 9 15,4 0 17-15,0 0-21 16,1 0-78-16,1 0-56 15,3 2-117-15,1 1 0 16,3-1 0-16,0-2 0 16,0 0 0-16,0 0 0 15,0 0 0-15,4 0 0 16,20 0 0-16,18-2 0 16,19-5 0-16,12 0 0 15,9 3 0-15,5 1 0 16,7 0 0-16,3 0 0 15,1-2 0-15,-7 1 0 0,-9-4 0 16,-10 0 0-16,-18 4 0 16,-16-2 0-16,-20 4 0 15,-9-2 0-15,-7 2 0 16,-2 2 0-16,0-1 0 16,0-2 0-16,0-2 0 15,0-3 0-15,0-5 0 16,0-1 0-16,-2-3 0 15,-1-4 0-15,-3 1 0 16,2-6 0-16,-4-6 0 16,-4-4 0-16,3-7 0 15,-3-5 0-15,2-6 0 16,0-5 0-16,0-3 0 0,2-6 0 16,0-4 0-1,2-3 0-15,3-1 0 0,-3 0 0 16,2 0 0-16,-1 1 0 15,-1 3 0-15,2 6 0 16,-1 8 0-16,-1 8 0 16,2 7 0-16,-2 2 0 15,0 5 0-15,2 3 0 16,0 4 0-16,1 5 0 16,0 5 0-16,0 2 0 0,2 1 0 15,-3 5 0 1,1-1 0-16,3 3 0 0,-2 2 0 15,2 0 0-15,0 4 0 16,0 0 0-16,0 2 0 16,0 1 0-16,-1 0 0 15,1 0 0-15,-2-2 0 16,2 2 0-16,0 0 0 16,0 0 0-16,0 0 0 15,0 0 0-15,0-1 0 16,0 1 0-16,-1 0 0 15,1 0 0-15,-2 0 0 16,2 0 0-16,0 0 0 16,0 0 0-16,0 0 0 15,0 0 0-15,0 0 0 16,0 0 0-16,0 0 0 0,0 0 0 16,0 0 0-16,0 0 0 15,-1 0 0-15,1 0 0 16,0 0 0-16,0 0 0 15,0 0 0-15,0 0 0 16,0 0 0-16,16 0 0 16,24 0 0-16,25 0 0 15,16-1 0-15,5-3 0 16,-6 2 0-16,-8-1 0 16,-8 0 0-16,-7 2 0 15,-10-3 0-15,-14 2 0 16,-15 1 0-16,-9-2 0 15,-8 3 0-15,-1-4 0 16,0 4 0-16,0-2 0 0,0 2 0 16,0-3 0-16,0 2 0 15,0 0 0-15,-4-1 0 16,-9 1 0-16,-7 1 0 16,-8 0-341-16,-5 0-940 15</inkml:trace>
  <inkml:trace contextRef="#ctx0" brushRef="#br0" timeOffset="80028.03">27035 7404 88 0,'0'0'27'0,"0"0"21"16,0 0 1-16,0 0 7 15,0 0-1-15,0 0-10 16,0 0 5-16,-19 0 14 0,19 0 7 15,0 0 34-15,0 0-2 16,0 0-15-16,14 0-78 16,18 0-10-16,16-1-20 15,22-2 1-15,15 0 16 16,11 0 3-16,6 0 0 16,3 0 0-16,2-2 0 15,4-1 0-15,8-1 9 16,9 0-6-16,5 0 3 15,-8 0 1-15,-10-3-7 16,-21 0-10-16,-19-1 10 16,-20 1 40-16,-21 1 67 15,-14 4 87-15,-9-1 112 16,-4 2-50-16,-1 1-90 16,0-1-108-16,-1 1-17 0,-2 1-18 15,-1 2-12-15,-1 0 2 16,-1 0-13-16,0 0 0 15,0 0 0-15,0 0 0 16,0 0 0-16,0 0 0 16,0 0 0-16,0 0 0 15,0 0 0-15,0 0 0 16,0-1 0-16,0 1 0 16,0 0 0-16,0-1 0 15,0 1 0-15,0 0 0 0,0 0 0 16,0 0 0-16,0 0 0 15,0 0 0 1,0 0 0-16,0 0 0 16,0 0 0-16,0 0 0 0,0 0-152 15,6 0-1108-15,6 0 852 16</inkml:trace>
  <inkml:trace contextRef="#ctx0" brushRef="#br0" timeOffset="81312.52">29442 6972 47 0,'0'0'136'0,"0"0"-19"15,0 0 99-15,0 0 236 0,-21-79 208 16,15 65-241-1,3 1-419-15,0 5 0 16,1 1 0-16,2 4 0 0,-1 1 0 16,1 1 0-16,-2 1 0 15,2 0 0-15,0 0 0 16,0 0 0-16,0 11 0 16,0 13 0-16,11 10 0 15,5 4 0-15,5-1 0 16,6-5 0-16,0-6 0 15,1-9 0-15,0-9 0 16,5-8 0-16,5 0 0 16,1-11 0-16,-1-9 0 0,-7-4 0 15,-8 2 0 1,-5-2 0-16,-9-2 0 0,-5 1 0 16,-4-2 0-16,0 2 0 15,0 0 0-15,0 7 0 16,0 4 0-16,0 7 0 15,0 3 0-15,0 3 0 16,0 1 0-16,0 0 0 16,-1 5 0-16,1 24 0 15,0 20 0-15,0 21 0 16,0 21 0-16,8 12 0 16,-3 3 0-16,-5-5 0 15,0-7 0-15,-24-5 0 16,-9-8 0-16,-9-12 0 0,-4-15 0 15,4-17 0-15,7-19 0 16,6-17 0-16,1-1 0 16,0-24 0-16,-1-14 0 15,6-7 0-15,10-3 0 16,13 4 0-16,0 7 0 16,13 8 0-16,13 5 0 15,9 3 0-15,5 6 0 16,6 7 0-16,3 6 0 15,-2 2 0-15,-5 2 0 16,-5 12 0-16,-12 3 0 16,-2 0 0-16,-7 0 0 15,-3-3 0-15,1 0 0 16,-1-5 0-16,6-5-18 16,10-4-1109-16,7 0 554 0,6-21 330 15</inkml:trace>
  <inkml:trace contextRef="#ctx0" brushRef="#br0" timeOffset="81571.83">30319 7048 157 0,'0'0'208'0,"0"0"32"15,0 0 399 1,0 0 70-16,0 0-615 16,0 0-94-16,49-31 0 0,-7 31 0 15,10 0 0-15,3 8 0 16,-10 12-720-16,-15 10-32 16,-21 4 460-16,-9 6 153 15,-21-4 6-15</inkml:trace>
  <inkml:trace contextRef="#ctx0" brushRef="#br0" timeOffset="81696.48">30434 7335 12 0,'0'0'125'0,"0"0"-76"0,0 0 88 15,0 0 77-15,0 0-59 16,0 0-155-16,97-13-8 16,-56 13-149-16,3 0-45 15,0 0 3-15</inkml:trace>
  <inkml:trace contextRef="#ctx0" brushRef="#br0" timeOffset="82093.52">31192 6900 247 0,'0'0'200'0,"0"0"437"15,0 0 326-15,-5-75-963 16,5 68 0-16,0 3 0 16,0 3 0-16,0 1 0 15,0 0 0-15,0 0 0 16,0 0 0-16,0 8 0 16,0 22 0-16,1 19 0 15,9 19 0-15,-1 8 0 16,1 0 0-16,-3-10 0 15,-2-9 0-15,-2-11 0 16,-2-7 0-16,-1-7 0 16,0-6 0-16,0-4 0 15,0-5 0-15,0-6 0 16,0-4 0-16,0-3 0 16,0-2 0-16,0-2 0 0,2 0 0 15,3 0 0-15,8-2 0 16,10-23 0-16,13-16-1677 15</inkml:trace>
  <inkml:trace contextRef="#ctx0" brushRef="#br0" timeOffset="82438.59">31869 6743 172 0,'0'0'149'16,"0"0"112"-1,17-76 790-15,-16 63-637 16,-1 8-414-16,0 5 0 0,0 0 0 16,0 0 0-16,0 24 0 15,-6 20 0-15,-11 18 0 16,-6 18 0-16,-10 12 0 16,-6 7 0-16,-6 4 0 15,5-6 0-15,1-8 0 16,4-11 0-16,6-12 0 15,6-13 0-15,6-13 0 16,5-12 0-16,6-13 0 16,3-9 0-16,3-4 0 0,0-2 0 15,6-5 0-15,16-15 0 16,15-13 0-16,13-5 0 16,3-3-1508-16,1-2 995 15</inkml:trace>
  <inkml:trace contextRef="#ctx0" brushRef="#br0" timeOffset="82785.67">32285 6989 141 0,'0'0'354'0,"0"0"108"16,10-86 604-16,-10 74-1042 15,0 9-24-15,0 3 0 16,0 2 0-16,-17 28 0 0,-10 21 0 15,-7 18 0-15,1 4 0 16,4 0 0-16,10-9 0 16,13-12 0-16,6-9 0 15,2-10 0-15,21-8 0 16,13-11 0-16,9-10 0 16,6-4 0-16,-4-8 0 15,-6-15 0-15,-10-6 0 16,-10-1 0-16,-10-3 0 15,-7-6 0-15,-4-2 0 16,-4-3 0-16,-19-1 0 16,-11 2 0-16,-7 13 0 15,-5 12 0-15,-11 13 0 16,-2 5-1669-16</inkml:trace>
  <inkml:trace contextRef="#ctx0" brushRef="#br0" timeOffset="84506.34">20150 2901 46 0,'0'0'73'15,"0"0"-12"-15,0 0 29 16,0 0 6-16,0 0 32 15,0 0-4-15,-67-20-9 16,40 37-9-16,-6 6 46 16,-3 9 26-16,-4 8-59 15,-5 8-54-15,-4 10 3 16,-6 9-15-16,-5 8 12 16,-4 8-32-16,-2 7 23 0,2 12 45 15,1 4-50-15,2 10-10 16,3 5 28-16,1 4-69 15,4-3-12-15,5-2 6 16,5-7 6-16,2-9 0 16,2-11 0-16,2-10 6 15,6-6 40-15,5-9 64 16,7-8-97-16,6-10-13 16,5-15 0-16,5-12 0 15,2-8 0-15,1-10 0 0,-2-4 0 16,1-1 0-16,1 0 0 15,-5 0 0-15,-1 0 0 16,-4-11-209-16,-2-4-1026 16,-6 2 851-1</inkml:trace>
  <inkml:trace contextRef="#ctx0" brushRef="#br0" timeOffset="85092">18820 4623 135 0,'0'0'83'0,"0"0"59"16,0 0 118-16,0 0 275 16,0 0 79-16,0 0-336 15,-10-68-278-15,10 63 0 16,0 4 0-16,0 0 0 16,0 1 0-16,0 0 0 15,0 0 0-15,0 0 0 16,0 0 0-16,0 9 0 0,4 14 0 15,4 8 0-15,1 7 0 16,3 6 0-16,-2 7 0 16,2 3 0-16,0 0 0 15,-1-7 0-15,-1-7 0 16,-1-9 0-16,-3-9 0 16,-1-5 0-16,-2-8 0 15,-3-7 0-15,1-2 0 16,1 0 0-16,8 0 0 15,15-22 0-15,17-12 0 16,18-14 0-16,8-4 0 16,4 5 0-16,-1 7 0 15,-9 10 0-15,-19 13 0 16,-18 8 0-16,-16 8 0 16,-9 1 0-16,0 0 0 0,0 1 0 15,-3 12 0-15,-6 5 0 16,0-8-1418-16,1-8 938 15</inkml:trace>
  <inkml:trace contextRef="#ctx0" brushRef="#br0" timeOffset="86044.51">21073 2446 107 0,'0'0'107'16,"0"-82"49"-16,0 49 222 16,0 2 326-16,0 9-109 15,0 10-595-15,0 6 0 16,-1 5 0-16,-2 1 0 16,3 0 0-16,-2 0 0 15,2 8 0-15,0 13 0 16,-1 11 0-16,-1 7 0 0,-1 9 0 15,-1 11 0-15,-5 12 0 16,-5 6 0-16,-2 3 0 16,0-7 0-16,-2-7 0 15,6-12 0-15,4-13 0 16,5-16 0-16,3-14 0 16,0-8 0-16,0-3 0 15,0 0 0-15,0-5 0 16,0-16 0-16,2-16 0 15,4-14 0-15,1-13 0 16,1-11 0-16,4-9 0 16,-2 2 0-16,2 3 0 15,0 14 0-15,-3 10 0 16,-1 7 0-16,0 6 0 16,-2 5 0-16,-1 6 0 0,-1 4 0 15,1 8 0-15,-2 5 0 16,1 5 0-16,-3 6 0 15,-1 3 0-15,4 0 0 16,6 12 0-16,6 13 0 16,10 8 0-16,5 10 0 15,5 5 0-15,0 4 0 16,1 3 0-16,1 4 0 16,-6 4 0-16,0 0 0 15,-4-4 0-15,-7-5 0 0,-3-9 0 16,-5-8 0-16,-2-8 0 15,-4-7 0-15,-1-7 0 16,-3-8 0-16,-3-4 0 16,0-1 0-16,0-2 0 15,0 0 0-15,0 0 0 16,-21 0-837-16,-15-9-146 16</inkml:trace>
  <inkml:trace contextRef="#ctx0" brushRef="#br0" timeOffset="86238.99">21022 2767 209 0,'0'0'66'0,"0"0"119"16,0 0 93-16,0 0-154 15,97-86-114-15,-29 55-10 16,8 0 0-16,3 0-13 15,0 2-222-15,-5 2-79 16,-9 2 116-16</inkml:trace>
  <inkml:trace contextRef="#ctx0" brushRef="#br0" timeOffset="86834.25">21864 2366 224 0,'0'0'153'15,"0"0"-25"-15,0 0 236 16,0 0-69-16,0 0-254 16,0 0-2-16,8-4-25 15,-5 9 55-15,0-2 4 16,-3-1-26-16,0-2-4 16,0 0 17-16,0 0 40 15,0 0 297-15,0-6-397 16,0-5 0-16,-5-1 0 15,2 1 0-15,0 5 0 16,0 1 0-16,1 4 0 16,2 1 0-16,0 0 0 15,0 0 0-15,0 7 0 16,0 5 0-16,2 2 0 16,4-1 0-16,0-1 0 0,0 0 0 15,0-4 0-15,-3-4 0 16,-3-3 0-16,0-1 0 15,0 0 0-15,0 0 0 16,0-10 0-16,0-11 0 16,0-5 0-16,-3 0 0 15,-7 2 0-15,0 4 0 16,4 7 0-16,0 6 0 16,-1 3 0-16,1 3 0 15,-1 1 0-15,-6 0 0 0,-3 1 0 16,-4 13 0-1,-2 10 0-15,0 7 0 0,1 7 0 16,6 7 0-16,2 2 0 16,10 2 0-16,3-1 0 15,5-4 0-15,21-10 0 16,13-10 0-16,9-8 0 16,8-8 0-16,3-8-117 15,-6 0-708-15,-5-3 178 16,-12-18 377-16</inkml:trace>
  <inkml:trace contextRef="#ctx0" brushRef="#br0" timeOffset="87232.2">22235 1844 7 0,'0'0'192'0,"0"0"-42"16,0 0 139-16,0 0 385 16,-43-76 61-16,41 73-735 15,2 0 0-15,0 3 0 16,0 0 0-16,0 0 0 16,0 0 0-16,0 7 0 15,2 20 0-15,13 15 0 16,6 15 0-16,3 11 0 0,0 4 0 15,3 5 0-15,-2-1 0 16,-3-4 0-16,-2-8 0 16,-1-13 0-16,-4-12 0 15,-2-10 0-15,-3-10 0 16,-4-6 0-16,-2-8 0 16,-1-3 0-16,-2-2 0 15,1 0 0-15,-1 0 0 16,-1-9 0-16,0-8 0 15,0-8-1542-15,-16 1 1143 16</inkml:trace>
  <inkml:trace contextRef="#ctx0" brushRef="#br0" timeOffset="87671.31">22195 2219 92 0,'0'0'28'0,"0"0"25"16,134-49 0-16,-71 32-9 16,0 0-5-16,-7 0 3 15,-9 1-13-15,-10 2 3 16,-13 3 19-16,-8 4 49 16,-7 3 70-16,-6 1 95 15,-3 3-19-15,0 0-95 0,0 0-34 16,0 0 10-16,0 0-54 15,0 0 82-15,0 0 25 16,0 0-180-16,0 0 0 16,0 0 0-16,0 0 0 15,0 0 0-15,0 0 0 16,0 0 0-16,0 0 0 16,0 9 0-16,0 9 0 15,7 7 0-15,3 7 0 16,0 4 0-16,0 4 0 15,1-1 0-15,-2-1 0 16,1-6 0-16,-2-5 0 16,-1-9 0-16,-1-9 0 15,-1-4 0-15,-2-5 0 0,1 0 0 16,-1-12-568-16,-3-19-586 16</inkml:trace>
  <inkml:trace contextRef="#ctx0" brushRef="#br0" timeOffset="87944.58">22687 1786 270 0,'0'0'460'0,"0"0"857"16,0 0-1317-16,0 0 0 15,0 0 0-15,0 0 0 16,0 6 0-16,0 1 0 0,0-3 0 15,0-4 0-15,0 0 0 16,0 0 0-16,0 0 0 16,0 0 0-16,0-8 0 15,-3-4 0-15,-2 2 0 16,2 10 0-16,3 0 0 16,0 28-1381-16,0 5 987 15,4 4 216-15</inkml:trace>
  <inkml:trace contextRef="#ctx0" brushRef="#br0" timeOffset="88319.02">22894 2012 228 0,'0'0'158'0,"0"0"247"16,0 0 415-16,0 0-384 15,0 0-436-15,0 0 0 16,10-16 0-16,5 39 0 16,9 6 0-16,1 0 0 15,-4-3 0-15,0-6 0 16,-6-5 0-16,-5-8 0 16,-4-4 0-16,-3-3 0 15,2 0 0-15,3-9 0 0,3-12 0 16,4-8 0-16,-5-3 0 15,-2-3 0-15,-5-2 0 16,-2 6 0-16,-1 3 0 16,0 7 0-16,0 5 0 15,3 8 0-15,3 5 0 16,12 3 0-16,12 7-346 16,4 18-911-16,2 3 986 15,-10 2 112-15</inkml:trace>
  <inkml:trace contextRef="#ctx0" brushRef="#br0" timeOffset="88701">23480 1923 168 0,'0'0'150'16,"0"0"148"-16,0 0 403 16,0-78-47-16,0 70-578 15,0 4-76-15,-5 4 0 16,-2 0 0-16,-7 15 0 15,-7 12 0-15,-5 14 0 16,0 7 0-16,4-2 0 16,7-6 0-16,6-10 0 15,6-14 0-15,3-10 0 16,0-5 0-16,0-1 0 16,13-7 0-16,8-13 0 15,2-10 0-15,1-1 0 16,-5-1 0-16,-5 6 0 0,-3 5 0 15,-3 5 0-15,-2 8 0 16,-2 5 0-16,5 3 0 16,5 0 0-16,6 12 0 15,7 8 0-15,-1 3 0 16,-1 0 0-16,-3-3 0 16,-1-5-203-16,-1-5-755 15,7-9 444-15,4-1 293 16</inkml:trace>
  <inkml:trace contextRef="#ctx0" brushRef="#br0" timeOffset="89033.11">23913 1194 219 0,'0'0'191'16,"0"0"268"-16,0 0 339 15,0 0-418-15,0 0-380 16,0 0 0-16,-23-47 0 16,23 74 0-16,12 18 0 15,9 19 0-15,2 13 0 16,2 14 0-16,-3 4 0 16,-1 1 0-16,-6-5 0 15,-2-10 0-15,-2-10 0 0,-1-14 0 16,0-16 0-16,1-17 0 15,-2-11 0-15,0-8 0 16,-5-4 0-16,-4-1-209 16,0 0-553-16,-1-13 162 15,-26-9 314-15,-15-4 107 16</inkml:trace>
  <inkml:trace contextRef="#ctx0" brushRef="#br0" timeOffset="89336.3">23765 1814 45 0,'0'0'79'16,"0"0"-46"-16,136-76 12 16,-69 51 5-16,4 1 13 15,-2 1-8-15,-2 3-13 0,-9 2 36 16,-10 3 14-16,-9 3 108 16,-13 3 94-16,-10 4 4 15,-10 2 63-15,-5 3-49 16,-1 0-312-16,0 5 0 15,6 16 0-15,4 8 0 16,1 8 0-16,2 4 0 16,1 0 0-16,-2-1 0 15,-1-7 0-15,-1-6 0 16,-4-7 0-16,-2-9 0 16,-1-5 0-16,-2-5 0 15,1-1 0-15,1 0-887 16,-3-21 163-16,0-14 415 15</inkml:trace>
  <inkml:trace contextRef="#ctx0" brushRef="#br0" timeOffset="89591.61">24427 1267 293 0,'0'0'176'0,"0"0"840"15,0 0-454-15,0 0-562 16,0 0 0-16,0 0 0 15,-12-14 0-15,11 14 0 16,-1 0 0-16,2 0 0 16,0 0 0-16,0 0 0 15,0 0 0-15,0 0 0 0,0 0 0 16,0-2 0-16,0 2 0 16,0 0 0-16,3 0 0 15,14 19 0-15,14 7-1363 16,14 2 912-16,0-2 232 15</inkml:trace>
  <inkml:trace contextRef="#ctx0" brushRef="#br0" timeOffset="89947.75">24915 1422 381 0,'0'0'169'0,"0"0"564"0,-28-72 31 16,19 58-764-16,1 5 0 15,2 8 0-15,-4 1 0 16,-5 11 0-16,-6 23 0 16,-6 14 0-16,3 11 0 15,9 2 0-15,7-6 0 16,8-8 0-16,0-13 0 16,8-11 0-16,9-11 0 15,5-10 0-15,2-2 0 16,3-5 0-16,3-16 0 15,-6-7 0-15,-2-6 0 16,-6-4 0-16,-5-4 0 16,-5-5 0-16,-6 2 0 0,0 5 0 15,0 5 0 1,0 15 0-16,0 10 0 0,-2 5 0 16,2 5 0-16,0 3-1291 15,5 2 673-15</inkml:trace>
  <inkml:trace contextRef="#ctx0" brushRef="#br0" timeOffset="90417.48">25179 1230 264 0,'0'0'132'0,"0"0"650"16,0 0 87-16,0 0-869 15,0 0 0-15,0 0 0 16,6-68 0-16,2 90 0 0,4 8 0 16,5 15 0-16,-3 5 0 15,-2 5 0-15,-5 2 0 16,-1-5 0-16,0-13 0 16,1-12 0-16,-2-13 0 15,-2-8 0-15,2-6 0 16,-4 0 0-16,2 0 0 15,3-2 0-15,3-17 0 16,4-9 0-16,4-17 0 16,-1-8 0-16,3-10 0 15,-2 2 0-15,-1 9 0 16,-5 15 0-16,-5 16 0 0,-2 13 0 16,-4 8 0-16,0 0 0 15,3 4 0-15,0 14 0 16,5 6 0-16,2 7 0 15,2 2 0-15,0-1 0 16,1 2 0-16,2-2 0 16,3 2 0-16,-3-1 0 15,-4 2 0-15,-11-1-1202 16,-6-2 675-16,-32 3 278 16</inkml:trace>
  <inkml:trace contextRef="#ctx0" brushRef="#br0" timeOffset="91214.73">21931 3631 144 0,'0'0'98'0,"-7"-88"51"15,-10 54 248-15,1 7 392 16,0 9-319-16,6 7-470 0,4 4 0 16,2 7 0-16,4 0 0 15,-3 0 0-15,0 25 0 16,3 15 0-16,-1 22 0 16,1 15 0-16,0 11 0 15,1 2 0-15,11 0 0 16,0-5 0-16,3-10 0 15,-2-12 0-15,0-17 0 16,-2-14 0-16,-5-15 0 16,-1-11 0-16,-4-6 0 15,1 0 0-15,-2-26 0 16,0-12 0-16,0-19 0 16,-15-10 0-16,-14-8 0 0,-2-5-169 15,-2-1-214-15,5 2 151 16,7 8 156-16,6 14 76 15,7 13 0-15,4 12 130 16,4 6 108-16,0 4-30 16,12-1 0-16,18-1-150 15,16 1-58-15,15 0-18 16,8-2-17-16,4 6 18 16,-6 4-87-16,-4 4-261 15,-8 10-165-15,-9 1 46 0,-16 5 259 16,-21 18 95-16</inkml:trace>
  <inkml:trace contextRef="#ctx0" brushRef="#br0" timeOffset="91386.27">21885 3872 197 0,'0'0'65'0,"0"0"-25"15,0 0 65-15,0 0-89 16,112-20-16-16,-42 7-48 16,4 1-100-16,1-2 23 15</inkml:trace>
  <inkml:trace contextRef="#ctx0" brushRef="#br0" timeOffset="91834.06">22568 3682 176 0,'0'0'118'0,"0"0"112"16,-21-71 485-16,14 56 93 15,2 7-808-15,2 4 0 16,2 4 0-16,1 0 0 16,-2 0 0-16,0 25 0 15,2 16 0-15,0 11 0 16,0 5 0-16,0-6 0 15,14-11 0-15,3-8 0 0,1-13 0 16,-2-8 0-16,1-7 0 16,2-4 0-16,3-4 0 15,2-15 0-15,-2-5 0 16,-4-3 0-16,-6-4 0 16,-3-4 0-16,-3 0 0 15,-2 1 0-15,-4 8 0 16,0 7 0-16,0 10 0 15,0 5 0-15,0 4 0 16,0 0 0-16,0 2 0 16,2 22 0-16,6 11 0 15,2 10 0-15,6 4 0 0,3 0 0 16,1 3 0 0,3-9 0-16,-4-9 0 15,0-9-414-15,1-11-557 0,-7-8 626 16,-5-6 168-16</inkml:trace>
  <inkml:trace contextRef="#ctx0" brushRef="#br0" timeOffset="92263.93">23040 3495 181 0,'0'0'106'15,"0"0"98"-15,0 0 406 16,0 0 24-16,0 0-322 0,0 0-312 15,43-38 0-15,-19 65 0 16,7 8 0-16,-2 6 0 16,-9 7 0-16,-6 1 0 15,-5 2 0-15,-9-6 0 16,0-10 0-16,0-10 0 16,0-14 0-16,0-8 0 15,0-3 0-15,0-8 0 16,-6-15 0-16,-2-12 0 15,2-12 0-15,-1-6 0 16,1-6 0-16,2 3 0 16,4 5 0-16,0 9 0 15,1 10 0-15,15 11 0 16,7 9 0-16,3 9 0 0,9 3 0 16,2 3 0-16,-1 15 0 15,-2 4 0-15,-1 4 0 16,-3 1 0-16,-3-2 0 15,-3-1 0-15,-6-4 0 16,3-4-497-16,2-8-431 16,3-8 543-16,2-14 152 15</inkml:trace>
  <inkml:trace contextRef="#ctx0" brushRef="#br0" timeOffset="92619.93">23897 3319 286 0,'0'0'82'0,"0"0"100"0,0 0 16 16,0 0-161-16,0 0-28 15,0 0 12-15,11 15 94 16,-9-14-32-16,-2-1-7 16,0 0 27-16,0 0 157 15,0-4 276-15,0-11-477 16,-3-5-59-16,-7-1 0 15,0 1 0-15,-2 4 0 16,2 8 0-16,2 2 0 16,-1 6 0-16,0 0 0 0,-3 14 0 15,-2 16 0-15,1 13 0 16,9 6 0-16,4 6 0 16,0 2 0-1,10-5 0-15,13-10 0 0,7-14 0 16,8-18-397-16,7-10 69 15,3-9-30-15,1-19-127 16,-4-6 274-16,-8-12 93 16</inkml:trace>
  <inkml:trace contextRef="#ctx0" brushRef="#br0" timeOffset="92920.12">24218 2599 277 0,'0'0'108'0,"0"0"505"16,0 0 377-16,0 0-931 16,0 0-59-16,0 0 0 15,-25-27 0-15,25 76 0 16,12 19 0-16,9 13 0 16,7 8 0-16,3 1 0 15,2 0 0-15,-2-8 0 16,-5-5 0-16,1-9 0 15,-5-11 0-15,-6-14 0 16,-4-15 0-16,-5-15 0 16,-3-9 0-16,-4-4 0 15,0 0-284-15,-11-12-216 0,-26-9-317 16,-18-11 556-16,-9 2 122 16</inkml:trace>
  <inkml:trace contextRef="#ctx0" brushRef="#br0" timeOffset="93184.42">24117 3132 87 0,'0'0'36'0,"101"-52"10"16,-36 29 0-16,3 3-14 15,-2 1-5-15,-11 5-6 16,-15 4 18-16,-16 3 31 16,-15 5 55-16,-7 2 181 15,-2 0 88-15,0 0-138 16,0 6-113-16,9 14-110 15,2 7 167-15,4 8-14 16,3 5-186-16,-3 2 0 0,1-1 0 16,-2-3 0-16,-5-6 0 15,-3-9 0-15,-2-7 0 16,2-7-59-16,2-9-1023 16,4 0 467-16,1-29 366 15</inkml:trace>
  <inkml:trace contextRef="#ctx0" brushRef="#br0" timeOffset="93351.97">24702 2710 391 0,'0'0'214'0,"0"0"825"16,0 0-636-16,-38-77-403 16,37 75 0-16,1 2 0 15,0 10 0-15,0 16-117 16,18 9-964-16,9-4 515 15,6-5 310-15</inkml:trace>
  <inkml:trace contextRef="#ctx0" brushRef="#br0" timeOffset="93649.17">25012 2813 231 0,'0'0'120'0,"0"0"239"0,0 0 274 16,0 0-52-16,0 0-458 15,-103-17-123-15,75 51 0 16,2 11 0-16,10 6 0 16,10 0 0-16,6-10 0 15,3-10 0-15,19-13 0 16,8-8 0-16,3-10 0 16,3 0 0-16,1-15 0 15,-6-12 0-15,-7-3 0 16,-6-4 0-16,-10-2 0 15,-7-1 0-15,-1 2 0 16,-1 2 0-16,-8 3 0 16,0 7 0-16,7 3 0 15,2 5-1459-15,8 1 968 0</inkml:trace>
  <inkml:trace contextRef="#ctx0" brushRef="#br0" timeOffset="94024.63">25362 2571 124 0,'0'0'347'0,"0"0"246"16,0 0 390-16,0 0-983 15,0 0 0-15,0 0 0 16,2-30 0-16,8 78 0 16,4 20 0-16,2 9 0 15,-5 5 0-15,-1-7 0 16,-4-15 0-16,-1-18 0 15,-1-21 0-15,-1-15 0 16,2-6 0-16,6-26 0 0,3-17 0 16,7-15 0-16,1-9 0 15,1 0 0-15,-3 3 0 16,-3 12 0-16,-2 15 0 16,-8 18 0-16,-2 10 0 15,1 9 0-15,6 3 0 16,13 22 0-16,9 13 0 15,10 11 0-15,-3 1 0 16,-3 2 0-16,-6-1 0 16,-3-2 0-16,-4-3 0 15,-4-12-846-15,-6-9-119 0</inkml:trace>
  <inkml:trace contextRef="#ctx0" brushRef="#br0" timeOffset="97578.68">25613 5639 139 0,'0'0'13'0,"0"0"12"16,0 0 35-16,0 0 8 0,0 0-12 15,0 0 3-15,0 0-14 16,-33 45-2-16,29-40-3 16,3 1 13-16,1-2-8 15,0-3 11-15,0-1 3 16,0 0 25-16,0 0 89 15,0 0 28-15,0 0-10 16,0-7-7-16,10-18-21 16,21-19-88-16,17-18-75 15,18-16-29-15,16-19 18 16,10-9 5-16,10-7 6 16,3-3-6-16,-3-2-73 15,-5 5 6-15,-7 9 11 0,-7 11 24 16,-8 11 33-16,-2 7 5 15,-6 12 16-15,-1 8-16 16,-7 9 0-16,-8 12 0 16,-15 11-5-16,-17 11-1 15,-9 8 1-15,-10 4-61 16,0 0 4-16,-13 16-119 16,-23 13-236-16,-20 15 107 15,-16 6 52-15,-13 6 52 16</inkml:trace>
  <inkml:trace contextRef="#ctx0" brushRef="#br0" timeOffset="98079.33">25536 5213 182 0,'0'0'48'0,"0"0"61"15,0 0 68 1,0 0 169-16,0 0 140 0,0 0 10 15,0-42-293-15,0 42-203 16,0 10 0-16,0 20 0 16,0 18 0-16,0 16 0 15,-12 13 0-15,-12 9 0 16,-1-2 0-16,5-13 0 16,5-17 0-16,9-22 0 15,6-13 0-15,0-12 0 16,24-7 0-16,28-4 0 15,30-23 0-15,18-13 0 16,11-2 0-16,-7 1 0 0,-10 7 0 16,-15 9 0-16,-18 6 0 15,-17 5 0-15,-16 6 0 16,-12 4 0-16,-10 2 0 16,-3 2-163-16,-3 0-798 15,0 0 398-15,-17 0 287 16</inkml:trace>
  <inkml:trace contextRef="#ctx0" brushRef="#br1" timeOffset="118040.05">23150 9905 46 0,'0'0'68'15,"0"0"-60"-15,0 0 30 16,0 0 1-16,0 0 8 16,0 0 28-16,-27 26 6 15,27-25-4-15,-1-1 19 16,-1 2-13-16,2 2-16 15,-5 2-31-15,0 2-3 16,-1 1 2-16,0-1 38 0,0-1 47 16,0 0-1-1,0 0 38-15,0-1-29 0,3-1 7 16,0 0-23-16,0-3-62 16,1-2 13-16,2 0-46 15,0 0 29-15,0 0 70 16,0 0-34-16,0 0-82 15,0 0 0-15,0 0 0 16,0 0 0-16,0 0 0 16,0 0 0-16,0 0 0 0,0 0 0 15,0 0 0 1,0 0 0-16,0 0 0 0,0 0 0 16,0 0 0-16,8-8 0 15,13-14 0-15,13-16 0 16,23-24 0-16,19-19 0 15,24-23 0-15,25-29 0 16,26-27 0-16,27-29 0 16,30-21 0-16,22-19 0 15,30-23 0-15,17-16 0 16,13-14 0-16,16-12 0 16,5-7 0-16,7-7 0 15,-3-8 0-15,-5-5 0 16,-7 1 0-16,-9 2 0 15,-13 8 0-15,-16 13 0 0,-25 24 0 16,-25 29 0-16,-33 37 0 16,-37 41 0-16,-35 39 0 15,-38 36 0-15,-29 31 0 16,-23 29 0-16,-15 18 0 16,-5 9 0-16,0 4 0 15,0 0 0-15,0 0 0 16,0 0 0-16,0 4 0 15,0 7 0-15,0-2 0 16,0 5 0-16,0-1 0 16,0-2 0-16,0-1 0 15,0-1-290-15,5-4-565 16,-1-5 334-16,-4 0 255 16</inkml:trace>
  <inkml:trace contextRef="#ctx0" brushRef="#br0" timeOffset="168410.01">15610 11506 13 0,'0'0'113'0,"0"0"-45"16,0 0 41-16,0 0 27 15,0 0 87-15,0 0 216 16,0 0 121-16,0 0-174 16,-20-65-386-16,20 65 0 15,0 0 0-15,0 0 0 16,0 0 0-16,0 0 0 16,0 0 0-16,0 0 0 15,0 0 0-15,0 0 0 0,0 0 0 16,0 6 0-16,0 7 0 15,2 7 0-15,7 4 0 16,-2 8 0-16,-1 0 0 16,0 3 0-16,-3-1 0 15,-1 0 0-15,-1-3 0 16,-1-1 0-16,0-7 0 16,3-3 0-16,0-4 0 15,0-5 0-15,0-3 0 16,-2-3 0-16,-1-3 0 15,2 0 0-15,-2-2 0 16,0 0 0-16,0-7 0 16,0-15 0-16,0-9 0 15,0-7-290-15,3 1-1111 16,8 4 1046-16</inkml:trace>
  <inkml:trace contextRef="#ctx0" brushRef="#br0" timeOffset="169060.31">15801 11217 127 0,'0'0'92'16,"0"0"66"-16,0 0 85 0,0 0 274 15,-81-24 24 1,57 20-172-16,-1 1-369 0,-3 3 0 16,-5 0 0-16,-3 0 0 15,-4 0 0-15,-4 13 0 16,1 7 0-16,-2 4 0 16,0 5 0-16,2 0 0 15,2 4 0-15,3 2 0 16,7 5 0-16,5 6 0 15,7 8 0-15,6 6 0 16,7 7 0-16,6 1 0 16,0-4 0-16,0-2 0 15,10-1 0-15,12-5 0 0,7-4 0 16,11-7 0 0,11-7 0-16,10-9 0 0,6-8 0 15,6-12 0-15,1-6 0 16,-5-3 0-16,-9 0 0 15,-13-7 0-15,-8-10 0 16,-3-7 0-16,3-10 0 16,2-7 0-16,5-8 0 15,-3-2 0-15,-4-1 0 16,-7 0 0-16,-13 6 0 16,-10 0 0-16,-9-3 0 15,0 1 0-15,-12-7 0 0,-12 1 0 16,-7 0 0-16,-2 4 0 15,0 6 0-15,2 5 0 16,-1 6 0-16,-1 9 0 16,-4 5 0-16,-5 5 0 15,2 5 0-15,1 6 0 16,2 3 0-16,7 0 0 16,14 16-1038-16,16-6 261 15</inkml:trace>
  <inkml:trace contextRef="#ctx0" brushRef="#br0" timeOffset="169775.37">17433 11143 115 0,'0'0'128'0,"0"0"78"16,0 0 121-16,-61-85 43 15,26 77 12-15,-8 6-135 16,-8 2-109-16,-2 13-28 15,-2 14-86-15,5 8-24 16,3 8 0-16,8 3 0 16,9 4 0-16,11-3 0 15,14-5 0-15,5-4 0 0,19-6 0 16,23-2-24-16,13-3 24 16,10-4 11-16,5 0 2 15,1-3-13-15,-7-2 0 16,-6 2 0-16,-10 1 0 15,-10 2 0-15,-10-3 0 16,-9 2 0-16,-5-4 0 16,-7 1 0-16,-7 1 0 15,0-1 0-15,-15 4 0 16,-14 2 0-16,-13 2 0 16,-4 3 0-16,2-5 0 15,10-5 0-15,10-7 0 16,10-6 0-16,7-7 0 0,3 0 0 15,2 0 0-15,2-10 0 16,0-3 0-16,3 1 0 16,23 0-789-16,3 1-132 15,9-1 669-15</inkml:trace>
  <inkml:trace contextRef="#ctx0" brushRef="#br0" timeOffset="170110.5">17852 11668 102 0,'0'0'174'16,"0"0"164"-16,0 0 687 15,0 0-617-15,0-75-408 16,0 73 0-16,0 2 0 15,0 0 0-15,0 0 0 16,0 2 0-16,0 14 0 16,0 10 0-16,0 7 0 15,0 3 0-15,0 1 0 16,0-4 0-16,0-2 0 16,1-7 0-16,1-9 0 15,0-5 0-15,-1-5 0 0,2-5 0 16,5 0 0-16,3-6 0 15,0-12-1567-15,-4-7 1175 16</inkml:trace>
  <inkml:trace contextRef="#ctx0" brushRef="#br0" timeOffset="170377.79">17906 11358 217 0,'0'0'143'15,"0"0"253"-15,0 0 343 16,0 0-246-16,0 0-434 16,0 0-59-16,-9 1 0 15,9 2 0-15,-2-3 0 0,2 0 0 16,0 0 0-16,-1 0 0 16,-5 0 0-16,-2-8 0 15,-2-5 0-15,4 3 0 16,3 4 0-16,3 6 0 15,0 1 0-15,15 22-1056 16,9 8 446-16,1 3 370 16</inkml:trace>
  <inkml:trace contextRef="#ctx0" brushRef="#br0" timeOffset="170918.34">18314 11530 223 0,'0'0'173'0,"0"0"453"15,0 0 311-15,0 0-849 16,4-76-88-16,-12 70 0 16,-5 5 0-16,-5 1 0 15,-8 0 0-15,-2 10 0 16,-3 13 0-16,1 11 0 15,5 6 0-15,4 0 0 16,10 2 0-16,8-9 0 16,3-8 0-16,0-7 0 15,8-8 0-15,8-9 0 16,4-1 0-16,3 0 0 16,3-12 0-16,-1-7 0 15,-2-4 0-15,-4-2 0 0,-3-1 0 16,-5-3 0-16,-7-3 0 15,-2-1 0-15,-2 3 0 16,0 5 0-16,0 9 0 16,0 4 0-16,0 8 0 15,0 2 0-15,0 2 0 16,0 0 0-16,0 22 0 16,0 12 0-16,6 9 0 15,1 6 0-15,-4 4 0 16,-3-3 0-16,0 0 0 0,0-4 0 15,0-3 0-15,-13-7 0 16,-1-6 0-16,-4-9 0 16,2-7 0-16,-5-5 0 15,-4-8 0-15,-4-1 0 16,-3-1-1355-16,3-18 793 16</inkml:trace>
  <inkml:trace contextRef="#ctx0" brushRef="#br0" timeOffset="171943.59">18583 11575 24 0,'0'0'155'15,"0"0"-8"-15,0 0 165 16,0 0 343-16,0-78 99 15,0 77-754-15,4 1 0 16,9 0 0-16,3 0 0 16,6 10 0-16,1 10 0 15,-1 5 0-15,-4 7 0 16,-2 8 0-16,-4 1 0 16,-4 0 0-16,-2-2 0 15,-6-7 0-15,0-6 0 0,0-9 0 16,0-10 0-16,0-5 0 15,0-2 0-15,0 0 0 16,-2-6 0-16,-5-14 0 16,-1-8 0-16,4-4 0 15,4-8 0-15,0-2 0 16,0 0 0-16,7 0 0 16,8 10 0-16,2 7 0 0,2 7 0 15,6 9 0-15,4 4 0 16,3 5 0-16,3 0 0 15,-2 4 0-15,0 11 0 16,-5 8 0-16,-3 5 0 16,-7 6 0-1,-5 4 0-15,-5 0 0 0,-8-1 0 16,0-6 0-16,0-6 0 16,-9-7 0-16,-1-8 0 15,2-6 0-15,1-4 0 16,-5 0 0-16,3-12 0 15,3-11 0-15,1-6 0 16,5-7 0-16,0-5 0 16,0-1 0-16,11 4 0 15,7 7 0-15,1 7 0 0,7 9 0 16,0 6 0-16,3 4 0 16,-1 5 0-16,-1 0 0 15,0 0 0-15,-5 12 0 16,1 8 0-16,-3 4 0 15,-5 4 0-15,-3 1 0 16,-6 1 0-16,-4-1 0 16,-2-6 0-16,0-4 0 15,0-6 0-15,0-8 0 16,0-3 0-16,6-2 0 16,11 0-546-16,8 0-382 15,12-9 563-15</inkml:trace>
  <inkml:trace contextRef="#ctx0" brushRef="#br0" timeOffset="172328.56">19747 11486 188 0,'0'0'176'15,"0"0"233"-15,0 0 286 16,0 0-116-16,0 0-579 15,0 0 0-15,-73-60 0 16,50 77 0-16,0 9 0 16,3 11 0-16,1 5 0 0,8 1 0 15,4-4 0 1,6-7 0-16,1-8 0 0,0-4 0 16,14-9 0-16,5-5 0 15,1-6 0-15,4 0 0 16,0-6 0-16,-2-12 0 15,1-2 0-15,-3-5 0 16,-6 0 0-16,-2-2 0 16,-9-4 0-16,-3 0 0 15,0 2 0-15,-2 3 0 16,-11 2 0-16,1 6 0 16,-1 3 0-16,2 7 0 0,7 8 0 15,4 0-1094-15,0 3 317 16</inkml:trace>
  <inkml:trace contextRef="#ctx0" brushRef="#br0" timeOffset="172680.62">20100 11497 137 0,'0'0'115'0,"0"0"204"15,0 0 600-15,0 0-362 0,0 0-557 16,0 0 0-16,0-69 0 16,0 69 0-16,0 0 0 15,2 10 0-15,1 16 0 16,-2 10 0-16,1 8 0 15,-2 0 0-15,0-3 0 16,0-9 0-16,1-7 0 16,1-7 0-16,2-8 0 15,8-9 0-15,2-1 0 16,5-4 0-16,1-15-946 16,-6-8 148-16,-8-9 564 15</inkml:trace>
  <inkml:trace contextRef="#ctx0" brushRef="#br0" timeOffset="172899.03">20180 11279 216 0,'0'0'210'16,"0"0"769"-16,0 0-337 16,0 0-642-16,0 0 0 15,0 0 0-15,-27-46 0 16,27 46 0-16,0 0 0 15,0 0 0-15,0 0 0 16,0 0 0-16,12 19 0 16,7 9 0-16,7 13-192 0,-1 4-1088 15,-3-1 867 1</inkml:trace>
  <inkml:trace contextRef="#ctx0" brushRef="#br0" timeOffset="173461.75">20688 11573 240 0,'0'0'168'0,"0"0"350"16,0 0 498-16,0-79-911 16,0 67-105-16,-7 5 0 0,-8 1 0 15,-6 4 0-15,-3 2 0 16,-3 0 0-16,-3 1 0 15,5 16 0-15,0 5 0 16,1 8 0-16,6 4 0 16,2 0 0-16,7-3 0 15,4-5 0-15,5-6 0 16,0-6 0-16,3-6 0 16,15-8 0-16,6 0 0 15,6-10 0-15,4-17 0 16,2-8 0-16,-1-8 0 15,0-5 0-15,-4-6 0 16,-4-5 0-16,-9-7 0 16,-12-3 0-16,-6-2 0 15,-4 5 0-15,-18 8 0 0,-3 10 0 16,0 15 0-16,7 10 0 16,6 10 0-16,8 11 0 15,2 2 0-15,2 2 0 16,0 22 0-16,0 12 0 15,11 13 0-15,3 8 0 16,0 11 0-16,-2 6 0 16,-2 2 0-16,-4 0 0 15,-1-7 0-15,-1-8 0 16,-1-14 0-16,4-12 0 16,0-14 0-16,3-6 0 15,9-5 0-15,3-4 0 16,1-6-897-16,0 0-36 15</inkml:trace>
  <inkml:trace contextRef="#ctx0" brushRef="#br0" timeOffset="174155.14">22040 11088 175 0,'0'0'119'0,"0"0"190"16,-13-86 504-16,5 65-182 16,1 5-631-16,-1 5 0 15,5 6 0-15,2 5 0 16,-1 0 0-16,2 0 0 15,-3 5 0-15,-1 17 0 16,-1 14 0-16,1 16 0 16,4 7 0-16,0 14 0 15,0 0 0-15,10 2 0 0,1-4 0 16,2-6 0-16,-2-4 0 16,0-9 0-16,0-8 0 15,-2-10 0-15,-3-11 0 16,0-8 0-16,-3-7 0 15,-2-6 0-15,1-2 0 16,-1-3 0-16,4-17 0 16,-1-11 0-16,2-9 0 15,-3-13-818-15,0-8-125 16</inkml:trace>
  <inkml:trace contextRef="#ctx0" brushRef="#br0" timeOffset="174386.03">21940 11041 213 0,'0'0'133'0,"0"0"172"16,0 0 352-16,0 0-41 16,0 0-493-16,0 0-123 15,61-29 0-15,5 25 0 16,11 0 0-16,4 4 0 15,-8 0-88-15,-10 0-598 16,-14 14 88-16,-18 7 266 16,-19 4 156-16,-12 2 54 0</inkml:trace>
  <inkml:trace contextRef="#ctx0" brushRef="#br0" timeOffset="174558.6">22053 11517 182 0,'0'0'96'0,"0"0"75"15,0 0-69-15,90-14-69 16,-18 3-33-16,11 2-60 16,-8 5-147-16,-15 4-21 0</inkml:trace>
  <inkml:trace contextRef="#ctx0" brushRef="#br0" timeOffset="175059.18">22671 11482 5 0,'0'0'296'16,"0"0"-15"-16,-28-97 793 15,19 73-683-15,3 9-391 16,1 4 0-16,1 8 0 15,3 3 0-15,1 0 0 16,-2 27 0-16,2 15 0 16,0 17 0-16,0 4 0 0,12 0 0 15,1-9 0-15,5-12 0 16,0-15 0-16,1-13 0 16,5-11 0-16,3-3 0 15,4-14 0-15,1-14 0 16,-2-9 0-16,-6-5 0 15,-7-2 0-15,-4 2 0 16,-5 2 0-16,-6 5 0 16,-2 9 0-16,0 6 0 15,0 7 0-15,0 6 0 16,0 4 0-16,0 3 0 16,0 0 0-16,0 3 0 15,0 16 0-15,0 10 0 16,0 12 0-16,4 1 0 15,4 3 0-15,1-5 0 0,3-4 0 16,0-11 0-16,4-6 0 16,2-9 0-16,4-8 0 15,5-2 0-15,-3-1 0 16,-6-12-1121-16,-3-5 574 16,-9-3 344-16,-3-3 61 15</inkml:trace>
  <inkml:trace contextRef="#ctx0" brushRef="#br0" timeOffset="175408.16">23137 11468 55 0,'0'0'62'16,"0"0"28"-16,52-82 52 16,-40 64 123-16,1 6 495 0,-4 5-87 15,7 6-673 1,4 1 0-16,4 6 0 0,1 12 0 16,-1 7 0-1,-6 4 0-15,-3 6 0 0,-12 3 0 16,-3 0 0-16,0-6 0 15,-5-8 0-15,-5-11 0 16,1-11 0-16,3-2 0 16,1-12 0-16,5-13 0 15,0-7 0-15,5-4 0 16,15 0 0-16,5 3 0 16,2 3 0-16,1 7 0 0,-1 11 0 15,0 5 0-15,-1 7 0 16,-1 0 0-16,-3 3 0 15,-4 13 0-15,-5 6 0 16,-1 3 0-16,-5 5 0 16,-1-2 0-16,1 0 0 15,-1-10-1450-15,5-16 1019 16</inkml:trace>
  <inkml:trace contextRef="#ctx0" brushRef="#br0" timeOffset="175741.24">23899 11349 45 0,'0'0'275'16,"0"0"-144"-16,0 0 227 15,0 0-116-15,0 0 117 0,0 0-12 16,36 13-75-16,-32-11-254 16,-2-2-18-16,1 0 0 15,1-9 0-15,-1-8 0 16,-3-4 0-16,0-2 0 15,0 2 0-15,0 4 0 16,-1 7 0-16,-5 5 0 16,1 5 0-16,-4 0 0 15,-3 0 0-15,-7 15 0 16,-2 10 0-16,5 8 0 16,1 5 0-16,9 3 0 15,6-1 0-15,0-5 0 16,16-10 0-16,12-8 0 15,5-8 0-15,6-5-764 0,9-4-25 16,17-4 474-16</inkml:trace>
  <inkml:trace contextRef="#ctx0" brushRef="#br0" timeOffset="176590.9">24317 10912 209 0,'0'0'181'16,"0"0"386"-16,-23-100 343 15,20 79-730-15,2 6-180 16,1 10 0-16,0 5 0 0,0 0 0 15,0 26 0-15,0 20 0 16,10 19 0-16,2 14 0 16,2 5 0-16,-2 3 0 15,1-2 0-15,-1-2 0 16,4-8 0-16,-1-5 0 16,2-11 0-16,-2-14 0 15,-5-12 0-15,-3-16 0 16,-4-12 0-16,-1-3 0 15,-2-2 0-15,0-4 0 16,0-16 0-16,-13-10 0 16,-11-5 0-16,-8-7 0 0,-3 5-1457 15,-1 6 1087-15,0 12 243 16,-1 5 91 0,1 3 30-16,4 0 6 0,10-5 44 15,9 0 8-15,2 1 0 16,7 2 5-16,1 4 20 15,3 1 20-15,9 3-24 16,29 1-29-16,22-1-41 16,24 4 25-16,10 1-7 15,1 0 42-15,-7 0-33 16,-10 0-10-16,-13 0 6 16,-12 0 45-16,-16 0 84 15,-16 0 86-15,-9 0 49 16,-11 0-28-16,1 0 28 15,1 4-290-15,1 10 0 0,2 3 0 16,0 4 0-16,-3 3 0 16,-1 1 0-16,-2-2 0 15,1 0 0-15,-1-7 0 16,0-2 0-16,0-8 0 16,0-3 0-16,2-3 0 15,-2 0 0-15,0 0-453 16,0-14-753-16,0-8 891 15</inkml:trace>
  <inkml:trace contextRef="#ctx0" brushRef="#br0" timeOffset="176790.34">24894 11097 187 0,'0'0'218'16,"0"0"704"-16,0 0-202 15,-7-82-720-15,4 69 0 16,3 7 0-16,0-1 0 15,0 5 0-15,0 2 0 16,0 0 0-16,0 0 0 16,6 9 0-16,13 19 0 15,5 15-720-15,3 7-207 16,7-3 623-16</inkml:trace>
  <inkml:trace contextRef="#ctx0" brushRef="#br0" timeOffset="177139.41">25394 11283 105 0,'0'0'216'0,"0"0"193"15,-21-79 505-15,5 59-511 16,2 6-403-16,-1 8 0 16,-3 6 0-16,-5 0 0 15,-7 19 0-15,-3 13 0 16,5 13 0-16,5 5 0 15,14-1 0-15,9-4 0 16,0-9 0-16,12-8 0 16,14-11 0-16,3-11 0 15,4-6 0-15,4-4 0 16,-2-16 0-16,-6-6 0 0,-9-1 0 16,-5-1 0-16,-9 0 0 15,-6 2 0-15,0 1 0 16,0 4 0-16,-3 5 0 15,-5 4 0-15,1 9 0 16,7 3 0-16,0 1 0 16,3 18-1504-16,16 0 1133 15</inkml:trace>
  <inkml:trace contextRef="#ctx0" brushRef="#br0" timeOffset="177619.52">25666 11233 70 0,'0'0'216'0,"0"0"271"16,0 0 787-16,0 0-1274 16,0 0 0-16,0 0 0 15,0-32 0-15,7 64 0 16,8 14 0-16,4 6 0 16,-4 4 0-16,3-2 0 15,-3-10 0-15,1-15 0 16,-2-11 0-16,5-16 0 15,6-2 0-15,7-17 0 16,8-18 0-16,1-6 0 0,0-8 0 16,-5-2 0-16,-6 4 0 15,-10 6 0-15,-9 13 0 16,-5 11 0-16,-4 8 0 16,-2 9 0-16,0 0 0 15,0 11 0-15,3 20 0 16,1 11 0-16,3 10 0 15,1 2 0-15,-2 0 0 16,2-5 0-16,2-7 0 16,-1-9 0-16,-3-14 0 15,0-9 0-15,-3-7 0 16,0-3 0-16,0 0 0 16,0 0 0-16,3-3 0 0,0-4 0 15,1-3 0-15,2 3 0 16,-6 4 0-16,-2 3 0 15,-1 0 0-15,0 0-324 16,0 0-1115-16</inkml:trace>
  <inkml:trace contextRef="#ctx0" brushRef="#br0" timeOffset="179296.22">26743 11647 76 0,'0'0'41'0,"0"0"-6"15,0 0-10-15,0 0-9 16,0 0 7-16,0 0-5 15,0 0-4-15,0-5 12 16,0 3 33-16,0-3 36 16,0 0 44-16,0-2 58 15,0 2-59-15,0 3 49 16,0 0-27-16,0 2-35 16,0 0-68-16,0 0-36 0,0 0-21 15,0 0-5 1,0 0-32-16,0 5-10 0,0 1 42 15,0 1-16-15,-2-3 16 16,-2-1 5-16,-1-3 0 16,2 0 0-16,2 0 26 15,1 0-10-15,0 0 20 16,0 0-4-16,0-3 54 16,0-3 2-16,0 1-26 15,7-1-39-15,6 5-23 16,1 1 28-16,1 0 6 15,0 0 1-15,-5 7-24 16,-1 5-5-16,-6 4 0 16,-1 3 22-16,-2 1-16 0,0 2-6 15,-3-4-6-15,-14-3-245 16,-3-2-565-16,-6-8 246 16</inkml:trace>
  <inkml:trace contextRef="#ctx0" brushRef="#br0" timeOffset="181839.37">27675 11798 12 0,'0'0'98'15,"0"0"-57"-15,0 0 47 16,0 0-9-16,0 0 22 15,0 0 28-15,0 0 43 16,78-44 42-16,-77 34 21 16,-1-4 12-16,0-2-47 15,0-7-64-15,0-4-21 16,-4-7 12-16,-2-5-74 16,0-6-53-16,-3-4 0 15,-2 0 0-15,-1-2 0 0,-2 2 0 16,1-1 0-1,6 1 0-15,3 3 0 16,4 3 0-16,0 6 0 16,0 4 0-16,10 8 0 0,-1 4 0 15,2 3 0-15,2 4 0 16,3 1 0-16,7 5 0 16,2 5 0-16,6 3-668 15,-2 0-76-15,-6 20 442 16,-12 8 141-16,-11 4 42 15</inkml:trace>
  <inkml:trace contextRef="#ctx0" brushRef="#br0" timeOffset="182042.81">27493 11497 170 0,'0'0'63'16,"0"0"51"-16,0 0-39 16,0 0-54-16,118-39-21 15,-47 24 0-15,9-2-37 16,-4 2-91-16,-11-2-16 16</inkml:trace>
  <inkml:trace contextRef="#ctx0" brushRef="#br0" timeOffset="182355.98">28300 11070 207 0,'0'0'115'16,"0"0"225"-16,0 0 466 15,0 0-227-15,0 0-579 16,0 0 0-16,-21-68 0 15,6 74 0-15,-7 21 0 16,-8 13 0-16,0 13 0 16,7 9 0-16,4 6 0 15,11 2 0-15,8 0 0 16,0-3 0-16,18-3 0 0,13-13 0 16,9-8 0-16,8-15 0 15,2-14 0-15,0-11-346 16,-1-3-558-16,-6-3 468 15,-5-13 252-15,-10-4 71 16</inkml:trace>
  <inkml:trace contextRef="#ctx0" brushRef="#br0" timeOffset="182858.64">28493 11311 131 0,'0'0'113'15,"0"0"86"-15,0 0 264 0,0 0 148 16,0 0-81 0,0 0-530-16,36-65 0 0,-17 65 0 15,3 6 0-15,-1 15 0 16,0 7 0-16,-6 6 0 16,-9 4 0-16,-6-1 0 15,0-3 0-15,-3-9 0 16,-4-9 0-16,5-10 0 15,2-6 0-15,0 0 0 16,0-5 0-16,0-13 0 0,0-6 0 16,12-3 0-1,3-3 0-15,0 1 0 0,-2 0 0 16,-2-1 0-16,-1 3 0 16,-2-2 0-16,-2 7 0 15,-3 4 0 1,-2 7 0-16,-1 3 0 0,0 4 0 15,0 4 0-15,0 0 0 16,0 0 0-16,-6 7 0 16,-6 16 0-16,-3 10 0 15,3 5 0-15,6 2 0 16,5-3 0-16,1-3 0 16,0-6 0-16,13-5 0 15,8-5 0-15,4-7 0 16,4-5 0-16,2-6 0 0,2 0-794 15,-2-6-30-15,-4-11 551 16</inkml:trace>
  <inkml:trace contextRef="#ctx0" brushRef="#br0" timeOffset="183157.84">28825 11005 64 0,'0'0'238'16,"0"0"40"-16,0 0 454 16,0 0-195-16,0 0-369 15,0 0-138-15,111 41-30 16,-71 0 0-16,-4 9 0 0,-5 6 0 16,-7 1 0-16,-9 4 0 15,-6 1 0-15,-9 0 0 16,0-1 0-16,-13-8 0 15,-6-10 0-15,2-13 0 16,-1-13 0-16,4-8 0 16,2-4 0-16,2-4 0 15,6-1 0-15,4-1-975 16,4-20 113-16</inkml:trace>
  <inkml:trace contextRef="#ctx0" brushRef="#br0" timeOffset="183485.03">29682 11241 231 0,'0'0'114'0,"0"0"225"0,0 0 146 16,0 0 7-16,0 0-281 16,0 0-211-16,51-22-57 15,-21 22 11-15,-1 0-302 16,-6 11-247-16,-9 7 188 15,-12 3 221-15,-2 3 70 16</inkml:trace>
  <inkml:trace contextRef="#ctx0" brushRef="#br0" timeOffset="183630.62">29664 11461 74 0,'0'0'62'0,"0"0"37"15,0 0 66-15,0 0 168 16,0 0 183-16,0 0-109 0,16 0-237 15,-2 0-118-15,2 0-52 16,4 0-585-16,13 0-213 16,14-10 400-16</inkml:trace>
  <inkml:trace contextRef="#ctx0" brushRef="#br0" timeOffset="184530.62">31599 10300 89 0,'0'0'53'0,"0"0"27"16,0 0 3-16,0 0 40 16,-5-78 67-16,4 67 134 15,-1 3 144-15,2 3 81 16,-1 3-461-16,1 2-88 16,-2 0 0-16,2 0 0 15,0 0 0-15,0 0 0 16,0 0 0-16,0 0 0 0,0 16 0 15,0 15 0-15,0 14 0 16,5 10 0-16,2 5 0 16,1-1 0-16,1-2 0 15,-2-3 0-15,1-2 0 16,-1-2 0-16,0-4 0 16,0-4 0-16,0-5 0 15,-1-8 0-15,-1-9 0 16,-2-9 0-16,-1-7 0 15,0-3 0-15,-1-1 0 16,1 0 0-16,-2 2 0 16,0 0 0-16,4 8 0 15,5 13-307-15,1 10-987 16,-5 7 1052-16</inkml:trace>
  <inkml:trace contextRef="#ctx0" brushRef="#br0" timeOffset="184996.71">30636 11630 114 0,'0'0'30'15,"0"0"51"-15,0 0-12 16,-83-12 35-16,74 12 14 16,4 0-16-16,2-2 41 15,3 2 45-15,0-2 126 16,2-4-54-16,41-6-99 15,41-8-127-15,53-5-23 16,60-3-11-16,41 1 0 16,25 2 0-16,15 8 0 0,-10 4 57 15,-15 3-57-15,-23 4-40 16,-29-2 23-16,-29 0 17 16,-34-1 23-16,-32 2-12 15,-36 1 12-15,-30 4-23 16,-24 0-40-16,-16 2-167 15,-14 0-172-15,-31 4-206 16,-16 10 309-16,-9 2 111 16</inkml:trace>
  <inkml:trace contextRef="#ctx0" brushRef="#br0" timeOffset="185801.19">30672 12340 95 0,'0'0'84'0,"0"0"11"16,0 0 65-16,0 0 105 15,0-75 108-15,0 58 67 16,0 5 82-16,0 0-509 15,0 6-13-15,0 4 0 16,0 2 0-16,0 0 0 0,0 0 0 16,0 5 0-16,5 17 0 15,4 10 0-15,3 10 0 16,0 9 0-16,1 6 0 16,2 2 0-16,0-3 0 15,0 0 0-15,3-8 0 16,-5-1 0-16,2-6 0 15,-6-8 0-15,-3-9 0 16,-1-9 0-16,-4-8 0 16,-1-7 0-16,3 0 0 15,-1 0 0-15,6-13 0 16,1-9 0-16,0-11-1486 16,3-2 1065-16</inkml:trace>
  <inkml:trace contextRef="#ctx0" brushRef="#br0" timeOffset="186118.33">31105 12316 211 0,'0'0'125'0,"0"0"201"15,0 0 454-15,0 0-175 16,0 0-605-16,0 0 0 15,11-59 0-15,-11 66 0 0,1 15 0 16,8 11 0 0,1 7 0-16,3 1 0 15,1 2 0-15,0 1 0 16,-1-2 0-16,-2-1 0 0,-4-2 0 16,0-6 0-1,-4-6 0-15,-3-11 0 0,0-4 0 16,0-5 0-16,0-3 0 15,0-1-1102-15,-1-3 469 16,-18 0 397-16</inkml:trace>
  <inkml:trace contextRef="#ctx0" brushRef="#br0" timeOffset="186287.87">30977 12623 145 0,'0'0'126'15,"0"0"70"1,0 0-3-16,97-46-102 0,-33 37-36 16,8 2-44-16,7 2-11 15,5 0-157-15,0-2-116 16,-8-1 39-16</inkml:trace>
  <inkml:trace contextRef="#ctx0" brushRef="#br0" timeOffset="186743.74">31718 12590 70 0,'0'0'97'0,"0"0"-73"16,0 0 55-16,0 0 33 15,0 0 8-15,0 0 18 16,90 22 19-16,-71-22-16 15,2 0-61-15,-3 0-43 16,0-4-12-16,-2-8 9 16,1-4 2-16,-2-3-26 15,-3-3 3-15,-5-1 24 16,0-2-28-16,-7 1 16 16,0 0-16-16,0 2 26 15,-11 2-35-15,-6 2 39 16,-4 7 8-16,-1 4-5 0,-4 6-6 15,-1 1-36-15,1 0 22 16,-1 15-11-16,3 9 27 16,2 9-22-16,4 5 28 15,3 9 40-15,6 5-11 16,6 2 36-16,3-4-10 16,0-6 0-16,14-12-99 15,9-6 0-15,9-7 0 16,2-6 0-16,9-9 0 15,0-4 0-15,3 0-414 0,-1-11-564 16,1-8 526 0</inkml:trace>
  <inkml:trace contextRef="#ctx0" brushRef="#br0" timeOffset="187060.67">32115 12221 214 0,'0'0'107'0,"0"0"45"15,0 0 21-15,0 0-46 16,0 0-61-16,0 0-60 16,93 0 8-16,-62 0-8 15,-6-1-6-15,-4-1-26 16,-3 2-189-16,-6 0 9 16,0-1 9-16,-2 0 14 15</inkml:trace>
  <inkml:trace contextRef="#ctx0" brushRef="#br0" timeOffset="187675.5">32477 12100 162 0,'0'0'154'16,"0"0"146"-16,0 0 289 16,0 0 96-16,0 0-528 15,0 0-157-15,52-31 0 16,-27 31 0-16,3 14 0 16,-1 6 0-16,-3 4 0 15,-5 3 0-15,-2-1 0 16,-7 3 0-16,-4-2 0 0,-6-2 0 15,0-1 0-15,0-4 0 16,-1-2 0-16,-8-4 0 16,3-4 0-16,1-6 0 15,5-4 0-15,0 0 0 16,0 0 0-16,0-8 0 16,0-12 0-16,6-3 0 15,5-8 0-15,2 0 0 16,-1 2 0-16,0 0 0 15,1 3 0-15,-4 4 0 16,-1 0 0-16,0 3 0 16,-3 4 0-16,-2 3 0 15,-1 4 0-15,-1 6 0 16,-1 2 0-16,0 0 0 0,0 1 0 16,-1 20 0-16,-13 13 0 15,-2 10 0-15,4 3 0 16,2 0 0-16,8-8 0 15,2-4 0-15,6-10 0 16,18-6 0-16,7-3 0 16,5-10 0-16,2-3 0 15,-3-2 0-15,-7 1 0 16,-8 5-1056-16,-7 0 376 16,-8 0 444-16</inkml:trace>
  <inkml:trace contextRef="#ctx0" brushRef="#br0" timeOffset="189834.01">15477 13673 61 0,'0'0'66'0,"0"0"2"15,0 0 40-15,0 0 16 16,0 0 56-16,0 0 185 16,0 0 73-16,0 0-113 15,0-4-37-15,0 4-264 16,0 0-24-16,0 0 0 0,0 0 0 16,0 18 0-1,0 9 0-15,0 5 0 0,-3 0 0 16,3-1 0-16,0-4 0 15,0-4 0-15,7-2 0 16,2 0 0-16,0-3 0 16,0-1 0-16,-4-2 0 15,-1-3 0-15,-2-4 0 16,-1-4 0-16,-1-2 0 16,2-2 0-16,4 0 0 15,10 0-203-15,4 0-1036 16,0-6 850-16</inkml:trace>
  <inkml:trace contextRef="#ctx0" brushRef="#br0" timeOffset="190140.2">15669 13755 94 0,'0'0'99'16,"0"0"55"-16,0 0 104 15,0 0 251-15,0 0 50 16,0 0-185-16,0-51-374 16,0 51 0-16,0 0 0 15,0 0 0-15,0 7 0 16,0 11 0-16,8 6 0 16,-4 6 0-16,1 0 0 15,-2 2 0-15,3-8 0 16,-3-4 0-16,1-7 0 0,-1-6 0 15,0-2 0-15,-1-4 0 16,2-1 0-16,1 0-878 16,2 0 107-16,-1 0 511 15</inkml:trace>
  <inkml:trace contextRef="#ctx0" brushRef="#br0" timeOffset="190738.31">15724 13329 76 0,'0'0'59'16,"0"0"4"0,0 0 11-16,0 0 1 0,-92-67-1 15,53 67-20-15,-7 2-13 16,-2 17 14-16,3 1 18 15,3 7 16-15,4 5 17 16,2 6-7-16,3 7-19 16,1 8-51-16,2 7 13 15,3 7-38-15,3 5 22 16,9 2-17-16,9 0-9 16,6-7 0-16,1-5 9 15,22-6-9-15,9-3 0 0,9-4-5 16,5-1 5-16,5-3 0 15,4-7 0-15,2-7 5 16,0-10-5-16,-2-8-48 16,-1-10 2-16,-2-3-21 15,-3-10 67-15,3-16 0 16,-1-7 0-16,-3-7 0 16,-2 0 0-16,-6-6 15 15,-5 0-4-15,-9-5 0 16,-6-1 2-16,-11-9 29 15,-8-2 4-15,-1-4 36 16,-9 0 15-16,-16 3-1 16,-5 6 60-16,-1 3-57 0,-1 5 158 15,2 8-111-15,-2 5-146 16,-7 8 0-16,-1 5 0 16,-7 6 0-16,-2 5 0 15,9 3 0-15,8 6 0 16,12 4 0-16,8 0 0 15,1 2-897-15,2 13 172 16,-4-3 442-16</inkml:trace>
  <inkml:trace contextRef="#ctx0" brushRef="#br0" timeOffset="191804.59">16914 13402 110 0,'0'0'49'0,"0"0"49"16,0 0 41-16,-38-83 66 15,29 71 216-15,5 2 80 16,-2 6-19-16,6 2-440 15,0 2-42-15,-1 0 0 16,1 10 0-16,0 17 0 0,0 14 0 16,0 9 0-16,3 8 0 15,10 6 0-15,0 2 0 16,4 4 0-16,-2 5 0 16,4-2 0-16,0-7 0 15,-2-9 0-15,-1-14 0 16,-5-13 0-16,-4-12 0 15,-4-10 0-15,-1-7 0 16,-1-1 0-16,1 0 0 0,0-5 0 16,3-17 0-1,3-8 0-15,4-8 0 16,7-1 0-16,3-3-1218 16,-2 0 671-16,-1 0 359 0</inkml:trace>
  <inkml:trace contextRef="#ctx0" brushRef="#br0" timeOffset="192088.83">17270 13330 173 0,'0'0'97'16,"0"0"100"-16,0-72 225 0,0 62 311 16,0 7-308-1,0 3-425-15,0 0 0 0,0 15 0 16,0 18 0-16,0 11 0 15,3 12 0-15,9 4 0 16,4 5 0-16,0 1 0 16,0-2 0-16,-4-3 0 15,1-6 0-15,-5-11 0 16,-1-12 0-16,-4-13 0 16,-1-10 0-16,-2-5 0 15,0-2-152-15,0-1-1003 16,-11-1 723-16,-22 0 204 15</inkml:trace>
  <inkml:trace contextRef="#ctx0" brushRef="#br0" timeOffset="192727.14">16972 13739 152 0,'0'0'62'15,"0"0"-8"-15,113-28 1 16,-38 17-3-16,8-3-4 15,1 1-28-15,-6 3-11 16,-14-2-4-16,-12 5-2 16,-13 1 1-16,-11 2 7 15,-6 0 41-15,-5-3 37 16,-2-2 95-16,-2-2 71 16,-1-2 69-16,-6-1-19 15,-1 0 58-15,-4 0-363 16,-1 2 0-16,0 4 0 15,0 4 0-15,0 2 0 16,0 2 0-16,0 0 0 0,0 20 0 16,0 13 0-16,0 10 0 15,0 5 0-15,9-1 0 16,4-5 0-16,1-9 0 16,1-11 0-16,-3-7 0 15,-2-11 0-15,5-4 0 16,2-4 0-16,2-18 0 15,0-6 0-15,-1-1 0 16,-1-4 0-16,-5 0 0 16,-2 5 0-16,-6 1 0 15,1 5 0-15,-4 3 0 0,1 8 0 16,-2 6 0 0,0 3 0-16,0 2 0 0,3 0 0 15,3 16 0-15,0 9 0 16,4 9 0-16,-4 4 0 15,-3 3 0-15,-3 4 0 16,0-1 0-16,0-3 0 16,-4-5 0-16,-7-6 0 15,-2-3 0-15,-8-2 0 16,-6-2 0-16,-11 0 0 16,-6-4 0-16,0-2 0 15,3-4 0-15,10-5 0 0,10-3 0 16,12-5 0-16,9 0-1121 15,0-20 387-15</inkml:trace>
  <inkml:trace contextRef="#ctx0" brushRef="#br0" timeOffset="193275.8">18134 13657 158 0,'0'0'172'0,"0"0"315"16,0 0 743-16,0 0-1230 15,0 0 0-15,0 0 0 16,0-57 0-16,0 71 0 0,0 17 0 16,2 15 0-16,5 13 0 15,1 1 0-15,0 2 0 16,0-4 0-16,-2-8 0 15,-2-3 0-15,0-8 0 16,-3-7 0-16,1-10 0 16,2-6 0-16,-1-12 0 15,0-2 0-15,-2-2 0 16,1 0 0-16,-1-15 0 16,-1-10 0-16,0-13 0 15,-1-11-557-15,-12-11 147 16,0-7 40-16,4-3 210 15,3 3 126-15,2 7 32 16,4 9 2-16,0 7 4 0,0 9 15 16,13 8 75-16,6 11 87 15,1 5 62-15,7 8-111 16,4 3-16-16,2 4-35 16,-1 16 36-16,-7 5-41 15,-8 4 36-15,-9 2 25 16,-8 3 31-16,-4 3-115 15,-22 0-53-15,-5-5 0 16,0-5 0-16,8-11 0 16,10-9 0-16,13-7-789 15,0 0 44-15,21-13 401 0</inkml:trace>
  <inkml:trace contextRef="#ctx0" brushRef="#br0" timeOffset="193629.74">18549 13707 163 0,'0'0'15'0,"0"0"66"16,83-1-3-16,-48 1 31 15,-1 0 1-15,-2-2-11 16,-6-5 34-16,-5-3 47 16,-4-2-2-16,-3-5 3 15,-2-3-18-15,0-3-98 0,-4 1-21 16,-5 0-38-16,-3-3 17 15,0 3-7-15,-8 2-16 16,-11 3 0-16,-3 5 0 16,-3 6 0-16,0 6-5 15,-2 0-6-15,1 13 11 16,5 13 0-16,4 10 5 16,3 4 12-16,7 6 79 15,7 3 30-15,0-5-10 16,18-4-57-16,12-13-59 15,4-7 0-15,5-8 0 16,3-9-346-16,-3-3-697 16,-11 0 542-16</inkml:trace>
  <inkml:trace contextRef="#ctx0" brushRef="#br0" timeOffset="194250.07">18882 13597 128 0,'0'0'77'0,"0"0"42"0,0 0 56 16,0 0 129-16,0 0 25 16,0 0-129-16,83-45-122 15,-36 61 18-15,0 12 48 16,-8 6 55-16,-8 7-1 15,-8 2-198-15,-11 1 0 16,-8-9 0-16,-4-9 0 16,0-13 0-16,0-11 0 15,0-2 0-15,0-7 0 16,-7-15 0-16,-4-10 0 16,3-4 0-16,1-5 0 15,4-2 0-15,3-2 0 16,0 3 0-16,0 4 0 0,13 10 0 15,9 10 0-15,3 15-535 16,0 3-552-16,-1 11 800 16</inkml:trace>
  <inkml:trace contextRef="#ctx0" brushRef="#br0" timeOffset="195200.46">19596 13663 28 0,'0'0'7'0,"0"0"22"16,0 0-6-16,0 0 14 16,0 0 14-16,0 0 20 15,-16-83 20-15,13 68 26 16,-3-2 75-16,3 1 145 16,0 2 80-16,0-2-19 15,0 3-149-15,1 0-249 16,-1-1 0-16,0 4 0 15,2 0 0-15,-1-2 0 16,1 3 0-16,-1-1 0 0,-1-1 0 16,-1 0 0-16,0 1 0 15,-1 0 0-15,2 0 0 16,-1 1 0-16,1 2 0 16,1 1 0-16,-1-1 0 15,0 0 0-15,-3-4 0 16,2-1 0-16,-2-4 0 15,-2-4 0-15,2-4 0 0,-2-1 0 16,1-2 0 0,1 1 0-16,2 4 0 15,1 7 0-15,0 2 0 0,-1 9 0 16,4 1 0 0,-2 1 0-16,1 2 0 0,1 0 0 15,0 0 0-15,0 0 0 16,0 0 0-16,0 0 0 15,0 2 0-15,0 16 0 16,0 10 0-16,0 18 0 16,0 11 0-16,8 14 0 15,9 7 0-15,2 6 0 16,1-3 0-16,-1-8 0 16,-1-8 0-16,-3-14 0 15,0-12 0-15,-6-15 0 0,-3-11 0 16,-3-10 0-16,0-3 0 15,1 0 0-15,5-21 0 16,2-11 0-16,5-8 0 16,2-6 0-16,3 2 0 15,1 5 0-15,2 5 0 16,3 10 0-16,1 7 0 16,-1 7 0-16,0 9 0 15,0 1 0-15,-5 2 0 16,-2 16 0-16,-4 5 0 15,-9 1 0-15,-7 2 0 16,0 0 0-16,-4-2 0 16,-17 0 0-16,-7-3 0 15,-2-4 0-15,0-4 0 0,3-6 0 16,5-3 0-16,5-3 0 16,11-1 0-16,6 0-1021 15,9 0 275-15,24 0 476 16</inkml:trace>
  <inkml:trace contextRef="#ctx0" brushRef="#br0" timeOffset="195549.53">20245 13522 138 0,'0'0'69'0,"0"0"81"16,0 0 109-16,0 0 214 15,0 0 111-15,0 0-210 16,-6-66-374-16,-7 69 0 0,-5 20 0 16,-2 6 0-16,7 6 0 15,4 2 0-15,9-5 0 16,0-3 0-16,3-7 0 16,12-8 0-16,0-7 0 15,0-5 0-15,0-2 0 16,-2 0 0-16,2-14 0 15,-4-2 0-15,-4 0 0 16,-4-2 0-16,0 1 0 16,-3 4 0-16,0-3 0 15,0-1 0-15,-10 1 0 0,-2 2-42 16,-5 0-1246-16,-1-4 760 16</inkml:trace>
  <inkml:trace contextRef="#ctx0" brushRef="#br0" timeOffset="196465.09">20608 13077 78 0,'0'0'53'0,"0"0"11"15,0 0 25-15,0 0 35 16,0 0 48-16,-17-73 144 16,13 73 100-16,3 0-134 15,-4 19-232-15,2 15-44 0,1 15 193 16,2 13-1 0,0 5-198-16,4 9 0 0,7 2 0 15,0-1 0 1,-1-4 0-16,4-7 0 0,-2-8 0 15,2-14 0-15,-2-7 0 16,-1-10 0-16,-1-9 0 16,-5-5 0-16,-2-9 0 15,-2-2 0-15,-1-2 0 16,2 0 0-16,-1 0 0 16,5 0 0-16,6-10 0 15,3-2-267-15,7 4-821 0,2 1 684 16,-1 1 224-16</inkml:trace>
  <inkml:trace contextRef="#ctx0" brushRef="#br0" timeOffset="196689.49">20976 13589 101 0,'0'0'72'15,"0"0"49"-15,0 0 109 16,0 0 218-16,0 0-36 15,0 0-191-15,2-13-193 16,1 33 102-16,3 5 136 16,-2 1-248-16,1-4-18 15,-2-1 0-15,0-4 0 0,0-5 0 16,-2-5-513-16,1-3-265 16,1-4 376-16,0 0 199 15</inkml:trace>
  <inkml:trace contextRef="#ctx0" brushRef="#br0" timeOffset="196835.1">21027 13314 68 0,'0'0'167'16,"0"0"17"-16,0 0 79 16,0 0-33-16,0 0-230 15,0 0-100-15,49-11-188 16,-16 29 16-16,1-2 94 15</inkml:trace>
  <inkml:trace contextRef="#ctx0" brushRef="#br0" timeOffset="197122.33">21415 13551 182 0,'0'0'73'0,"0"0"52"16,0 0 130-16,0 0 82 15,0 0 60-15,0 0-54 16,22-3-50-16,-14-4-251 16,-4-2-42-16,0-2 0 15,-4-2 0-15,0 1 0 0,0 1 0 16,0 5 0-16,0 3 0 16,0 2 0-16,-5 1 0 15,0 0 0-15,-2 0 0 16,-2 7 0-16,-1 8 0 15,0 3-261-15,0 5-653 16,-8 0 412-16,-7 0 264 16</inkml:trace>
  <inkml:trace contextRef="#ctx0" brushRef="#br0" timeOffset="199057.23">21460 13484 23 0,'0'0'47'0,"0"0"-19"15,0 0 0-15,0 0-3 16,0 0-11-16,0 0-2 16,0 0 2-16,-11 64 0 15,11-64 2-15,0 0 18 16,0 0 35-16,0 0 34 16,-1-4-1-16,1-4-78 15,-2 4 9-15,2 1-5 0,0 2 2 16,0-1 1-16,0 2-31 15,0 0-6-15,0 0-23 16,0 8 9-16,2 3 20 16,3-1 4-16,-1-1-4 15,-1-2 3-15,-3-3 8 16,1-2-9-16,-1-2 2 16,0 0 3-16,0 0 19 15,0 0 73-15,0 0 184 16,0-1 132-16,0-9-51 15,0-3-330-15,0-1 18 16,0 0-11-16,0 4 11 16,0 2-22-16,0 5-30 15,0 1 0-15,-1 2 0 16,1 0 0-16,-2 0 0 0,-3 0 0 16,-2 12 0-16,0 6 0 15,-2 6 0-15,0 5 0 16,-1 9 0-16,3 2 0 15,3 0 0-15,4 3 0 16,0-6 0-16,9-2 0 16,13-12 0-16,11-7-82 15,11-12-278-15,11-4-95 16,7 0-83-16,6-15 273 16,6-6 96-16,7-8 15 15</inkml:trace>
  <inkml:trace contextRef="#ctx0" brushRef="#br0" timeOffset="199629.02">22649 13073 150 0,'0'0'69'16,"0"0"78"-16,0 0 62 15,-9-91 238-15,3 73 97 16,1 4-63-16,2 4-481 16,0 5 0-16,2 5 0 15,-2 0 0-15,3 0 0 0,-1 5 0 16,-2 17 0-16,1 11 0 15,-1 11 0-15,3 5 0 16,0 8 0-16,0 2 0 16,0 5 0-16,9 0 0 15,3 1 0-15,0 0 0 16,1-5 0-16,-1-7 0 16,3-8 0-16,-3-12 0 15,0-7 0-15,3-9 0 16,0-7 0-16,6-7 0 15,4-3 0-15,2 0 0 16,-3-6-1038-16,-9-8 344 16,-14-4 464-16</inkml:trace>
  <inkml:trace contextRef="#ctx0" brushRef="#br0" timeOffset="199799.56">22479 13502 138 0,'0'0'20'0,"0"0"30"16,0 0-30-16,95-30-19 15,-23 20-1-15,11 1 0 16,1 1-31-16,-8 2-20 16,-10 0-26-16</inkml:trace>
  <inkml:trace contextRef="#ctx0" brushRef="#br0" timeOffset="200218.44">23108 13411 85 0,'0'0'53'0,"0"0"10"16,0 0 20-16,0 0 24 16,0 0 36-16,0 0 108 15,-35-52 193-15,25 50 11 16,1 2-134-16,-1 0-279 16,0 12-42-16,1 10 0 15,0 3 0-15,4 5 0 16,5 0 0-16,0-2 0 15,0-6 0-15,0-4 0 16,2-9 0-16,4-3 0 16,3-4 0-16,0-2 0 15,3 0 0-15,5-9 0 0,1-8 0 16,-1-4 0-16,-1 0 0 16,-5 0 0-16,-4 2 0 15,-4 5 0-15,0 4 0 16,-3 6 0-16,2 4 0 15,-2 0 0-15,7 0 0 16,3 4 0-16,7 13 0 16,4 7 0-16,3 1 0 15,-2-1 0-15,-1-1 0 16,-5-3 0-16,-2-5 0 16,-1-7 0-16,-4-3-198 15,0-5-541-15,1 0 209 0,-2-3 295 16,-2-9 78-16,-1-2 62 15</inkml:trace>
  <inkml:trace contextRef="#ctx0" brushRef="#br0" timeOffset="200599.46">23380 13448 78 0,'0'0'55'0,"0"0"-9"16,0 0 35-16,0 0 23 16,0 0 12-16,0 0 3 15,89-59-11-15,-62 67 67 16,0 10 23-16,-3 3 0 15,-3 2 41-15,-5 1-78 16,-2 1 16-16,-4 1-21 16,-7-2-120-16,-2-3-36 15,-1-9 0-15,0-5 0 0,0-7 0 16,0 0 0-16,0-3 0 16,0-20 0-16,5-10 0 15,6-6 0-15,5-5 0 16,2 4 0-16,3 7 0 15,-2 10 0-15,-1 9 0 16,0 8 0-16,0 6 0 16,1 0 0-16,0 10 0 15,-2 10 0-15,1 3 0 16,-3 2 0-16,-2 2 0 16,-4 0 0-16,-1-1 0 15,-1 1-82-15,5-6-452 0,5-3-62 16,8-9 218-16,8-7 161 15,4-2 33 1</inkml:trace>
  <inkml:trace contextRef="#ctx0" brushRef="#br0" timeOffset="201113.13">24260 13383 148 0,'0'0'93'0,"0"0"103"15,0 0 290-15,0 0 258 16,-5-72-364-16,0 72-380 16,-3 0 0-16,-4 0 0 0,-6 14 0 15,0 7 0-15,-3 9 0 16,1 3 0-16,3 8 0 16,1-2 0-16,7-3 0 15,6-6 0-15,3-9 0 16,0-10 0-16,4-7 0 15,13-4 0-15,7-1 0 16,1-17 0-16,0-9 0 16,-1 0 0-16,-6-4 0 15,-2 2 0-15,-5-1 0 16,-5 3 0-16,-3 3 0 16,-3 7 0-16,0 7 0 15,0 3 0-15,0 7 0 0,0 0 0 16,6 4 0-16,0 19 0 15,3 8 0-15,4 7 0 16,-2 5 0-16,-4 4 0 16,-4 4 0-16,-3 6 0 15,-6 6 0-15,-19 0 0 16,-6-3 0-16,-1-8 0 16,2-13 0-16,7-17 0 15,6-10 0-15,1-7 0 16,2-5 0-16,4 0 0 15,7-17-414-15,3-16-627 16,25-18 625-16</inkml:trace>
  <inkml:trace contextRef="#ctx0" brushRef="#br0" timeOffset="201470.18">24572 13630 193 0,'0'0'22'16,"0"0"91"-16,82-2 4 16,-54-8 9-16,2-3-31 15,-4-1-26-15,-4-2-13 16,-1-4 49-16,-6-1-33 16,-5-2 19-16,0 1-27 0,-5 1-37 15,-4 1 10 1,-1 1 34-16,0 4 3 15,-9 2 15-15,-8 6-20 0,-9 6-20 16,0 1-16-16,-4 10-17 16,1 17 12-16,2 11 6 15,5 3 28-15,7 6-17 16,9-2-27-16,6-3-13 16,9-10-5-16,18-7-51 15,13-5-22-15,5-10-275 16,3-1-220-16,-3-7 182 15,-4-2 178-15</inkml:trace>
  <inkml:trace contextRef="#ctx0" brushRef="#br0" timeOffset="201878.08">25105 13496 45 0,'0'0'151'0,"0"0"-24"16,0 0 199-16,0 0 420 15,0 0-176-15,0 0-488 16,25-41-82-16,-12 61 0 16,-1 5 0-16,-3 1 0 15,-4 1 0-15,-5 2 0 16,0-1 0-16,0-4 0 16,-8-7 0-16,4-7 0 15,2-7 0-15,2-3 0 0,0-1 0 16,0-17 0-16,9-4 0 15,2-4 0-15,2-2 0 16,-1 1 0-16,0 6 0 16,-3 4 0-16,0 8 0 15,-2 4 0-15,5 5 0 16,2 0 0-16,5 10 0 16,2 8 0-16,-3 3 0 15,0 1 0-15,-5-4 0 16,0 0 0-16,-2-2 0 15,-2-5 0-15,1-2-546 16,2-5-275-16,2-4 485 16,4 0 139-16</inkml:trace>
  <inkml:trace contextRef="#ctx0" brushRef="#br0" timeOffset="202169.09">25624 13162 56 0,'0'0'91'0,"13"-79"6"16,-9 57 150-16,-2 9 367 16,-2 8 315-16,0 5-916 15,0 0-13-15,0 4 0 16,0 18 0-16,0 14 0 16,4 13 0-16,-1 12 0 0,-3 8 0 15,0 7 0-15,-1 2 0 16,-7-11 0-16,4-10 0 15,4-14 0-15,4-11 0 16,18-11 0-16,7-8 0 16,6-9 0-16,3-4 0 15,-5 0 0-15,-9-2-1105 16,-12-8 438-16,-12-2 447 16</inkml:trace>
  <inkml:trace contextRef="#ctx0" brushRef="#br0" timeOffset="202307.99">25459 13550 176 0,'0'0'50'0,"0"0"19"15,104-55-19-15,-43 36-50 16,3 2-6-16,-4 0-93 16,-7 0-71-16</inkml:trace>
  <inkml:trace contextRef="#ctx0" brushRef="#br0" timeOffset="202718.89">26338 13927 152 0,'0'0'101'0,"0"0"90"15,0 0 274-15,0 0 198 16,0 0-188-16,0 0-475 16,0-15 0-16,0 15 0 15,0 0 0-15,0 0 0 16,0 0 0-16,0 13 0 0,-1 7 0 16,-17 3 0-16,-8-1 0 15,-5 0 0-15,0-2-111 16,5-5-1085-16,10-6 678 15</inkml:trace>
  <inkml:trace contextRef="#ctx0" brushRef="#br0" timeOffset="203294.34">26990 14118 160 0,'0'0'21'16,"0"0"43"-16,0 0 21 16,0 0 30-16,0 0-9 15,100 22 7-15,-77-22 29 16,-4 0 1-16,-4 0-8 15,0 0 34-15,-3-13 25 16,1-5 26-16,-2-5-38 16,-5-9 16-16,-5-7-198 15,-1-6 0-15,0-7 0 16,-15-11 0-16,-7-4 0 16,-3-3 0-16,0-3 0 15,2 7 0-15,2 1 0 16,9 3 0-16,3 1 0 15,8 6 0-15,1 9 0 0,1 9 0 16,17 12 0-16,6 9 0 16,1 12 0-16,5 4 0 15,0 10-739-15,-5 19 19 16,-2 9 411-16,-13 4 145 16</inkml:trace>
  <inkml:trace contextRef="#ctx0" brushRef="#br0" timeOffset="203461.03">26881 13836 195 0,'0'0'139'16,"0"0"-61"-16,0 0 185 0,0 0-76 16,109-20-187-16,-37 14-23 15,4 4-226-15,4-1-32 16,-6-2 90-16</inkml:trace>
  <inkml:trace contextRef="#ctx0" brushRef="#br0" timeOffset="203723.91">27729 13352 292 0,'0'0'126'0,"0"0"189"16,0 0 166-16,0 0-316 16,0 0-97-16,-78 73 96 15,56-18 46-15,8 15 16 16,4 13-226-16,10 4 0 16,0 1 0-16,19-12 0 15,19-15 0-15,12-16 0 16,13-14-715-16,-2-11-118 15,-11-14 497-15</inkml:trace>
  <inkml:trace contextRef="#ctx0" brushRef="#br0" timeOffset="204143.34">27841 13765 227 0,'0'0'63'0,"0"0"114"15,0 0 71-15,103-59-37 16,-69 59 23-16,2 7-72 16,-7 15 6-16,-4 7-42 15,-8 2 38-15,-9 0-37 16,-8-3-23-16,0-3-68 16,0-6-36-16,-6-8 0 15,3-8 0-15,1-3 0 16,2 0 0-16,0-9 0 0,0-8 0 15,0-8-88-15,6-3-165 16,0-5 59-16,-1-2 71 16,-1 4 37-16,-4 8-3 15,0 9 89-15,0 10 5 16,0 4 165-16,0 0-107 16,2 21-63-16,2 12 0 15,5 6 0-15,7 1 49 16,3-2-27-16,1-4 27 15,4-5 1-15,0-6-50 16,3-9 0-16,4-10-206 16,2-4-480-16,-3-4 230 15,-2-20 207-15</inkml:trace>
  <inkml:trace contextRef="#ctx0" brushRef="#br0" timeOffset="204342.81">28409 13490 173 0,'0'0'104'16,"0"0"12"-16,0 0 33 15,60 94 124-15,-45-35 104 16,-11 12 47-16,-4 7-92 16,-1 1-233-16,-20-2-99 0,1-6-30 15,1-7-598 1,1-11-171-16,5-12 423 0</inkml:trace>
  <inkml:trace contextRef="#ctx0" brushRef="#br0" timeOffset="204711.81">29243 14157 214 0,'0'0'80'0,"0"0"34"16,0 0-1-16,0 0-83 16,103-15-30-16,-72 15-3 15,-7 10-133-15,-12 8-36 16,-12 2 61-16,0 3-10 15</inkml:trace>
  <inkml:trace contextRef="#ctx0" brushRef="#br0" timeOffset="204826.51">29272 14336 99 0,'0'0'20'0,"0"0"55"16,0 0 23-16,0 0-13 16,0 0-65-16,0 0-20 15,105 0-121-15,-48 0-40 16</inkml:trace>
  <inkml:trace contextRef="#ctx0" brushRef="#br0" timeOffset="205784.7">30359 13684 151 0,'0'0'79'0,"-3"-71"45"16,-3 45 119-16,3 10 324 15,0 9 67-15,3 2-385 16,-1 5-249-16,-1 0 0 0,-2 5 0 15,-2 16 0 1,-2 14 0-16,0 10 0 0,3 8 0 16,5 2 0-16,0 1 0 15,0-3 0-15,0-2 0 16,3-6 0 0,-1-2 0-16,-2-7 0 0,0-7 0 15,0-10 0-15,0-8 0 16,0-7 0-16,0-4 0 15,0 0 0-15,0 0 0 16,0 0 0-16,1 0 0 16,1 0 0-16,5 0 0 15,0 0 0-15,-1-4-1280 16,-3-5 679-16</inkml:trace>
  <inkml:trace contextRef="#ctx0" brushRef="#br0" timeOffset="206243.47">30683 14021 186 0,'0'0'63'16,"0"0"40"-16,0 0 187 15,0 0 196-15,0 0-108 16,0 0-40-16,-5 0-135 16,40 0-203-16,21-3 0 15,10-7 0-15,0 2 0 16,-16 2 0-16,-21 3 0 16,-16 2 0-16,-11 1 0 15,-2 0 0-15,0 0 0 16,-3 0 0-16,-11 2 0 15,0 11 0-15,3 3-53 0,8 3-1224 16,3-2 765-16</inkml:trace>
  <inkml:trace contextRef="#ctx0" brushRef="#br0" timeOffset="206779.98">31253 14000 238 0,'0'0'8'16,"0"0"38"-16,0 0 82 15,0 0-1-15,0 0 74 16,0 0 42-16,82 39-38 16,-60-39-38-16,1 0-99 15,-3-2-25-15,-3-10-5 16,-1-6-5-16,-4-3-1 16,-3-4-4-16,0 1-11 0,-4-2 17 15,-2-1-12-15,-3 2-16 16,0 5 5-16,0 1 17 15,-7 8-5-15,-7 2-23 16,-6 7-11-16,-7 2-1 16,-3 0 7-16,-1 12 5 15,1 11 11-15,5 7-11 16,4 5 34-16,6 12-11 16,5 3 69-16,2 6 30 15,7 2-75-15,1-5-47 16,0-8 0-16,3-10 0 15,21-9 0-15,12-10 0 16,17-6 0-16,8-6 0 16,4-4 0-16,-3 0-475 0,-7 0-271 15,-10 0 288-15,-10-8 232 16</inkml:trace>
  <inkml:trace contextRef="#ctx0" brushRef="#br0" timeOffset="207042.28">31651 13647 125 0,'0'0'113'16,"0"0"33"-16,0 0 65 15,0 0-6-15,0 0-89 0,0 0-60 16,54-9 61-16,-20 12-83 16,-3 1-29-16,2-1-5 15,0 1-453-15,-6-3 71 16,-11-1 164-16</inkml:trace>
  <inkml:trace contextRef="#ctx0" brushRef="#br0" timeOffset="207509.03">31984 13450 137 0,'0'0'118'0,"0"0"77"16,0 0 237-16,0 0 8 15,0 0-179-15,0 0-239 16,65-14 85-16,-48 43-4 15,-4 4 70-15,-4 1-114 16,-9 0-59-16,0-2 0 16,0-3 0-16,-4-6 0 15,-1-10 0-15,2-10 0 16,3-3 0-16,0 0 0 16,0-5 0-16,0-12 0 0,9-9 0 15,5-2 0-15,-1-3 0 16,-1-3 0-16,-1 2 0 15,-3 1 0-15,0 4 0 16,-2 8 0-16,-3 8 0 16,-1 6 0-16,-2 5 0 15,0 0 0-15,0 0 0 16,0 9 0-16,-4 12 0 16,-3 8 0-16,1 2 0 15,3-2 0-15,3 3 0 16,0-1 0-16,18 0 0 15,12 1 0-15,4 3 0 16,5 1-24-16,-5 0-1042 16,-11 1 436-16,-16-3 396 0</inkml:trace>
  <inkml:trace contextRef="#ctx0" brushRef="#br0" timeOffset="208099.25">30131 14664 90 0,'0'0'34'16,"0"0"18"-16,0 0 8 16,0 0-4-16,0 0 4 15,0 0 9-15,-76 0 16 0,76 0 18 16,0 0-10 0,30-3-4-16,23-4-77 0,33-2-3 15,34 0-9-15,39-2 3 16,26-3 5-16,17-4 1 15,9 1-9-15,-11-1-17 16,-14-1 14-16,-17-1 6 16,-22 1-3-16,-23 2 14 15,-27 3-14-15,-24 4 0 16,-22 4-9-16,-21 5 6 16,-17 1 1-16,-7 0-52 0,-6 0-110 15,0 9 40-15,-4 2 12 16,-20-2 14-16,-16-1-1 15,-8-2-38-15</inkml:trace>
  <inkml:trace contextRef="#ctx0" brushRef="#br0" timeOffset="208827.56">30481 15121 138 0,'0'0'97'16,"0"0"48"-16,0 0 121 0,0-74 298 16,0 64 58-16,0 5-407 15,-1 4-215-15,1 1 0 16,0 0 0-16,0 7 0 16,0 14 0-16,0 11 0 15,3 11 0 1,6 5 0-16,0 4 0 0,3 0 0 15,-6-5 0-15,1-5 0 16,-2-8 0-16,0-9 0 16,0-5 0-16,-2-11 0 15,0-4 0-15,-3-5 0 16,2 0 0-16,-1 0 0 16,1 0 0-16,4 0 0 0,7 0-828 15,-1-4-99-15,3-11 636 16</inkml:trace>
  <inkml:trace contextRef="#ctx0" brushRef="#br0" timeOffset="209092.84">30938 15139 246 0,'0'0'181'0,"0"0"401"16,0 0 247-16,0 0-620 15,0 0-209-15,0 0 0 16,6 2 0-16,0 38 0 16,-2 3 0-16,-1 3 0 0,-1 0 0 15,0-5 0-15,-2-4 0 16,1-9 0-16,2-6 0 16,1-8 0-16,2-2 0 15,2-7 0-15,-1 1-663 16,2-4-314-16,-8-2 717 15</inkml:trace>
  <inkml:trace contextRef="#ctx0" brushRef="#br0" timeOffset="209248.44">30777 15369 136 0,'0'0'107'0,"0"0"-7"16,0 0-39-16,0 0-46 15,131-20-15-15,-56 18-6 0,11 0-59 16,5 0-48-16,0-5-7 16</inkml:trace>
  <inkml:trace contextRef="#ctx0" brushRef="#br0" timeOffset="209692.17">31439 15368 128 0,'0'0'72'0,"0"0"-39"16,0 0 104-16,0 0-6 15,0 0 70 1,0 0 16-16,91 6-52 0,-64-6-48 16,0-5-30-16,-3-6-43 15,0-3-28-15,-3-3 20 16,-5-2-36-16,0-6 21 15,-7 0-10-15,-4 1-11 16,-5 0 0-16,0 4 0 16,0 3 0-16,-15 6 10 15,-6 3 0-15,-6 2-4 16,-2 6 4-16,-4 0 33 16,-3 0-10-16,0 13 11 15,2 8 28-15,4 9 76 0,3 8-27 16,11 4 13-16,7 2-134 15,9-1 0-15,0-4 0 16,6-7 0-16,16-5 0 16,5-10 0-16,10-6 0 15,8-5 0-15,6-6 0 16,4 0 0-16,-2 0-24 16,0 0-880-16,-7-4 192 15,-7-5 451-15</inkml:trace>
  <inkml:trace contextRef="#ctx0" brushRef="#br0" timeOffset="209976.37">31850 15028 206 0,'0'0'122'0,"0"0"93"15,0 0 158-15,0 0-75 16,0 0-204-16,0 0-23 16,62-33-55-16,-32 32 5 15,0 1-21-15,0 0-243 16,-5 0-299-16,-6 1 229 15,-8 5 135-15</inkml:trace>
  <inkml:trace contextRef="#ctx0" brushRef="#br0" timeOffset="210422.2">32204 14880 117 0,'0'0'117'15,"0"0"83"-15,0 0 160 16,0 0 173-16,0 0-125 0,0 0-161 16,99-55-182-16,-77 82-65 15,-3 4 0-15,-6 1 0 16,-7 1 0 0,-6 1 0-16,0-2 0 0,-5-1 0 15,-9-6 0-15,1-8 0 16,6-8 0-16,3-8 0 15,4-1 0-15,0 0 0 16,0-11 0-16,11-9 0 16,2-8 0-16,1-5 0 15,0-6 0-15,-4-5 0 16,1 6 0-16,-7 8 0 16,1 13 0-16,-5 12 0 0,0 5 0 15,0 0 0-15,0 1 0 16,0 18 0-16,1 8 0 15,2 3 0-15,3 4 0 16,7-1 0-16,3-2 0 16,4-4 0-16,7-6 0 15,3-1 0-15,0-4-524 16,1-1-390-16,-9-5 532 16</inkml:trace>
  <inkml:trace contextRef="#ctx0" brushRef="#br0" timeOffset="214642.01">15583 15867 83 0,'0'0'73'0,"0"0"-4"16,0 0 25-16,0 0 2 0,0 0 18 16,0 0 41-16,0 0 30 15,0-12 47-15,0 12-21 16,0 0 5-16,0 0-15 15,0 0-11-15,0 0-62 16,0-1-128-16,0 1 0 16,0-2 0-16,0 1 0 15,1 0 0-15,-1 1 0 16,0 0 0-16,0 0 0 16,0 0 0-16,0 0 0 15,0 0 0-15,0 0 0 16,0 0 0-16,0 0 0 15,0 7 0-15,0 12 0 16,0 9 0-16,0 5 0 16,0 3 0-16,0 3 0 15,2 0 0-15,1-4 0 16,1-5 0-16,1-6 0 0,-1-7 0 16,-1-7 0-16,-1-3 0 15,-2-4 0-15,1-3 0 16,-1 0 0-16,0 0 0 15,0 0 0-15,0 0 0 16,0 0 0-16,0-10 0 16,0-6 0-16,8-4-1389 15,4 2 887-15</inkml:trace>
  <inkml:trace contextRef="#ctx0" brushRef="#br0" timeOffset="-214507.65">15798 15872 130 0,'0'0'126'16,"0"0"63"-16,0 0 272 16,0 0 238-16,0 0-257 15,0 0-442-15,0-20 0 16,0 20 0-16,1 11 0 15,4 7 0-15,-1 8 0 16,1 1 0-16,0 2 0 0,0 0 0 16,-2-2 0-16,0-2 0 15,-1-2 0-15,1-4 0 16,-2 0 0-16,-1-5 0 16,0-3 0-16,0-3 0 15,0-5 0-15,0-1 0 16,2-2 0-16,-1 0 0 15,1 0 0-15,1 0-892 16,4-10 56-16</inkml:trace>
  <inkml:trace contextRef="#ctx0" brushRef="#br0" timeOffset="-214224.4">16006 15818 124 0,'0'0'144'0,"0"0"75"16,0 0 224-16,0 0-15 15,0 0-164-15,0 0-146 16,0 38 189-16,0-13-307 16,3 5 0-16,1 0 0 15,-1 4 0-15,0 0 0 16,-2-4 0-16,-1 0 0 15,0-8 0-15,0-7 0 16,0-3 0-16,0-8-658 16,0-1-186-16,3-3 548 15,6 0 124-15</inkml:trace>
  <inkml:trace contextRef="#ctx0" brushRef="#br0" timeOffset="-213575.57">15893 15500 110 0,'0'0'57'0,"0"0"39"16,-82-50 6-16,46 43 0 0,-4 4 6 15,-3 3 42 1,-6 0 37-16,-2 5 56 0,3 11-9 15,-1 7-57-15,4 6-25 16,-1 4-9-16,-1 5-28 16,3 1-44-16,2 3-71 15,9-2 0-15,9 1 0 16,11 0 0-16,6 3 0 16,7 4 0-16,0 3 0 15,0 5 0-15,1 7 0 16,12-1 0-16,1-3 0 15,7-6 0-15,5-6 0 16,7-5 0-16,12-2 0 0,16-6 0 16,21-6 0-16,14-8 0 15,7-8 0-15,1-7 0 16,-11-5 0-16,-12 0 0 16,-10-5 0-16,-12-8 0 15,-7-2 0-15,-5-6 0 16,-5-6 0-16,-1-6 0 15,-3-4 0-15,-5-7 0 16,-3-8 0-16,-4-5 0 16,-6-2 0-16,-4-2 0 15,-7 2 0-15,-7 0 0 16,-2 0 0-16,0-5 0 16,-18 0 0-16,-8 2 0 15,-5 2 0-15,-5 6 0 0,-5 8 0 16,-4 7 0-16,-9 11 0 15,-6 8 0-15,-4 9 0 16,0 7 0-16,4 4 0 16,7 0 0-16,9 7 0 15,7 11-99-15,4 4-1070 16,5 1 700-16,4-3 248 16</inkml:trace>
  <inkml:trace contextRef="#ctx0" brushRef="#br0" timeOffset="-210303.04">17227 15522 125 0,'0'0'52'16,"0"0"46"-16,0 0 30 15,0 0 66-15,0 0 169 0,0 0 66 16,0 0 43-16,0 0-286 16,0-35-186-16,0 35 0 15,0 15 0-15,0 12 0 16,2 10 0-16,6 15 0 16,1 6 0-16,2 7 0 15,2 2 0-15,-1-2 0 16,3-4 0-16,-3-3 0 15,3-1 0-15,-3-4 0 16,2-3 0-16,-3-4 0 16,-2-8 0-16,-1-4 0 15,-5-10 0-15,0-6 0 16,-3-8 0-16,0-6 0 16,0-3 0-16,2-1 0 15,-2 0 0-15,0 0 0 0,0 0 0 16,0 0 0-16,0 0 0 15,0-5 0-15,0-10 0 16,0-6 0-16,0-9 0 16,0-8 0-16,0-15 0 15,0-11 0-15,0-8 0 16,-5-1 0-16,-6 3 0 16,-4 6 0-16,-3 4 0 15,-1 6 0-15,6 5 0 16,3 3 0-16,3 6 0 15,6-1 0-15,1 3 0 16,0 2 0-16,0 7 0 16,0 4 0-16,0 8 0 0,0 4 0 15,0 7 0-15,0 3 0 16,3 0 0-16,12 0 0 16,10-2 0-16,12-2 0 15,8 3 0-15,3 0 0 16,-3 4 0-16,-2 0 0 15,-4 0 0-15,-4 11 0 16,-3 3 0-16,-7 3 0 16,-4 4 0-16,-9 3 0 15,-4 5 0-15,-8 9 0 16,-4 5 0-16,-24 5 0 16,-14 2 0-16,-10-1 0 0,-4-3 0 15,-3-3 0-15,2-8 0 16,7-8 0-16,8-6 0 15,12-8 0-15,11-5 0 16,7-4 0-16,6 2 0 16,3 4 0-16,3 1 0 15,0 8 0-15,24 0 0 16,20 3 0-16,19 0 0 16,7 1 0-16,11-1 0 15,-4 2 0-15,1 2 0 16,-9 1 0-16,-13-2 0 15,-14-1 0-15,-14-4 0 0,-10-2 0 16,-9-7 0-16,-4-2 0 16,-5-7 0-16,0-2 0 15,1 0 0-15,-1 0 0 16,0 0 0-16,0-9 0 16,0-4-1215-16,-6-1 691 15,-3-3 255-15</inkml:trace>
  <inkml:trace contextRef="#ctx0" brushRef="#br0" timeOffset="-209838.28">18022 16072 87 0,'0'0'57'16,"0"0"27"-16,0 0-11 15,0 0 8-15,0 0 0 16,94 9 9-16,-78-16-3 16,0-9 73-16,-2-4 42 15,0-3 6-15,-1-3-70 16,-4-1-1-16,-4 1-39 16,-5-1 8-16,0 1-26 15,0 4-46-15,-12 2 1 16,-5 4-29-16,1 4-1 0,-2 3 59 15,0 2-6-15,2 3 18 16,0 2-76 0,-1 2 0-16,-1 0 0 15,-2 13 0-15,1 7 0 0,2 8 0 16,3 6 0-16,6 6 0 16,4 3 0-16,4 4 0 15,0 2 0-15,7-2 0 16,7-7 0-16,1-4 0 15,0-9 0-15,3-8 0 16,7-6 0-16,11-9 0 16,9-4 0-16,7 0 0 15,3-10-626-15,-4-4-256 0,-5-1 540 16</inkml:trace>
  <inkml:trace contextRef="#ctx0" brushRef="#br0" timeOffset="-209094.49">18638 15460 115 0,'0'0'63'16,"0"0"58"-16,-3-82 91 15,-3 63 290-15,2 5 260 16,-1 6-490-16,4 4-272 15,-2 3 0-15,2-1 0 16,1 2 0-16,0 0 0 16,0 0 0-16,0 0 0 15,-3 21 0-15,1 12 0 16,1 15 0-16,1 9 0 16,0 10 0-16,0 6 0 0,13 4 0 15,2 4 0-15,1-1 0 16,-1 0 0-16,1-5 0 15,-3-8 0-15,0-12 0 16,-6-15 0-16,-1-9 0 16,-3-12 0-16,-1-9 0 15,-2-4 0-15,0-5 0 16,0-1 0-16,0 0 0 16,0 0 0-16,0 0 0 15,0 0 0-15,0 0 0 16,0 0 0-16,0 0 0 15,0 0 0-15,0 0 0 16,0 0 0-16,0 0 0 0,8 3 0 16,15-1 0-1,16-2 0-15,15 0 0 0,10-4 0 16,-3-7 0-16,-7 0 0 16,-12 1 0-16,-16 3 0 15,-12 5 0-15,-11 2 0 16,-3 0 0-16,0 0 0 15,-10 0 0-15,-10 2 0 16,-2 7 0-16,-2-1 0 16,6-2 0-16,4-5-42 15,5-1-1261-15,3-3 830 16</inkml:trace>
  <inkml:trace contextRef="#ctx0" brushRef="#br0" timeOffset="-208460.67">19302 15602 159 0,'0'0'79'0,"0"0"91"0,0-87 160 16,-6 61 379-16,-1 3-109 16,1 4-600-16,0 1 0 15,1 4 0-15,1 4 0 16,2 3 0-16,1 4 0 16,1 3 0-16,0 0 0 15,0 0 0-15,0 13 0 16,0 13 0-16,0 14 0 15,0 9 0-15,0 9 0 16,7 7 0-16,10 5 0 16,5 1 0-16,2 1 0 15,0-1 0-15,-3-5 0 16,-2-6 0-16,-4-12 0 16,-1-16 0-16,-4-14 0 15,2-12 0-15,4-6 0 0,13-6 0 16,8-19 0-16,6-10 0 15,-1-5 0-15,-6-1 0 16,-6 3 0-16,-3-3 0 16,-4 1 0-16,-3-4 0 15,-1-7 0-15,-3-6 0 16,-3-5 0-16,-6-7 0 16,-7-5 0-16,0 5 0 15,-3 8 0-15,-12 9 0 16,-1 16 0-16,2 9 0 0,3 8 0 15,1 9 0 1,7 5 0-16,2 5 0 0,1 0 0 16,0 17 0-16,0 13 0 15,9 10 0-15,7 4-1185 16,-1-6 576-16</inkml:trace>
  <inkml:trace contextRef="#ctx0" brushRef="#br0" timeOffset="-205895.69">20296 16261 99 0,'0'0'37'0,"0"0"-7"16,0 0 25-16,0 0-28 15,0 0 6-15,0 0 7 16,0 0 5-16,0 2 9 0,0-2 18 15,-3 0 7 1,-3 0-12-16,3 0-6 0,3 0-7 16,0 0-10-16,0 0 11 15,0 0-5-15,0 0 24 16,0 0 34-16,0 0 76 16,0-2-31-16,0 2-89 15,0 0-37-15,0 0-27 16,0 0-6-16,0 0-48 15,0 5 44-15,0 1 10 16,0-1 0-16,0-1 15 16,0 1 7-16,-3-1 5 0,-3-3-5 15,0 2-16-15,2-3-6 16,-2 0 16-16,-1 0 0 16,2 0 1-16,-1 0-17 15,3-6 11-15,0 1-6 16,3 1-5-16,0 2 0 15,0 2-5-15,0 0 5 16,0 0-77-16,0 0-14 16,6 0 39-16,5 0 52 15,-3 10 5-15,-2 3 0 16,-4-1-5-16,-2 5 37 16,0 0-16-16,-12 0-21 15,-8-1 0-15,1-2-47 16,-1-5-376-16,1-2-38 15,2-4 175-15</inkml:trace>
  <inkml:trace contextRef="#ctx0" brushRef="#br0" timeOffset="-205308.28">21024 16484 98 0,'0'0'32'16,"0"0"3"-16,0 0 51 15,0 0-22-15,0 0 32 16,0 0 11-16,66 16 52 16,-50-15-16-16,-3-1-33 15,-2 0 11-15,-2 0 20 16,1-2 67-16,-1-13 14 0,0-4-46 15,-2-8 49 1,-2-5-201-16,-3-2-24 0,-2-6 0 16,0-2 0-1,-15-7 0-15,-5-5 0 0,-5-7 0 16,-3-3 0-16,-2 1 0 16,0 3 0-16,3 7 0 15,3 4 0-15,6 3 0 16,5 4 0-16,4 5 0 15,6 4 0-15,1 4 0 16,2 4 0-16,0 7 0 16,0 2 0-16,13 9 0 0,9 6 0 15,6 1 0-15,3 8-546 16,1 17-286-16,-5 14 527 16,-12 3 131-16,-11 6 39 15</inkml:trace>
  <inkml:trace contextRef="#ctx0" brushRef="#br0" timeOffset="-205127.75">20890 16212 108 0,'0'0'164'16,"0"0"-157"-16,0 0 143 15,0 0 54-15,0 0-104 16,132-25-75-16,-58 10-25 15,4 0-51-15,-1 1-162 0,-7-2-4 16,-9-2 68-16</inkml:trace>
  <inkml:trace contextRef="#ctx0" brushRef="#br0" timeOffset="-204845.52">21677 15676 203 0,'0'0'80'16,"0"0"105"-16,0 0 273 15,0 0 199-15,0 0-193 0,0 0-464 16,-22-24 0 0,4 59 0-16,-3 14 0 0,5 10 0 15,7 13 0-15,7 6 0 16,2 4 0-16,7-2 0 15,12-10 0-15,3-14 0 16,5-14 0-16,3-11 0 16,7-10 0-16,2-6-878 15,0-12 86-15,-3-3 503 16</inkml:trace>
  <inkml:trace contextRef="#ctx0" brushRef="#br0" timeOffset="-204342.73">21924 16049 126 0,'0'0'99'0,"0"0"17"15,1-74 189-15,2 64 190 16,0 7-53-16,2 3-95 16,3 0-230-16,4 7-117 15,5 13 0-15,2 7 0 16,-7 6 0-16,-3 2 0 15,-9 4 0-15,0-1 0 16,-5-2 0-16,-9-11 0 16,5-10 0-16,4-9 0 0,5-6 0 15,0 0 0-15,0 0 0 16,0 0 0-16,0-13 0 16,11-5 0-16,1-6 0 15,3-4 0-15,0-3 0 16,1-4 0-16,-1-1 0 15,-2 1 0-15,-2 1 0 16,-4 7 0-16,-3 6 0 16,-2 7 0-16,0 9 0 15,-2 2 0-15,0 3 0 16,0 0 0-16,0 14 0 16,-5 14 0-16,-8 11 0 15,1 10 0-15,2 0 0 16,5 0 0-16,5-5 0 15,0-9 0-15,12-7 0 16,10-8 0-16,10-6 0 0,2-7 0 16,3-4 0-16,-3-3-892 15,-2 0 154-15,-7 0 482 16</inkml:trace>
  <inkml:trace contextRef="#ctx0" brushRef="#br0" timeOffset="-204041.99">22339 15681 164 0,'0'0'110'16,"0"0"53"-16,0 0 3 15,0 0-54 1,0 0 461-16,105 103-12 0,-72-56-363 15,-5 6-198-15,-6 8 0 16,-9 6 0-16,-10 2 0 16,-3-3 0-16,-3-7 0 15,-18-6 0-15,1-7 0 16,-2-6 0-16,1-10 0 16,8-5 0-16,3-8 0 15,7-6-341-15,3-8-857 16,0-3 825-16</inkml:trace>
  <inkml:trace contextRef="#ctx0" brushRef="#br0" timeOffset="-202653.46">23084 16175 43 0,'0'0'43'16,"0"0"-1"-16,0 0-2 15,0 0 6-15,0 0-5 16,0 0 4-16,-7-1 19 15,7-1 21-15,0-2 17 16,0-2 29-16,0 1-25 0,0-2-12 16,6-2-50-1,7 1-32-15,6-2-12 0,6 5-15 16,-1 2 4-16,-2 3-15 16,-4 0-140-1,-5 3-15-15,-1 9 22 0,-3 5 41 16,-8 4 30-16,-1-1 4 15</inkml:trace>
  <inkml:trace contextRef="#ctx0" brushRef="#br0" timeOffset="-202478.84">23066 16463 69 0,'0'0'70'16,"0"0"-14"-16,0 0 24 0,0 0-14 15,0 0-27 1,0 0-32-16,63-41-7 0,-30 37-33 16,-2 1-82-16,-1 0-7 15</inkml:trace>
  <inkml:trace contextRef="#ctx0" brushRef="#br0" timeOffset="-200725.89">24124 15128 68 0,'0'0'33'0,"0"0"12"15,0 0 9-15,0 0 5 16,0 0 27-16,0 0 11 15,-48-55 0-15,23 55 56 16,7 0 119-16,11 0 96 16,4 0-67-16,3 3-171 15,0 7-44-15,0 8-22 0,0 9 46 16,4 10-86-16,10 9-24 16,-1 9 0-1,-1 12 0-15,0 6 0 16,0 5 0-16,1 4 0 0,4 1 0 15,2-1 0-15,-1 0 0 16,0 2 0-16,-4-4 0 16,-4-1 0-16,-6-5 0 15,-4-7 0-15,0-8 0 16,-13-6 0-16,-13-3 0 16,-12-7 0-16,-7-5 0 15,-7-8 0-15,1-8 0 16,-1-6 0-16,-2-3 0 0,-1-3 0 15,-1 0 0-15,1-2 0 16,11-3 0-16,14 0 0 16,15-4 0-16,13-1 0 15,2 0 0-15,2 0 0 16,26 0 0-16,17-2 0 16,15-5 0-16,7 5 0 15,1 2 0-15,-3 0 0 16,-10 16 0-16,-3 4 0 15,-4 8 0-15,-5 5 0 16,2 11 0-16,-5 6 0 16,-2 5 0-16,-7 2 0 15,-7 1 0-15,-9-1 0 16,-7 2 0-16,-2 0 0 0,-3 1 0 16,4-3 0-16,-3-3 0 15,5-5 0-15,0-8 0 16,3-4 0-16,4-6 0 15,2-3 0-15,5-4 0 16,2-5 0-16,6-4 0 16,5-6-579-16,10-9-373 15,5 0 609-15</inkml:trace>
  <inkml:trace contextRef="#ctx0" brushRef="#br0" timeOffset="-198762.64">24569 15437 87 0,'0'0'54'16,"0"0"16"-16,0 0 11 15,0 0 27-15,0 0 21 16,0 0 13-16,0 0 36 16,-9-53-48-16,18 53-66 15,6 0-31-15,6 11 1 16,1 5 6-16,-1 5 59 16,0 4 10-16,-5 2-31 15,-2 7-8-15,-7 2 1 16,-5 1-20-16,-2 4-12 15,0-1 17-15,-14-3-16 16,-1-5 6-16,3-10-17 16,5-6-12-16,4-11 18 0,1-3-6 15,2-2 28-15,0 0 14 16,0-2-71-16,0-9 0 16,0-6 0-16,0-5 0 15,9 0 0-15,3-6 0 16,3-2 0-16,2-4 0 15,2 1 0-15,3 0 0 16,-2 1 0-16,1 1 0 16,-5 3 0-16,0 2 0 15,-2 4 0-15,-4 2 0 0,-2 6 0 16,-5 5 0-16,0 2 0 16,-3 6 0-16,0 1 0 15,0 0 0-15,0 0 0 16,0 4 0-16,-3 12 0 15,-8 9 0-15,0 7 0 16,-3 5 0-16,-1 7 0 16,0 0 0-16,3-2 0 15,3-5 0-15,8-6 0 16,1-6 0-16,0-7 0 16,1-3 0-16,11-1 0 15,0-5 0-15,4 3 0 16,1-4 0-16,5 3 0 0,5 2-992 15,0-1 299 1,-1-3 442-16</inkml:trace>
  <inkml:trace contextRef="#ctx0" brushRef="#br0" timeOffset="-198082.46">25428 15765 110 0,'0'0'64'16,"0"0"12"-16,0 0-6 15,0 0-30-15,0 0-29 16,0 0-6-16,0 0 0 16,0 5 19-16,0 0-1 15,-1-3-1-15,-1-2 7 16,1 0 10-16,1 0 46 16,0 0 70-16,0 0 109 15,0 0 103-15,0 0-67 16,0 0-168-16,0-1-46 15,0 1 12-15,0 0-56 16,0 0-42-16,0 0-24 16,0 0-51-16,0 0 22 0,0 0-4 15,0 4 57-15,0-1 11 16,0 1-11-16,-3-3 12 16,1-1 28-16,1 2-28 15,-2-2 23-15,0 0-1 16,-2 0-22-16,1 0 5 15,2 0-17-15,-1 0 18 16,2-3 0-16,1 0-18 16,0 0 0-16,0 1 0 15,0-1 0-15,0 0 0 0,0 2 0 16,0 1 0-16,0-2 0 16,6 2 0-16,1 0 0 15,2 0 0-15,2 7 0 16,-1 4 0-16,-2 2 0 15,0 4 0-15,-5 2 0 16,-3 1 0-16,0 3 0 16,-13 6 0-16,-14 1 0 15,-7 7-13-15,-6 4-945 16,-6-2 124-16</inkml:trace>
  <inkml:trace contextRef="#ctx0" brushRef="#br0" timeOffset="-195612.77">25986 15489 116 0,'0'0'44'15,"0"0"37"-15,0 0 17 16,0 0-40-16,0 0-3 15,0 0-4-15,28-29 28 16,-14 29 3-16,2 0 24 16,1 0 6-16,2 10-34 0,-2 4-8 15,4 9 1-15,-1 2 1 16,-3 3 8-16,-1 3-30 16,-5 0 5-16,-5-1 8 15,-3-5-10-15,-2 0 23 16,-1-5-27-16,0-1-4 15,0-4 6-15,0-2-6 16,-6-3 7-16,2-6-12 16,2-3 23-16,1-1-5 15,1 0 36-15,-3 0-94 0,0-7 0 16,0-9 0-16,1-7 0 16,2-3 0-16,0 0 0 15,6-3 0-15,12 4 0 16,3-2 0-16,3 1 0 15,1 1 0-15,2-4 0 16,-4 1 0-16,0 1 0 16,-2 1 0-16,-7 5 0 15,-4 7 0-15,-6 4 0 16,-2 6 0-16,-1 3 0 16,-1 1 0-16,0 0 0 15,0 0 0-15,0 0 0 16,0 14 0-16,-3 9 0 0,-7 6 0 15,-3 8 0-15,-2 3 0 16,1 3 0-16,2-3 0 16,5-3 0-16,4-7 0 15,3-3 0-15,0-7 0 16,5 1 0-16,9-6 0 16,-2-2 0-16,2-5 0 15,-5-2 0-15,-2-2 0 16,-4-1 0-16,-1-3 0 15,2 3 0-15,-3-2 0 16,1 5-295-16,2 0-687 16,-2-1 528-16,-1-2 227 15</inkml:trace>
  <inkml:trace contextRef="#ctx0" brushRef="#br0" timeOffset="-193619.78">26825 15247 100 0,'0'0'41'0,"0"0"45"15,0 0-3-15,0 0 7 16,0 0 15-16,0 0 28 16,0 0 35-16,-33-26 52 15,33 26-2-15,0 0-88 16,0 0-19-16,0 0-8 16,0 0-18-16,0 0 40 0,0 0 30 15,0 0-61-15,0 0-94 16,0 0 0-16,0 0 0 15,0 0 0-15,0 0 0 16,0 0 0-16,0 3 0 16,10 10 0-16,7 7 0 15,5 5 0-15,5 3 0 16,10 3 0-16,7 0 0 16,3-2 0-16,-2-5 0 15,-3-6 0-15,-5-4 0 16,-7-3 0-16,-8-4 0 15,-4-2 0-15,-9-2 0 0,-3-3 0 16,-4 1 0 0,-2-1 0-16,1 0 0 15,-1 0 0-15,0 0 0 16,0 0 0-16,0 0 0 0,0 3 0 16,0 7 0-16,0 8 0 15,-10 9 0-15,-8 8 0 16,-11 4 0-16,-2 2 0 15,0-3 0-15,-1-2 0 16,5-10 0-16,5-7 0 16,9-7 0-16,2-6 0 15,8-6 0-15,0 0 0 0,3 0 0 16,0 0 0-16,0 0 0 16,0 0 0-16,0 0 0 15,0 0 0-15,0 0 0 16,0 0 0-16,0 0 0 15,0 0 0-15,0 7-47 16,0-1-1451-16,0 0 1105 16</inkml:trace>
  <inkml:trace contextRef="#ctx0" brushRef="#br0" timeOffset="-192995.38">26781 16055 98 0,'0'0'45'16,"0"0"11"-16,0 0 30 16,0 0 3-16,0 0-21 0,0 0-20 15,-7-12 44 1,14 7 66-16,19-2 36 15,17-4-85-15,18-2 58 0,8-1-24 16,1 3-91 0,-7-1-5-16,-11 3-9 0,-15 2-11 15,-11 2 95-15,-13 0 31 16,-7 2 49-16,-5 1-149 16,-1 2-53-16,0-1 0 15,0 1 0-15,0 0 0 16,0 0 0-16,0 0 0 15,0-1 0-15,0 1-436 16,0 0-390-16,2 0 425 0,2-8 176 16</inkml:trace>
  <inkml:trace contextRef="#ctx0" brushRef="#br0" timeOffset="-192286.47">28043 15422 97 0,'0'0'53'16,"0"0"38"-16,0 0 3 15,0 0 17-15,0 0 21 16,0 0 57-16,0 0 141 16,-55-73 30-16,44 68-122 15,2 2 26-15,-1 3-176 16,-1 0-88-16,-3 0 0 0,-5 3 0 16,-1 12 0-1,0 5 0-15,-3 3 0 0,4 2 0 16,-1 2 0-16,4 3 0 15,0-1 0-15,3 1 0 16,3 1 0-16,6-1 0 16,4-2 0-16,0 0 0 15,17-4 0-15,6-2 0 16,6-3 0-16,3-8 0 16,4-2 0-16,0-9 0 15,-2 0 0-15,0-4 0 16,-2-15 0-16,-2-2 0 15,-2-4 0-15,-6-3 0 0,-5-1 0 16,-4-2 0-16,-7-1 0 16,-6-4 0-16,0 0 0 15,-5 2 0 1,-14 2 0-16,-2 5 0 0,0 5 0 16,2 11 0-16,4 7 0 15,-3 4 0-15,-1 7-730 16,-2 9-300-16</inkml:trace>
  <inkml:trace contextRef="#ctx0" brushRef="#br0" timeOffset="-190988.27">25145 16696 102 0,'0'0'41'0,"0"0"20"16,0 0 9-16,0 0 14 16,-47-85 11-16,38 75 2 15,-4 0 60-15,-2 5 45 16,-4 2 17-16,-5 3 16 0,-4 0-97 15,-4 11-28-15,0 12-32 16,2 3 42-16,6 4-5 16,0 4-10-16,5 2-87 15,5 2-18-15,5 0 0 16,8-2 0-16,1 1 0 16,1-5 0-16,17-5 0 15,6-5 0-15,6-7 0 16,1-5 0-16,2-7 0 15,1-3 0-15,1-7 0 16,-1-17 0-16,-4-5 0 16,-3-3 0-16,-7-5 0 15,-5 1 0-15,-7-1 0 16,-5 3 0-16,-3 3 0 16,0 3 0-16,-17 1 0 15,2 4 0-15,-6 4 0 0,1 5 0 16,0 2 0-16,-1 5 0 15,4 7 0-15,3 0 0 16,5 4-901-16,6 13 153 16,3 3 485-16</inkml:trace>
  <inkml:trace contextRef="#ctx0" brushRef="#br0" timeOffset="-190471.07">25701 17128 127 0,'0'0'40'0,"0"0"76"16,0 0 48-16,0 0-31 16,0 0 14-16,0 0 22 15,2-16-39-15,-2 16-51 16,0 0-20-16,0 0-9 15,0 0 34-15,0 0 28 16,0-4 17-16,0-2 10 0,-5-1-54 16,2-1-79-1,2 0 5-15,-1 1-11 0,2 1 0 16,-1 2 12-16,-1 1 5 16,-1 2 58-16,2 1 46 15,1-2-79-15,0-2-42 16,0 2 0-16,0 1 0 15,0-1 0-15,0 2 0 16,0-1 0-16,0 1 0 16,0 0 0-16,0 0 0 15,0 0 0-15,4 0 0 16,8 4 0-16,5 6 0 16,-3 4 0-16,-5 5 0 15,-1 1 0-15,-8 7 0 16,0-1 0-16,0 0 0 15,-17 0 0-15,-5-4 0 16,-2-4 0-16,1-4 0 0,4-7 0 16,5-3-808-16,9-4 32 15,5 0 482-15</inkml:trace>
  <inkml:trace contextRef="#ctx0" brushRef="#br0" timeOffset="-189842.23">26319 16831 135 0,'0'0'85'0,"0"0"62"15,0 0 81-15,0 0 190 16,0 0 43-16,40-73 30 16,-13 70-409-16,4 3-82 15,4 0 0-15,-1 7 0 16,-4 10 0-16,-3 6 0 16,-9 2 0-16,-5 5 0 0,-8 3 0 15,-5-1 0-15,0-2 0 16,-13-2 0-16,-1-10 0 15,3-7 0-15,8-8 0 16,2-3 0-16,1 0 0 16,0-4 0-16,0-11 0 15,0-5 0 1,1-5 0-16,16-3 0 0,5-2 0 16,5-8 0-16,3-2 0 15,-4-2 0-15,-1 2 0 16,-5 6 0-16,-5 5 0 15,-6 9 0-15,-4 9 0 16,-5 6 0-16,0 4 0 16,0 1 0-16,0 0 0 15,-2 13 0-15,-7 7 0 0,-7 10 0 16,2 7 0-16,0 6 0 16,3 4 0-16,5-2 0 15,6-4 0-15,0-6 0 16,0-6 0-16,6-2 0 15,5-5 0-15,2-1 0 16,3-5 0-16,7-2 0 16,5-1 0-16,9-6-833 15,8-4 42-15,1-3 514 16</inkml:trace>
  <inkml:trace contextRef="#ctx0" brushRef="#br0" timeOffset="-189049.27">27544 16527 89 0,'0'0'76'15,"0"0"17"-15,0 0 28 0,0 0 18 16,0 0 37-16,0 0 42 16,9-40-104-16,-9 43-97 15,0 15-1-15,-3 8 53 16,-17 10 203-16,-9 1 6 16,-7 3-37-16,-6 3-113 15,-1-2-128-15,1 0 0 16,3-6 0-16,8-4 0 15,10-11 0-15,6-8 0 16,9-5 0-16,5-6 0 16,1-1 0-16,0 0 0 15,0 0 0-15,0 1 0 0,22 7 0 16,17 3 0-16,13 4 0 16,3 3 0-16,-4 1 0 15,-8-1 0-15,-6 1 0 16,-4 0 0-16,-5-5 0 15,-2-1 0-15,-8 0 0 16,-3-5 0-16,-8-3 0 16,-4-2 0-16,-1-3 0 15,-2 0 0-15,0 0 0 16,0 0 0-16,0 0 0 16,0 0 0-16,0 0 0 15,0 0-878-15,0-18-24 16</inkml:trace>
  <inkml:trace contextRef="#ctx0" brushRef="#br0" timeOffset="-188605.38">28221 16568 182 0,'0'0'155'0,"0"0"139"16,0 0 299-16,0 0 4 0,0 0-371 15,0 0-226 1,-103-44 0-16,67 68 0 16,2 8 0-16,3 8 0 15,8 3 0-15,10 1 0 0,6 0 0 16,7-5 0-16,0-7 0 15,20-7 0-15,13-4 0 16,9-7 0-16,7-6 0 16,2-7 0-16,-5-1 0 15,-7-6 0-15,-5-12 0 16,-11-8 0-16,-6-2 0 16,-7-6 0-16,-7-2 0 15,-3-1 0-15,0-6 0 0,-6 2 0 16,-12-2 0-1,-3 5 0-15,-3 8 0 0,6 12 0 16,3 15 0-16,-1 3-13 16,2 18-1579-16,-8 6 1238 15</inkml:trace>
  <inkml:trace contextRef="#ctx0" brushRef="#br0" timeOffset="-185055.9">2324 10257 93 0,'0'0'37'0,"0"0"31"16,0 0 6-16,0 0 26 15,0 0 22-15,0 0 96 16,3-31 72-16,-3 31-24 16,0 0-82-16,0 0-91 15,0 0-77-15,0 0 0 16,0 7-5-16,-7 7-11 15,-10 6 11-15,-2 3 23 16,-8 4 17-16,0 2-29 16,-7 3 12-16,1-2 35 15,3-1-23-15,2-4 29 0,11-8-46 16,6-9 0-16,3-3 0 16,5-5-17-16,3 0 6 15,0 0-18-15,0 0 0 16,0 0 0-16,0 0 0 15,0 0 0-15,0 0 0 16,6-5 0-16,12-9 0 16,4-6 0-16,8-1 0 15,0 0 0-15,1-2 0 16,5 2 0-16,6-2 0 16,8 1 0-16,0 2 0 15,-1 2 0-15,-7 4 0 16,-8 2 0-16,-16 3 0 15,-6 3 0-15,-6 2 0 0,-6 1 0 16,0-2 0-16,0 3 0 16,0 1 0-16,0-2 0 15,0-1 0-15,0 1 0 16,0 1 0-16,0-1 0 16,0 3 0-16,0 0 0 15,0 0 0-15,0 0 0 16,0 0 0-16,0 0 0 15,0 0 0-15,6 12 0 16,1 5 0-16,4 2 0 16,7 2 0-16,-2-1 0 0,2 2 0 15,-4-3 0 1,-3 1 0-16,-8 3-408 0,-3-1-488 16,0 2 540-16,-22-3 142 15</inkml:trace>
  <inkml:trace contextRef="#ctx0" brushRef="#br0" timeOffset="-184002.62">2458 10275 127 0,'0'0'84'0,"0"0"65"0,0 0 69 15,0 0 202-15,0 0-18 16,0 0-174-16,-1-36-150 15,1 36-38-15,0 0-40 16,0 5 0-16,0 7 29 16,0 2 115-16,4 1-16 15,-1 2-128-15,0 3 0 16,0 0 0-16,-1 1 0 16,1 0 0-16,0 2 0 15,-3 0 0-15,4 3 0 16,-4 1 0-16,0 0 0 15,0 1 0-15,0 2 0 16,0-2 0-16,0 1 0 16,0 1 0-16,0 0 0 15,0 1 0-15,0 4 0 0,0 3 0 16,0 4 0-16,0 3 0 16,0 5 0-16,0-1 0 15,0 4 0-15,0 0 0 16,0 1 0-16,6 1 0 15,2 3 0-15,-1-2 0 16,3 4 0-16,1-1 0 16,-2 1 0-16,4 4 0 15,-4 1 0-15,2-1 0 16,-4-1 0-16,5 0 0 16,-4 1 0-16,3 3 0 15,0 7 0-15,-2 4 0 16,6 1 0-16,-3 4 0 15,0 5 0-15,4-1 0 0,-2 7 0 16,-1 6 0-16,4 5 0 16,-1 1 0-16,-1 1 0 15,3 2 0-15,-5-1 0 16,5 2 0-16,0 3 0 16,-2-2 0-16,-1 2 0 15,0 8 0-15,1 3 0 16,-2 1 0-16,7 3 0 15,-3-5 0-15,3 2 0 16,-1-1 0-16,-3-1 0 16,2-2 0-16,-2 4 0 0,2 6 0 15,0-5 0 1,-2 4 0-16,-1-4 0 0,1-4 0 16,-1-1 0-16,-2-2 0 15,-1-1 0-15,-4 2 0 16,5 2 0-16,-3-2 0 15,0 0 0-15,-2-4 0 16,4-7 0-16,-2-5 0 16,0-4 0-16,0-5 0 15,-2-5 0-15,3-3 0 16,-2-2 0-16,-1 0 0 16,-1-5 0-16,-1-3 0 0,2-13 0 15,-1-10 0-15,-1-6 0 16,0-9 0-16,-2-2 0 15,-2-6 0-15,-3-3 0 16,3-5 0-16,0-3 0 16,0-6 0-16,-3-4 0 15,0-3 0-15,3-3 0 16,-3-3 0-16,0-1 0 16,0 0 0-16,2 0 0 15,-2 0 0-15,0 0 0 16,0-5 0-16,0-9 0 15,-8-6-725-15,-3-3-73 16,-2-5 522-16,1 3 119 16</inkml:trace>
  <inkml:trace contextRef="#ctx0" brushRef="#br0" timeOffset="-183664.52">3139 17592 141 0,'0'0'106'0,"0"0"1"15,0 0 90-15,0 0 111 16,0 0 62-16,0 0-142 16,-21-4-124-16,21 4-66 15,0 0-38-15,0 18-16 16,0 6 16-16,3 6 28 15,7 0-6-15,-7-1-11 0,3-2 6 16,0-7 11-16,-1-6-22 16,-2-8 0-16,4-5 11 15,5-1 40-15,13-7 98 16,14-13-56-16,10-5-99 16,1-1-18-16,-4 7-487 15,-12 5-274-15,-13 5 383 16,-12 3 196-16</inkml:trace>
  <inkml:trace contextRef="#ctx0" brushRef="#br0" timeOffset="-182765.33">492 14995 64 0,'0'0'36'15,"0"0"13"-15,0 0 19 16,0 0-11-16,0 0-5 16,0 0-44-16,-42-9-8 15,26 34 5-15,-5 3 5 16,0 3 21-16,-6 0-5 15,5 1 6-15,-5 1 17 16,-1 5-18-16,-2 1-4 0,-3 0 8 16,2-2 5-16,4-7 11 15,7-10 5-15,7-10 8 16,4-5 87-16,6-1 195 16,3-4-6-16,0 0-119 15,0 0-76-15,0 1-92 16,0 1-53-16,0 1-42 15,0 4 2-15,0 1-12 16,0 3 52-16,6 5 6 16,0 2-6-16,4 5 0 0,-1 4 0 15,2 1 0-15,-1 3 23 16,5-1-23-16,1-1 0 16,-2-1 17-1,1-2-17-15,-3-5 0 0,-3-3-202 16,4-2-666-16,-2-3 417 15,-5-8 220-15,-6-5 56 16</inkml:trace>
  <inkml:trace contextRef="#ctx0" brushRef="#br0" timeOffset="-181406.28">137 15533 100 0,'0'0'75'0,"0"0"-36"15,0 0 70-15,0 0-28 16,0 0 31-16,0 0-4 16,-3-11-30-16,3 11-37 15,0 0-8-15,0 0-24 16,0 0-9-16,0 0 0 16,0 0 0-16,9 0 21 15,4 0 45-15,2 0 64 16,3 3 28-16,0 1-74 15,0-1-6-15,4 1-21 16,5 0-31-16,9 2 21 16,6-2-20-16,10 0-16 15,12-1 27-15,9 0-32 0,6 3-6 16,2 0 0-16,-11 2 0 16,-3 0 0-16,-6 4-6 15,-1-1 6-15,6 0 0 16,5-1 6-16,4-3-1 15,0 0 1-15,-1-1 10 16,-1 1-16-16,-4 0 0 16,2 3 0-16,1-2 16 15,8 2-16-15,7 0-5 16,0-2-12-16,-1 2-4 16,1-4-18-16,-1 0-56 15,11 1 27-15,5-2 4 16,0 1 6-16,-3-1 3 15,-5 3 1-15,-6-1 42 16,-6 0 12-16,0-2-5 0,3 1 5 16,6-2 13-16,8-1-13 15,4-3-13-15,5 0 5 16,6 0-4-16,4 0 12 16,7 0-5-16,3 0 5 15,-1 0 0-15,6 0 5 16,6 0 15-16,7 0-20 15,11-2-4-15,1-3 0 16,0-1-4-16,-3 3 8 16,-10 2 0-16,-5 1 4 0,-6 0 0 15,-4 0 13 1,-3 0-13-16,-2 0-4 0,0 4-17 16,-1-1 9-16,-3-2 4 15,1 1 4 1,-5-1 0-16,-5-1 8 0,-9 2-8 15,1-2 8-15,-7 0 1 16,-4 0-13-16,-4 0 4 16,-8 0 0-16,4 0-5 15,-2 0-11-15,2-3 16 16,1 0 0-16,-1-1 4 16,-2 0-12-16,3 2 16 0,-6 1-8 15,-6 0 8 1,-7-1-4-16,-7-1-4 0,-5 1 0 15,-1-1 17-15,1 1-8 16,0 1-9-16,-1-2-13 16,-5 0 9-16,-1 1-5 15,-3-3 1-15,-5 1 8 16,-7 1 0-16,-5 0-4 16,-7 0 4-16,-3 1 0 15,-6 0 0-15,-6 1 8 16,0-1-8-16,-6 2 0 15,0 0 13-15,0-1 13 16,0 1 28-16,0-2 36 16,-10-2 78-16,-9-4-82 15,-7-1-80-15,-6 1-1 16,1-1 17-16,-3-2-11 0,-1-3 39 16,0 1 51-16,-1-5 8 15,3-1 6-15,0 3-4 16,5-1-111-16,3 3 0 15,6 7 0-15,9 2 0 16,7 3 0-16,3 2 0 16,0 0 0-16,0 0 0 15,0 0 0-15,2 0 0 16,11 0 0-16,9 2 0 0,-1 3 0 16,3-1 0-1,0 2 0-15,-3-1 0 0,1 4 0 16,-2-1 0-1,-4 2 0-15,-1-2 0 16,-6 3 0-16,-1 1 0 0,-3 2 0 16,-3 2 0-16,-2 2 0 15,0 3 0-15,-24 3 0 16,-9 3 0-16,-11 0 0 16,-6 2 0-16,-8 2 0 15,1 7-595-15,4 4-307 16,3-2 589-16,7 1 111 15</inkml:trace>
  <inkml:trace contextRef="#ctx0" brushRef="#br0" timeOffset="-177454.72">2679 16386 118 0,'0'0'42'15,"0"0"34"-15,0 0-7 0,0 0 0 16,0 0 20-1,0 0-2-15,0 0-17 0,-64-26-26 16,59 39-16-16,1 4 41 16,-3 1 19-16,4 0-7 15,-2 5 11-15,2 2-17 16,2 1 6-16,1 4-30 16,0-4-12-16,0 1-24 15,6-4 0-15,7-6-5 16,-1-4 4-16,2-6-4 15,-1-5-5-15,-1-2 16 16,4 0 57-16,-1-1 91 16,0-10 29-16,0 0-71 15,-3-3-63-15,-6 2-11 16,-3-4-53-16,0-1 0 0,-3-1 0 16,0-3 0-16,0-1 0 15,0 0 0-15,-5 1 0 16,-2 2 0-16,-5 1 0 15,0 2 0-15,3 5 0 16,-3 4 0-16,5 3 0 16,-1 4 0-16,1 0 0 15,1 0-42-15,4 4-929 16,2 9 340-16,0-2 377 16</inkml:trace>
  <inkml:trace contextRef="#ctx0" brushRef="#br0" timeOffset="-175928.46">2697 16491 70 0,'0'0'44'15,"0"0"4"-15,0 0-3 0,0 0-4 16,0 0 1-16,0 0 0 15,-57-21 11-15,44 21-7 16,4 0-5-16,1 0 22 16,4 0-5-16,1 0 0 15,-1 0-32-15,1 5-26 16,0 11 0-16,-3 4-6 16,-2 3 6-16,-2 5 6 15,2-3-6-15,1 1 9 16,-1-3-9-16,4-3 0 15,4-3 3-15,0 0-3 16,0-5 0-16,4-2 3 16,7-2-3-16,1-1 2 0,4-4-2 15,-1-3 13 1,-3 0-8-16,0 0 3 0,0 0-1 16,-2-8 27-16,1-7 57 15,5-2 2-15,-4-5-29 16,1-2 7-16,-5 0 13 15,-2-2 1-15,-3 2 45 16,-3 2-24-16,0 2 53 16,0 2-68-16,-6 2-51 15,-6 2-6-15,0 3-34 16,3 5-46-16,0 6-459 16,5 0-175-16,4 12 330 15,0 8 154-15</inkml:trace>
  <inkml:trace contextRef="#ctx0" brushRef="#br1" timeOffset="-169692.85">3124 15828 24 0,'0'0'35'16,"0"0"-6"-16,0 0 11 16,0 0-4-16,0 0 11 15,0 0-12-15,0 0-3 16,0-5 15-16,0 5-22 15,0 0-15-15,4 0-10 16,-1 0 0-16,3 1 0 16,-1 5 6-16,-2-2-4 15,-2 3 2-15,1-1 2 0,-2-2-4 16,0 0 2 0,0-3 2-16,0 0 0 15,0-1 11-15,0 0 4 0,0 0 31 16,0 0 33-16,-2 0 41 15,-2-3-35-15,-1-8-59 16,2-5 17-16,0 0-32 16,3 2-1-16,0 1-16 15,0 2 4-15,6 3-4 16,3 2 6-16,0 2-2 16,1 1-4-16,1 3-10 15,2 0-4-15,1 0 4 0,-2 10 7 16,1 3 6-16,-4 0-3 15,-4 4 4-15,-2 1 6 16,-3-2 3-16,0 0 12 16,0-3-17-16,0-6 22 15,0-5 16-15,-3 0 25 16,0-2 59-16,-5 0 130 16,-1 0-61-16,-1 0-56 15,1 0-28-15,3 0-22 16,1 0-75-16,2-3-18 15,-2-5 0-15,0-5 0 16,2-1 0-16,3-2 0 16,0 1 0-16,0 0 0 0,0 4 0 15,9 2 0-15,0 2 0 16,-2 1 0-16,2 3 0 16,0 3 0-16,2 0 0 15,-1 0 0-15,-2 0 0 16,0 7 0-16,0 4 0 15,-5-1 0-15,3 2 0 16,-6 2 0-16,0-2 0 16,0 1 0-16,0 3 0 15,0-3 0-15,-12-4 0 16,3 1 0-16,-4-5 0 16,-4-3 0-16,1-2 0 15,-1 0 0-15,-2 0 0 16,1-10 0-16,3-4 0 15,-1-4 0-15,8 0 0 16,5 0 0-16,3 3 0 0,0 2 0 16,5 3 0-16,8 3 0 15,4 3 0-15,-3 3 0 16,0 1 0-16,2 0 0 16,-1 0 0-16,3 4 0 15,-4 8 0-15,-4 6 0 16,-6 1 0-16,-4 1 0 15,0-1 0-15,-11-3 0 16,-6-3 0-16,4-6 0 16,-1-4 0-16,3-3 0 15,0 0 0-15,5 0 0 0,4-6 0 16,2-7 0 0,5-3-1489-16,1-7 1008 0</inkml:trace>
  <inkml:trace contextRef="#ctx0" brushRef="#br1" timeOffset="-165981.39">3292 15704 20 0,'0'0'24'0,"0"0"-14"16,0 0-3-16,0 0-4 16,0 0 0-16,0 0 2 0,0 0 1 15,-9 0 3-15,8 0 11 16,-3 4 1-16,-1 0 1 16,-1 2-3-16,3-2 9 15,-3-2 4-15,6 0-9 16,0-2 15-16,0 2 1 15,0-2-16-15,0 3-13 16,0 0-2-16,0 2-7 16,0 1 6-16,0-2 1 0,-2-1 17 15,1 0 16-15,1-2 28 16,-2 0 9-16,2 1 30 16,-1-2 44-1,1 0 36-15,0 0-34 0,0 0-18 16,0 0 6-1,0 0-60-15,0 0 1 0,0 0-38 16,0 0-16-16,0 0 5 16,0 2-17-16,0-2 29 15,0 0 0-15,0 1 23 16,0-1 12-16,0 0-45 16,0 0-36-16,0 0 0 15,0 0 0-15,0 0 0 16,0 0 0-16,0 0 0 0,-2 0 0 15,2 0 0-15,0 0 0 16,0 0 0-16,0 0 0 16,0 0 0-16,0 0 0 15,0 0 0-15,0 0 0 16,0 0 0-16,0 0 0 16,0 0 0-16,0 0 0 15,0 0 0-15,0 0 0 16,0 0 0-16,0 0 0 15,0 0 0-15,0 0 0 16,0 0 0-16,0 0 0 16,8-5 0-16,1-1 0 15,6-3 0-15,-2-2 0 16,-2-2 0-16,5-1 0 0,-4-2 0 16,1 1 0-16,-2-1 0 15,7 1 0-15,-5 1 0 16,2-1 0-16,0 2 0 15,1-3 0-15,1-2 0 16,1-2 0-16,-2-3 0 16,2-2 0-16,2-1 0 15,-1-5 0-15,5 2 0 16,-2-1 0-16,-2 3 0 16,-1 2 0-16,1 1 0 15,-1 1 0-15,0-1 0 16,4 1 0-16,-4-4 0 15,3-1 0-15,-2-1 0 16,1 0 0-16,-1-3 0 0,-1 6 0 16,0 0 0-16,0 3 0 15,-4 2 0-15,0 1 0 16,0-3 0-16,3 0 0 16,-2-1 0-16,2 1 0 15,2-3 0-15,-1 1 0 16,5-1 0-16,-3 2 0 15,1 1 0-15,-4 4 0 16,0 1 0-16,0 4 0 16,-3-2 0-16,3-1 0 15,-1 0 0-15,0-1 0 0,1-2 0 16,-3 2 0 0,-2 0 0-16,4 3 0 0,-1 0 0 15,-4 2 0 1,4-1 0-16,-2-2 0 0,-2 1 0 15,3-1 0-15,0-2 0 16,-2 0 0-16,2-1 0 16,1 1 0-16,-2-2 0 15,2 0 0-15,-1-1 0 16,0 1 0-16,-3 0 0 16,7-1 0-16,-2 0 0 15,2-1 0-15,2-1 0 16,0 0 0-16,1-2 0 0,-1 0 0 15,0-1 0 1,0 3 0-16,1-2 0 0,-2 1 0 16,-2-2 0-16,1 0 0 15,-4-4 0-15,6 2 0 16,-3-1 0-16,1 1 0 16,-3 3 0-16,-2 3 0 15,1 2 0-15,1-1 0 16,-2-2 0-16,4 0 0 15,2-4 0-15,0-2 0 16,2-2 0-16,-1 2 0 16,2-1 0-16,-4 1 0 15,3 2 0-15,-8 2 0 16,4 3 0-16,-5 1 0 0,2-2 0 16,0-2 0-16,3-2 0 15,0-1 0-15,4 0 0 16,-1-1 0-16,-1 4 0 15,-1-1 0-15,0 4 0 16,-2 1 0-16,-1 0 0 16,1-1 0-16,0 1 0 15,0-3 0-15,4-2 0 16,1-2 0-16,3-1 0 16,1-2 0-16,1 1 0 15,-2 2 0-15,-4 1 0 16,-3 6 0-16,-2-2 0 15,-2 3 0-15,2-1 0 0,1-5 0 16,0 2 0 0,1-3 0-16,3 2 0 0,0 0 0 15,-2 3 0-15,1 3 0 16,-1-1 0-16,2 0 0 16,-3 0 0-16,4-2 0 15,-1-1 0-15,2-1 0 16,-1-2 0-16,3-3 0 15,-1 2 0-15,-1 0 0 16,-1 0 0-16,3 2 0 16,-4 1 0-16,2 0 0 15,-4 3 0-15,3 0 0 0,-4 1 0 16,0 2 0-16,-3 1 0 16,3-2 0-16,-3 0 0 15,3-3 0-15,-3 1 0 16,6-3 0-16,-2 0 0 15,-1-1 0-15,0-1 0 16,-3 3 0-16,1 3 0 16,-2 3 0-16,-1 1 0 15,-1 1 0-15,1 5 0 16,-2 0 0-16,-1 0 0 16,-1 1 0-16,-1 1 0 15,-2 1 0-15,-3 3 0 16,0 1 0-16,-2 2 0 0,-1 1 0 15,0 0 0-15,0 0 0 16,0 0 0-16,0 0-123 16,-15 15-875-16,-19 13 317 15</inkml:trace>
  <inkml:trace contextRef="#ctx0" brushRef="#br1" timeOffset="-165140.96">4059 15815 13 0,'0'0'101'0,"0"0"-94"16,0 0 28-16,0 0-5 15,0 0-22-15,0 0-5 16,0 0-3-16,-3 0 0 15,-4 0-35-15,-4 0-94 16</inkml:trace>
  <inkml:trace contextRef="#ctx0" brushRef="#br1" timeOffset="-164050.62">3992 14843 83 0,'0'0'10'0,"0"0"38"16,0 0-13-16,0 0 12 16,0 0 3-16,0 0 24 15,0 0 22-15,0 0 36 16,0 0 81-16,0 0 113 0,0 0-24 15,0 0-57 1,0 0-62-16,0 0-91 0,0 0-23 16,0 0-45-16,0 0-19 15,0 0-5-15,0 0-11 16,0 0 11-16,0 0-12 16,0 0 12-16,0 0 0 15,0 0 6-15,0 0-6 16,0 0-6-16,0 0 6 15,0 0 0-15,0 0 0 16,0 0 0-16,0 0 0 16,0 0 0-16,0 0 6 15,0 0-6-15,0 0 0 16,0 0 0-16,0 0 6 0,1 0-12 16,-1 0 18-16,0 0-12 15,0 0 18-15,0 0-18 16,0 0 0-16,0 0 0 15,0 0 0-15,0 0 0 16,0 0 0-16,0 0 0 16,0 0 0-16,0 0 0 15,0 0 0-15,2 0 0 16,-2 0 0-16,0 0 0 16,0 0 0-16,0 0 0 15,0 0 0-15,0 0 0 16,0 0 0-16,0 0 0 15,0 0 0-15,0 0 0 16,0 0 0-16,0 0 0 16,0 0 0-16,0 0 0 0,0 0 0 15,0 0 0-15,0 0 0 16,0 0 0-16,0 0 0 16,0-6-524-16,0 2-578 15,0 4 747-15</inkml:trace>
  <inkml:trace contextRef="#ctx0" brushRef="#br1" timeOffset="-162947.87">4113 15873 4 0,'0'0'41'0,"0"0"-10"16,0 0-11-16,0 0 12 15,0 0-11-15,0 0 5 16,-9-3 6-16,9 3 9 15,0-1 8-15,0 0 14 16,0 1 2-16,0 0 11 16,0 0-1-16,0 0-18 0,0 0-44 15,0 0-10-15,0 0-6 16,0 0 1-16,0 0 0 16,0 0 4-16,0 0 5 15,0 0 11-15,0 0-10 16,0 0 17-16,0 0 18 15,0 0 12-15,0 0 44 16,0 0 82-16,-6-5 71 16,0-1-72-16,-3-1-169 15,-1-2 11-15,1-1-17 0,1 1 17 16,1-2-17-16,4 4 23 16,3-2-22-16,0 4 11 15,0 1-17-15,0 2 0 16,0 2 0-16,0-1-29 15,3 1-9-15,10 0 22 16,-2 0 10-16,2 0-5 16,-1 7 11-16,-1 4 17 15,0 2-17-15,-5-2 38 16,-1-2-33-16,-4-4 6 16,-1-1 18-16,0-4-1 15,0 0 0-15,0 0 149 16,-9 0-21-16,-1 0-126 0,-2 0-30 15,3-4 0 1,4-1 0-16,2 5 0 0,2-1 0 16,1-1 0-16,0 2 0 15,0-4-71-15,0-5-666 16,0-4-98-16,-3-5 480 16</inkml:trace>
  <inkml:trace contextRef="#ctx0" brushRef="#br1" timeOffset="-162111.35">3959 14820 23 0,'0'0'43'0,"0"0"1"15,0 0 6-15,0 0-5 16,0 0-13-16,0 0-2 16,6 7-25-16,0-1 5 15,-3 1 21-15,0-1 3 0,-1 0 0 16,-1-2 5-16,-1-3 8 16,2 2 12-16,-2 1 12 15,1 2 52-15,2 1 22 16,1 0-61-16,-1 0-50 15,-1-3 9-15,-1-2-26 16,-1-1-13-16,0-1 33 16,0 0 108-16,0 0 225 15,0-3 65-15,-7-4-422 16,0-1-13-16,2 1 0 16,2 3 0-16,3 1 0 15,0 3 0-15,0 0 0 16,0 0 0-16,0 0 0 0,2 0 0 15,5 0 0-15,3 3 0 16,-7-1 0-16,-1 3 0 16,-2-4 0-16,0 2 0 15,0 1 0-15,0 1 0 16,0 1 0-16,0-1 0 16,0-3 0-16,0-2 0 15,0 0 0-15,-6 0 0 16,-10 0 0-16,-1-2 0 15,2-5 0-15,5 0 0 16,7-2 0-16,3-4 0 16,6-4-1172-16,12-3 488 15</inkml:trace>
  <inkml:trace contextRef="#ctx0" brushRef="#br1" timeOffset="-160701.97">4992 15783 70 0,'0'0'56'16,"0"0"-14"-16,0 0 22 16,0 0 7-16,0 0 0 15,0 0-8-15,0 0 34 16,1-3-2-16,1 3 3 16,1 0-34-16,1 4-43 15,5 7 59-15,-3 4 30 16,-3-3-36-16,0-4 69 15,-3-4 12-15,0-4-17 0,0 0 62 16,0 0 105 0,0 0-275-16,-12-3-30 0,-4-5 0 15,2-2 0-15,1 1 0 16,2 0 0-16,7 4 0 16,2-1 0-16,1 2 0 15,1-1 0-15,0-4 0 16,0 0 0-16,12 0 0 15,1 0 0-15,4 4 0 16,2 5 0-16,1 0 0 0,-1 0 0 16,0 15 0-1,1 4 0-15,-4 1 0 0,-4 5 0 16,-3-4 0-16,-3-1 0 16,-6-5 0-16,0-5 0 15,0-5 0-15,-12-2 0 16,-3-3 0-16,-6 0 0 15,2 0 0-15,1-3 0 16,2-8 0-16,2-1 0 16,6-2 0-16,3-2 0 15,3 1 0-15,2 3 0 16,0-2 0-16,6 3 0 16,9 2 0-16,4 5 0 15,-2 4 0-15,1 0 0 16,-5 0 0-16,-1 9 0 0,-6 2 0 15,-3-2 0-15,-3 1 0 16,0-1 0-16,0-1 0 16,-3-6 0-16,-9-2 0 15,-1 0 0-15,-1-13-530 16,-7-21-580-16,-7-18 794 16</inkml:trace>
  <inkml:trace contextRef="#ctx0" brushRef="#br1" timeOffset="-159783.89">4802 13926 76 0,'0'0'21'16,"0"0"36"-16,0 0 15 16,0 0 43-16,0 0 49 15,0 0 113-15,0-10 46 16,2 10-80-16,-1 0-63 15,4 0-109-15,1 0-65 16,5 0-6-16,0 5 118 16,0 3 72-16,-1 3-74 15,-3 0-98-15,-2 2-18 16,-4 1 0-16,-1 0 0 16,0-1 0-16,0-3 0 15,-6-2 0-15,-3-4 0 16,-4-2 0-16,-2-2 0 0,2 0 0 15,-4-3 0-15,1-7 0 16,5-1 0-16,2 1 0 16,5-3 0-16,1-1 0 15,3 0 0-15,0-1 0 16,4 2 0-16,10 2 0 16,2 2 0-16,2 6 0 15,3 3 0-15,-4 0 0 16,-1 6 0-16,-4 10 0 15,-6 0 0-15,1 1 0 16,-7 0 0-16,0-4 0 16,0-4 0-16,-3-4 0 15,-7-4 0-15,-2-1 0 16,-6 0 0-16,-2-2 0 0,1-13 0 16,4-3 0-16,6 1 0 15,9 6-759-15,0 7-222 16,9 4 701-16</inkml:trace>
  <inkml:trace contextRef="#ctx0" brushRef="#br1" timeOffset="-158280.52">5829 15761 77 0,'0'0'67'15,"0"0"-10"-15,0 0 13 16,0 0 5-16,0 0 44 16,0 0 30-16,1-9 63 15,1 9-4-15,-2 0-82 16,3 0-62-16,4 0-49 16,2 0-10-16,5 2 59 15,0 6-24-15,-3 2 43 16,-1-1-24-16,-1 1-15 15,-4-4 27-15,-2-2-65 0,-2-1 61 16,-1-3-33 0,0 0 34-16,0 0 82 0,0 0-33 15,0 0-117-15,-1 0 0 16,-10 0 0-16,-5 0 0 16,2-7 0-16,1-2 0 15,4 2 0-15,3 2 0 16,3 1 0-16,3 1 0 15,0 3 0-15,0 0 0 16,0-3 0-16,0 2 0 0,3-1 0 16,9 1 0-1,1 1 0-15,2 0 0 0,0 3 0 16,-3 5 0-16,-3 3 0 16,-2-1 0-16,-2-3 0 15,-4-1 0-15,-1-2 0 16,0 1 0-16,0 3 0 15,0-1 0-15,-6-1 0 16,-4-2 0-16,0-2 0 16,-5-2 0-16,4 0 0 15,-2 0 0-15,-2-2 0 16,1-5 0-16,3-3 0 16,3 0 0-16,4 0 0 15,4-4 0-15,0 0 0 16,0 1 0-16,13 1 0 0,2 2 0 15,7 3 0-15,-4 2 0 16,2 5 0-16,-5 0 0 16,1 5 0-16,-2 9 0 15,-3 4 0-15,-2 4 0 16,-6 3 0-16,-3-1 0 16,0-5 0-16,-4-2 0 15,-12-7 0-15,-3-4 0 16,-3-4 0-16,-3-2 0 15,7 0 0-15,-3 0 0 16,10-8 0-16,3 0 0 16,3-4 0-16,4-1 0 15,1-4 0-15,0-2 0 16,0 4 0-16,1 2 0 16,5 7 0-16,-2 2 0 15,-2 4 0-15,1 0-346 0,0 0-702 16,-3 3 661-16,0 1 205 15</inkml:trace>
  <inkml:trace contextRef="#ctx0" brushRef="#br1" timeOffset="-157280.46">5578 12785 125 0,'0'0'47'16,"0"0"6"-16,0 0 27 15,0 0-5-15,0 0-26 16,0 0 28-16,16 15 46 16,-13-6 12-16,-1 4 65 15,-2 0 41-15,0 3 33 16,0-2-52-16,0 0-22 16,0-6-54-16,0-2-146 0,0-4 0 15,0-2 0-15,-6 0 0 16,-6-5 0-16,0-8 0 15,-3-3 0-15,2-1 0 16,2 0 0-16,4-1 0 16,5 5 0-16,2 0 0 15,0 3 0-15,5 2 0 16,10 2 0-16,1 0 0 16,2 5 0-16,3 1 0 15,-3 0 0-15,1 10 0 0,-2 11 0 16,-1 7 0-1,-5 3 0-15,-3 2 0 0,-6-8 0 16,-2-5 0-16,0-10 0 16,0-5 0-16,-2-3 0 15,-8-2 0-15,-2 0 0 16,-7 0 0-16,-1-11 0 16,-1-3 0-16,2 0 0 15,4 3 0-15,13 3 0 16,2 6-1325-16,0 2 714 15</inkml:trace>
  <inkml:trace contextRef="#ctx0" brushRef="#br1" timeOffset="-154671.15">3336 15741 16 0,'0'0'31'0,"0"0"0"15,0 0-13-15,0 0 20 16,0 0-5-16,0 0 2 16,-23 0 0-16,19 0-1 15,4 0-9-15,-3 0-22 16,3 0-1-16,-3 1-2 16,0 3-2-16,-2 1 0 15,1-1 1-15,-2 0 1 16,-1 0 0-16,2-1 4 15,-1 0 11-15,3-3 30 0,0 1-5 16,3-1 11-16,0 0-22 16,0 0-17-16,0 0-10 15,0 0 3-15,-3 2-2 16,1-2 16-16,-1 1-10 16,2 1 9-16,-1-2 22 15,0 0 32-15,2 0-2 16,0 0 3-16,0 0 6 15,0 0-23-15,0 0-45 16,0 0 4-16,0 0-11 16,0 0 0-16,0 0-8 15,0 0 8-15,0 0-8 16,0 0 4-16,0-3-4 0,8-4 0 16,6-3 4-1,4-4 38-15,0-5-2 0,4-6 6 16,2-2 28-16,1-4-24 15,-2-3 55-15,4 1-10 16,-2-2-59-16,0 2 26 16,-1 2-31-16,-3-1-22 15,3 6 23-15,-3-1-12 16,1 1-5-16,-4 1 11 16,3 1 0-16,-3 0 17 15,1 0 6-15,-1-2-16 16,2 1 5-16,-1 0 0 15,-2-1-17-15,-1 6-11 0,-4 1 0 16,-2 3 0 0,-1 4-6-16,0-1 0 0,3-2 5 15,0-2 1-15,7-5-12 16,1-3-5-16,5 0 11 16,-1 0 11-16,-3 0-11 15,-3 4 6-15,-2 4 0 16,-5 2 0-16,-1 1-12 15,-1-1 12-15,-3 1-6 16,6-3 23-16,0-2-23 16,3-7 11-16,4-1-11 15,1-3 6-15,2-2 0 0,0 4-1 16,-2 5-5-16,-2 4 0 16,-5 3 0-16,-1 3 0 15,0 1-5-15,4-6 16 16,1-2-11-16,7-7 0 15,1-4-6-15,0-1-5 16,2-4 11-16,0 5-6 16,-3 2 6-16,-2 2-11 15,-4 4 11-15,-1 2 0 16,-1 0 0-16,-1 0-6 16,6-4 12-16,-3-1-6 15,6-1 0-15,-2-2 0 16,3 2-6-16,-5 1 12 15,-1 5-6-15,-5 4 0 16,-3 4 0-16,-3 1 0 0,3-2 0 16,0-3 0-16,3-5 0 15,2-2 5-15,5-1-5 16,0-2 0-16,3 3 6 16,-6 3 6-16,1 4-12 15,-5 3 5-15,-4 4-5 16,-1 3 0-16,0-3 0 15,1-3 0-15,2-5 0 16,3-4 6-16,5-4-6 16,-1 1 0-16,2-2 0 15,-2 3 0-15,-1 3 6 16,-3 1-6-16,0 5 0 16,-3 0-6-16,1 0 12 15,1-4-6-15,1-3 6 0,6-3-6 16,1-4 6-16,5-2-12 15,-2-1 6-15,1 2-6 16,-4-1 12-16,3 3 0 16,-4 2-1-16,-1 2-5 15,-1 2 0-15,2-3-5 16,0-4 10-16,1-1-5 16,5 0 0-16,3-2-5 15,-2 2 5-15,-1-1-6 16,-4 3 6-16,-3 2-12 15,-2 1 1-15,0 0 11 0,1 0 0 16,-2-3-6 0,4-2 6-16,1-1 0 0,1-1-17 15,4-1 11-15,-1 4 0 16,0 1 0-16,-4 0 1 16,-2 3 5-16,-1-1 0 15,0-1 0-15,-1-2 0 16,3 1 0-16,3 1 0 15,0-4-6-15,6 1 0 16,-2 0 6-16,-1 3 0 16,-6 4-6-16,-6 4 6 15,-2 2 0-15,-4-2 6 0,2-2-6 16,2-1-6-16,-1-3 6 16,7 0 12-16,-1-1-12 15,3 0-23-15,4-1 11 16,-4 2 7-16,2 1-1 15,-7 3 6-15,-2-1 0 16,-1 3 11-16,-1-2-5 16,1-2-12-16,4 0 6 15,-1-1 0-15,2 1 6 16,1-2-6-16,2 2 0 16,-4 3 0-16,-1 1-6 15,-7 5 6-15,0 2 12 16,-4 6-12-16,-4 0 6 15,3-3-6-15,1 1 17 16,1-2-34-16,1-1 34 0,1 0-29 16,-1 2 12-16,-2 5-5 15,-4 3 5-15,-1 1-23 16,0 0-12-16,0 0-50 16,0 11-146-16,-16 13-148 15,-9 7-131-15,-13 6 170 16</inkml:trace>
  <inkml:trace contextRef="#ctx0" brushRef="#br1" timeOffset="-149789.08">3024 15816 21 0,'0'0'21'16,"0"0"0"-1,0 0-6-15,0 0-8 0,0 0-3 16,0 0 3-16,0 0 0 16,6 0 3-16,-6-1 11 15,0 1-2-15,0-1 5 16,0 1-2-16,0 0 3 16,0 0-5-16,0-1-11 15,0 1 3-15,0 0 1 16,0 0 5-16,0 0 11 15,0 0-2-15,0 0-8 16,0 0 5-16,0 0 10 16,0 0-11-16,0 0 0 15,0 0-6-15,0 0 9 0,0 0 25 16,0 0 22-16,0 0 15 16,0 0 47-16,0 0 13 15,0 0 44-15,0 0-23 16,-3 0 29-16,1 0-41 15,1 0 27-15,-5 0-50 16,-2 0-134-16,-8 0 0 16,4 0 0-16,-4 0 0 15,-1 0 0-15,1 0 0 16,-1 0 0-16,-2 0 0 16,4 0 0-16,-3 0 0 15,2 0 0-15,1 0 0 16,3 0 0-16,0 0 0 15,0 0 0-15,4 0 0 16,-3 0 0-16,0 0 0 0,-5 0 0 16,4 0 0-16,-4 0 0 15,-1 0 0-15,-1 0 0 16,3 0 0-16,-1 0 0 16,4 0 0-16,-1 0 0 15,2 0 0-15,2 0 0 16,-3 0 0-16,2 0 0 15,-4 0 0-15,1-2 0 16,1 1 0-16,-1-1 0 16,-1 1 0-16,2-1 0 15,-3 1 0-15,0 1 0 0,2-3 0 16,-2 2 0-16,-3 0 0 16,4-3 0-1,-3 3 0-15,-4 0 0 0,7-2 0 16,-2 0 0-16,1 0 0 15,3 0 0-15,-3 1 0 16,3-1 0-16,-3 2 0 16,0-2 0-16,-4-1 0 15,0 1 0-15,-1 0 0 16,2 0 0-16,2 0 0 16,-2 1 0-16,1 0 0 15,1-1 0-15,-3 2 0 16,5-2 0-16,-3 2 0 15,0-1 0-15,2-1 0 0,-3 0 0 16,-1-1 0-16,-2 1 0 16,-3-1 0-16,3-2 0 15,-4 3 0-15,4 1 0 16,-3-4 0-16,2 3 0 16,-2-1 0-16,4 0 0 15,-2 1 0-15,-3-2 0 16,1 4 0-16,3-1 0 15,-3-1 0-15,6 0 0 16,-3 0 0-16,2 2 0 16,-2 0 0-16,1 1 0 15,1 0 0-15,0-2 0 0,-1 2 0 16,-5 0 0-16,1 0 0 16,-4 0 0-16,-2 0 0 15,0-1 0-15,-1-1 0 16,7 1 0-16,0 0 0 15,3 1 0-15,-1-2 0 16,2 1 0-16,-2 1 0 16,-3 0 0-16,-5 0 0 15,0 0 0-15,0 0 0 16,-1 0 0-16,1 0 0 16,10 0 0-16,1-2 0 15,4 1 0-15,0-2 0 16,3 1 0-16,-4 1 0 15,2 0 0-15,-2 0 0 16,-2 1 0-16,2-2 0 0,-2 2 0 16,-3-2 0-16,2 1 0 15,2 1 0-15,1-1 0 16,1 1 0-16,0-2 0 16,0 2 0-16,0 0 0 15,0 0 0-15,0 0 0 16,2 0 0-16,-5 0 0 15,6 0 0-15,-3 0 0 16,0-1 0-16,2-1 0 16,2-1 0-16,1 1 0 15,-2 0 0-15,0-1 0 16,0 1 0-16,-6-1 0 0,-4 0 0 16,2 0 0-1,-5 1 0-15,1 1 0 0,2 1 0 16,5-1 0-16,4-1 0 15,4 1 0-15,3-1 0 16,-2 1 0-16,-2 0 0 16,-2-1 0-16,3 2 0 15,-1-1 0-15,-2 0 0 16,0 1 0-16,0-2 0 16,1 1 0-16,1 1 0 15,4-2 0-15,0 1 0 16,0 1 0-16,0-1 0 15,2 0 0-15,1 1 0 0,0-2 0 16,-2 2 0-16,2-2 0 16,0 2 0-16,-1-1 0 15,1 0 0-15,1 1 0 16,2-2 0-16,0 2 0 16,0-2 0-16,0 2 0 15,23 0 0-15,18 0-1158 16,12 0 476-16</inkml:trace>
  <inkml:trace contextRef="#ctx0" brushRef="#br1" timeOffset="-146474.47">2378 15801 39 0,'0'0'39'16,"0"0"4"-16,0 0-6 16,0 0 5-16,0 0-4 0,0 0 8 15,0 0 9-15,3 0 4 16,-3 0 14-16,0 0-2 15,0 0-25-15,3 0-24 16,1 0-22-16,2 3-9 16,3 4 7-16,-1 4-2 15,-2-2 4-15,-1 3 2 16,-2-1-2-16,-3-2 8 16,0 1-6-16,0-4 13 15,0-4 12-15,0-2-5 16,0 0 27-16,0 0 103 15,0 0 52-15,-10-6-79 16,3-8-48-16,-1-3-33 16,2 0 13-16,3 0-41 15,3 1 5-15,0 2-1 16,0 2-4-16,3 1-16 0,3 5-21 16,2 1 21-16,-2 5-5 15,4 0-26-15,-1 0-6 16,0 2 27-16,4 9-21 15,-4 5 26-15,-3 4-24 16,-4 5 29-16,-2 2 15 16,0-1-15-16,-3-2 5 15,-11-4 29-15,-2-6-2 16,-1-4 30-16,0-6-8 16,-4-2-5-16,0-2 16 15,-3 0-48-15,2-4 11 0,2-13 51 16,4-5-22-1,2-5 24-15,4-2 0 0,4 1-58 16,6 1 35-16,0 3-58 16,6 4 6-16,13 5-12 15,2 3-6-15,5 2 6 16,2 6-11-16,2 2 17 16,3 2-6-16,-8 0-5 15,0 6-7-15,-4 10 7 16,-6 2 11-16,-3 4 0 15,-8 4 6-15,-4 5-6 16,0 0 34-16,-11-1-22 16,-9-6 5-16,4-8 1 0,-2-6 0 15,-3-8-18 1,0-2 0-16,-4 0 0 0,2 0 0 16,1-11 0-16,3-5 0 15,7-1 0-15,4-2 0 16,1-2 0-16,7 1 0 15,0 4 0-15,0 2 0 16,4 3 0-16,13-1 0 16,8 7 0-16,8-2-1138 15,0-1 462-15</inkml:trace>
  <inkml:trace contextRef="#ctx0" brushRef="#br1" timeOffset="-144057.5">1409 15709 77 0,'0'0'42'15,"0"0"10"1,0 0-2-16,0 0-6 0,0 0 19 16,0 0 2-16,0 0 0 15,8-10-4-15,-8 10-9 16,3 0-37-16,0 0-15 15,0 1-2-15,4 5 2 16,-2 6 8-16,-4-2-3 16,-1 1-5-16,0-1 15 15,0 0-15-15,0-1 30 0,0-4-26 16,-4-1 16 0,-5-2 31-16,6-2-7 0,0 0 47 15,0 0 63-15,0-6-37 16,0-6-6-16,3-5-77 15,0-1-14 1,3 0-20-16,19-1-10 0,4 5 0 16,8 1 5-16,-1 3-5 15,-2 4 1-15,-4 5-1 16,-9 1 10-16,-2 0-10 16,-7 3-32-16,-3 6 10 15,-1 4 5-15,-5 3 5 16,0-1 10-16,0 6 16 15,-3-2-4-15,-8-3 30 16,-5 0-16-16,1-5 36 0,-3-5 71 16,0-2 39-16,3-4-6 15,0 0-64-15,-1 0 7 16,4-4 59-16,2-7-104 16,1-2-22-16,1-1-30 15,2-2 0-15,3 2 0 16,3 1 0-16,0 3 0 15,0 0 0-15,3 1 0 16,11 2 0-16,2 2 0 16,-1 0 0-16,0 4 0 15,-2 1 0-15,-5 0 0 16,2 0 0-16,-1 1 0 16,-4 11 0-16,-1 2 0 15,-4 5-24-15,0 2 24 0,0 2-12 16,-12-3 12-16,-1-2 36 15,-1-4-36-15,-2-7 0 16,-5-2 0-16,0-1 0 16,-4-4 0-16,4 0 0 15,-3 0 0-15,5-15 0 16,-1-3 0-16,4-3 0 16,4-4 0-16,3-1 0 15,9 2 0-15,0 1 0 16,10 3 0-16,13 4 0 15,11 4 0-15,0 5 0 16,-1 6 0-16,0 1 0 16,-5 0 0-16,-5 11 0 15,-1 6 0-15,-4 3 0 16,-6 4 0-16,-9 3 0 0,0 1 0 16,-3 2 0-16,-3-4 0 15,-9-3 0-15,-3-7 0 16,-3-3 0-16,0-9 0 15,-1-4 0-15,-2 0 0 16,0-6 0-16,-1-12 0 16,5-5 0-16,-2 0 0 15,7 1 0-15,7 4 0 16,4 3 0-16,1 5 0 16,6 5-42-16,19 2-1373 0,-2 1 996 15</inkml:trace>
  <inkml:trace contextRef="#ctx0" brushRef="#br1" timeOffset="-141889.62">586 15609 10 0,'0'0'15'0,"0"0"-7"15,0 0-4-15,0 0-4 16,0 0-2-16,0 0-3 16,9-2 3-16,-9 2 2 15,0 2 1-15,-9 4 6 16,3-2 1-16,0-1-2 0,4-2 0 16,1 1-3-16,-2-2 0 15,3 0 5-15,-1 0 6 16,1 0 10-16,0 0 7 15,0 0-1-15,-2 0-4 16,2 0 14-16,-1 0 6 16,1 0 8-16,0 0 13 15,0 0 11-15,0 0-26 0,0 0-2 16,0 0-22 0,0 0-5-16,0 0-23 0,0 3-19 15,0 2 6-15,0 4 2 16,0-1 11-16,0 2 9 15,0-1-3-15,0-1 13 16,0 2-16-16,0-4 8 16,-5 0 13-16,2-4-15 15,2-2 35-15,-4 0 100 16,-1 0 111-16,-1-1 26 16,-4-11-148-16,-4-1-62 15,2-5 53-15,1 3-90 16,4-1 41-16,8 2-17 15,0 2 63-15,0 0-85 16,14 3-36-16,8-1 0 0,1 1 0 16,1 3 0-16,-5 4-13 15,-4 2-10-15,-2 0 0 16,-2 0-12-16,-2 0-23 16,-2 9 30-16,2 3 22 15,-3 3-11-15,-1 1 11 16,-5 0 6-16,0 3 0 15,0-2 11-15,-14 0-11 16,-4-2 6-16,-1-2 17 16,-2-2-17-16,2-4 23 15,2-4-23-15,-5-3 17 16,1 0 52-16,3-7-45 16,0-11-30-16,3-4 0 15,0-4 0-15,3-1 0 0,3 4 0 16,2 0 0-16,7 1 0 15,0 5 0-15,0 3 0 16,7 3 0-16,10 3 0 16,2 2 0-16,12 6 0 15,4 0 0-15,1 0 0 16,-2 0-71-16,-1 11 37 16,-8 3 11-16,-1 2-6 15,-6 4-6-15,-3 2-17 16,-6 2 47-16,-6 3-1 15,-3 1-6-15,0 1 12 0,-5-2 18 16,-10-2-13 0,-7-5 24-16,1-5-17 15,-4-5 22-15,-1-6 105 16,-2-4-109-16,1 0-30 0,-1-6 0 16,1-10 0-16,6-3 0 15,3-1 0-15,11 0 0 16,7-1 0-16,4-4-94 15,30-5-1317-15,4-2 984 16</inkml:trace>
  <inkml:trace contextRef="#ctx0" brushRef="#br1" timeOffset="-138842.97">4923 16997 142 0,'0'0'55'0,"0"0"53"15,0 0 56 1,0 0 212-16,0 0 205 0,0 0-7 15,0 0-527-15,3 0-47 16,-3-3 0-16,0 3 0 16,0 0 0-16,0 0 0 15,0 0 0-15,0 0 0 16,0 0 0-16,0 8 0 16,0 7 0-16,0 5 0 15,0 7 0-15,0 6 0 16,0 8 0-16,6 9 0 15,3 5 0-15,1 7 0 16,-2 0 0-16,-1 0 0 16,-2-5 0-16,2-5 0 15,-4-12 0-15,0-7 0 16,0-13 0-16,0-6 0 16,-1-8 0-16,-2-3 0 0,0-3 0 15,0 0 0 1,0 0 0-16,0 0 0 0,0 0 0 15,0 0 0-15,0 0 0 16,0 0 0-16,0 0 0 16,0-16 0-16,0-6 0 15,0-6-1387-15,-3 4 900 16</inkml:trace>
  <inkml:trace contextRef="#ctx0" brushRef="#br1" timeOffset="-138290.58">4877 17090 102 0,'0'0'42'0,"-39"-77"28"15,28 42 12-15,7 1 25 16,4 5 8-16,0 2 0 16,12 1 22-16,15 5-38 15,10 0-62-15,11 7 6 16,6 6 30-16,7 6-2 15,0 2-4-15,-4 0-31 16,-8 15-27-16,-10 5-9 16,-11 6-9-16,-7 7-9 0,-12 3 9 15,-9 5 18 1,0 4-9-16,-24 3 0 0,-18 4 14 16,-13-4-14-16,-3-3 9 15,-6-7 4-15,1-8 2 16,6-9-15-16,8-7 5 15,9-5 14-15,10-6-9 16,10-3-5-16,9 0 30 16,8 0-1-16,3 0 24 15,0 0 21-15,0 0 30 16,0 0-109-16,1 0-17 16,17 4-139-16,10 7 141 15,13 5 15-15,6 3 36 16,6 4-10-16,3 1 62 0,-2 4 62 15,1 2 4-15,-7 0-3 16,-5-4-104-16,-9-2-47 16,-11-1 0-16,-8-9 0 15,-8-2 0-15,-5-4 0 16,-2-1 0-16,0 0 0 16,0 2 0-16,0 0 0 15,0 1-789-15,-8-6-52 16,2-4 524-16</inkml:trace>
  <inkml:trace contextRef="#ctx0" brushRef="#br1" timeOffset="-137845.78">5390 17601 157 0,'0'0'77'15,"0"0"49"1,0 0 41-16,0 0 41 0,0 0 21 15,102 14-24-15,-73-12 73 16,1-2-92-16,-3 0-56 16,1 0-38-16,-7-13-23 15,0-6-22-15,-6-4 29 16,-3-1-76-16,-3-4 0 16,-8 1 0-16,-1-2 0 15,0-2 0-15,-5 2 0 0,-9 2 0 16,2 7 0-1,-3 4 0-15,3 8 0 0,2 3 0 16,1 4 0-16,0 1 0 16,-6 0 0-16,-3 14 0 15,-7 9 0-15,-4 6 0 16,-2 7 0-16,3 1 0 16,2 3 0-16,8 0 0 15,5-2 0-15,10-3 0 16,3-4 0-16,0-3 0 15,21-3 0-15,7-3 0 16,5-4 0-16,12-4 0 16,7-5 0-16,8-6-267 0,5-3-910 15,4 0 731 1</inkml:trace>
  <inkml:trace contextRef="#ctx0" brushRef="#br1" timeOffset="-137059.33">6006 16924 150 0,'0'0'75'0,"0"0"54"15,0 0 35-15,0 0 124 16,0 0 70-16,-45-72 151 15,41 68-135-15,3 3-374 16,-1-1 0-16,2 2 0 16,0 0 0-16,0 0 0 15,0 0 0-15,0 0 0 16,0 3 0-16,0 10 0 16,0 3 0-16,-1 4 0 0,-1 5 0 15,2 5 0-15,-3 9 0 16,3 3 0-16,0 5 0 15,0 5 0-15,0 4 0 16,0 5 0-16,3-2 0 16,2-4 0-16,-1-5 0 15,-3-7 0-15,-1-4 0 16,0-5 0-16,0-5 0 16,0-5 0-16,0-2 0 15,0-7 0-15,0-3 0 0,0-3 0 16,0-4 0-1,0 0 0-15,0-4 0 0,0-1 0 16,0 0 0-16,0 0 0 16,0 0 0-16,0 0 0 15,0 0 0-15,0 0 0 16,0 0 0-16,8 0 0 16,14 3 0-16,14-3 0 15,6 0 0-15,4 0 0 16,-6-3 0-16,-5-3 0 15,-10 1 0-15,-8 2 0 16,-7 2 0-16,-6 1 0 16,-4 0 0-16,0 0 0 0,0 0 0 15,0 0 0-15,0 0 0 16,-7 1 0-16,-8 9 0 16,6-6-1463-16,3-4 1035 15</inkml:trace>
  <inkml:trace contextRef="#ctx0" brushRef="#br1" timeOffset="-136474.89">6573 16970 176 0,'0'0'118'16,"0"0"139"-16,-3-82 315 16,-4 61 80-16,-1 6-380 15,2 6-272-15,3 4 0 16,-1 5 0-16,1 0 0 16,3 0 0-16,-3 0 0 15,0 14 0-15,-5 11 0 16,-1 6 0-16,1 4 0 15,0 3 0-15,8 3 0 16,0 3 0-16,0 2 0 0,0 4 0 16,0 2 0-1,3-1 0-15,9-3 0 16,4-3 0-16,5-6 0 16,4-7 0-16,0-7 0 0,1-9 0 15,1-7 0-15,0-5 0 16,0-4 0-16,4 0 0 15,2-18 0-15,4-9 0 16,2-8 0-16,0-10 0 16,-8-9 0-16,0-5 0 15,-8 0 0-15,-4 1 0 16,-8 9 0-16,-7 5 0 16,-4 6 0-16,0-1 0 15,0 7 0-15,-9 4 0 0,-3 0 0 16,1 5 0-16,-3 0 0 15,5 5 0-15,0 5 0 16,6 6 0-16,3 7 0 16,0 4 0-16,0 15-1041 15,0 3 285-15</inkml:trace>
  <inkml:trace contextRef="#ctx0" brushRef="#br0" timeOffset="-126367.02">15740 17905 8 0,'0'0'47'16,"0"0"-18"-16,0 0 17 16,0 0-9-16,0 0 16 15,0 0-1-15,0 0 10 16,-5-42 35-16,4 35 27 16,-1 3 106-16,0 1 172 15,2 3-1-15,0 0-59 0,0 0-225 16,0 0-117-1,0 0 0-15,0 0 0 0,0 0 0 16,0 0 0 0,0 0 0-16,0 0 0 0,0 0 0 15,0 0 0-15,0 0 0 16,0 0 0-16,2 11 0 16,4 5 0-16,0 5 0 15,0 0 0-15,-2 3 0 16,1 0 0-16,-2-2 0 15,1 1 0-15,-1-3 0 16,-1-3 0-16,1-4 0 16,-3-1 0-16,1-4 0 15,-1-2 0-15,0-3 0 0,0-3 0 16,0 0 0-16,0 0 0 16,0 0 0-16,0 0 0 15,0 0 0-15,0 0 0 16,0 0 0-1,0 0 0-15,0 0 0 0,0 0 0 16,0 0-481-16,0 3-593 16,0-2 755-16</inkml:trace>
  <inkml:trace contextRef="#ctx0" brushRef="#br0" timeOffset="-125684.45">15919 17936 36 0,'0'0'84'0,"0"0"-47"0,0 0 46 16,0 0 20-16,0 0 38 15,0 0 102-15,-2-53 279 16,2 51 9-16,0 2-264 15,0 0-267-15,0 0 0 16,0 0 0-16,0 0 0 16,0 0 0-16,0 0 0 15,0 0 0-15,0 0 0 16,0 2 0-16,0 9 0 16,0 6 0-16,6 0 0 15,2 3 0-15,0 2 0 0,1 2 0 16,0-3 0-1,1-1 0-15,-2-3 0 0,1-3 0 16,-3-3 0 0,0-5 0-16,-2-2 0 0,-2-4 0 15,-1 0 0-15,1 0 0 16,1 0 0-16,3 0 0 16,2-13 0-16,-1-1 0 15,2-5 0-15,-2 2 0 16,1-6 0-16,-2 2 0 15,1 0 0-15,-2 4 0 16,-4 4 0-16,1 4 0 16,-2 4 0-16,0 5 0 15,0 0 0-15,0 0 0 0,0 0 0 16,0 0 0-16,1 1-82 16,2 9-1305-1,-3 2 1017-15</inkml:trace>
  <inkml:trace contextRef="#ctx0" brushRef="#br0" timeOffset="-124860.41">16187 17645 88 0,'0'0'43'0,"0"0"8"16,0 0 31-16,-37-80 8 15,20 63-34-15,-5 2 10 16,0 1 5-16,-5-2 17 16,-3 3 15-16,0-1 24 15,-1 3 30-15,1 2 13 16,1 2 106-16,3 1-94 15,-3 5-40-15,0 1-15 16,-4 0-70-16,-5 0-28 16,-5 1 13-16,0 10-42 15,-2-2 0-15,6 4 0 16,4 3 0-16,3 1 0 16,5 3 0-16,2-1 0 0,1 1 0 15,2 3 0-15,-2 2 0 16,0 4 0-16,0 3 0 15,6 0 0-15,2 2 0 16,5 3 0-16,5-2 0 16,2 3 0-16,4 1 0 15,0 4 0-15,0 1 0 16,6 3 0-16,7-3 0 16,5 0 0-16,6-2 0 15,6 1 0-15,7-1 0 16,8 2 0-16,10-2 0 15,9-2 0-15,4-6 0 16,1-5 0-16,-7-8 0 16,-8-5 0-16,-10-3 0 0,-8-3 0 15,-3-6 0 1,-2-1 0-16,4-3 0 0,0 0 0 16,5-19 0-16,-1-6 0 15,-1-7 0-15,-5-8 0 16,-5-4 0-16,-3-2 0 15,-3-3 0-15,-2 4 0 16,-4-1 0-16,-1 1 0 16,-3-1 0-16,-3 1 0 15,-3 2 0-15,-3 2 0 16,-3 2 0-16,0 3 0 0,-7 2 0 16,-14 2 0-16,-2 0 0 15,-5 3 0-15,0 4 0 16,-1 1 0-16,3 4 0 15,2 1 0-15,6 2 0 16,3 4 0-16,6 0 0 16,0-1-1469-16,0-2 1017 15</inkml:trace>
  <inkml:trace contextRef="#ctx0" brushRef="#br0" timeOffset="-123186.72">17163 17658 69 0,'0'0'51'0,"0"0"-24"16,0 0 35-1,0 0 18-15,0 0 16 0,0 0 14 16,-12-70 24-16,12 61 129 16,0 5 32-16,-2 3 41 15,1 1-21-15,1 0-106 16,-2 0-209-16,1 0 0 15,1 0 0-15,-2 0 0 16,2 10 0-16,0 10 0 16,0 5 0-16,0 4 0 15,0 1 0-15,0 2 0 16,0 1 0-16,0 4 0 16,2-1 0-16,1 7 0 15,1 3 0-15,2 4 0 16,-1-1 0-16,2 3 0 15,-1-1 0-15,2-5 0 0,-2-1 0 16,1-6 0-16,-1-5 0 16,-2-7 0-16,0-9 0 15,-4-9 0-15,0-3 0 16,0-5 0-16,0-1 0 16,0 0 0-16,0 2 0 15,0-2 0-15,0 0 0 16,0 0 0-16,0 0 0 15,0 0 0-15,0 0 0 16,0 1 0-16,0-1 0 16,0 0 0-16,0 0 0 15,0 3 0-15,0 0 0 16,0 0 0-16,3 4 0 16,9-4 0-16,11 0 0 15,12-2 0-15,6-1 0 0,-2 0 0 16,-9-3 0-16,-13-1 0 15,-9 4 0-15,-6 0 0 16,-2 0 0-16,0 0 0 16,0 0 0-16,0 0 0 15,0 0 0-15,-2 0 0 16,2 0 0-16,0 0-255 16,5 0-992-16,10-5 870 0</inkml:trace>
  <inkml:trace contextRef="#ctx0" brushRef="#br0" timeOffset="-122650.64">17676 18169 145 0,'0'0'26'0,"0"0"-23"16,0 0 91-16,0 0-2 16,0 0-11-16,0 0-16 15,8 7 34-15,8-7 31 0,-1 0-10 16,1 0-30-16,-1 0-56 16,1 0-15-16,1-13-11 15,4-1 4-15,-2-5-8 16,-1-1 8-16,0-3-12 15,-7 1 21-15,-4-1-4 16,-5 1-5-16,-2 3 9 16,0 3 2-16,0 0 4 15,-8 5-9-15,-1 2-9 16,3 5-9-16,0 4 0 16,-4 0-4-16,-4 0-33 15,-7 6 19-15,-1 9 18 16,1 4 5-16,0 4-1 15,2-1 19-15,4 2 41 0,-1 2 20 16,4-2 23-16,2 5 6 16,3 1 8-16,4 3-2 15,3 1-10-15,0 1-57 16,0-2 41-16,5 0-63 16,11-6-30-16,9-4 0 15,8-12 0-15,9-2-391 16,6-9-396-16,1 0 274 15,0 0 299-15</inkml:trace>
  <inkml:trace contextRef="#ctx0" brushRef="#br0" timeOffset="-122153.04">18228 18130 55 0,'0'0'94'15,"0"0"15"-15,0 0 77 16,0 0 113-16,-5-74 290 15,-2 69-89-15,1 2-285 16,-1 2-215-16,-5 1 0 16,-8 0 0-16,-3 0 0 15,0 11 0-15,-1 5 0 16,3 4 0-16,6 3 0 16,1 1 0-16,5 4 0 0,5-4 0 15,4 2 0-15,0-3 0 16,0-4 0-16,4-4 0 15,2-9 0 1,1-3 0-16,5-3 0 0,0 0 0 16,3-17 0-16,0-4 0 15,2-6 0-15,-3 0 0 16,-2-1 0-16,0 3 0 16,-3 2 0-16,-3 6 0 15,-1 7 0-15,-4 4 0 16,-1 6 0-16,0 0 0 15,0 0 0-15,0 0 0 16,3 0 0-16,3 16 0 0,0 4 0 16,3 5 0-1,2 3 0-15,0 1 0 0,1-4 0 16,0-3 0 0,-2-2 0-16,4-3 0 0,-2-2 0 15,1-7-892-15,4-2 219 16,-1-6 394-16,0 0 77 15</inkml:trace>
  <inkml:trace contextRef="#ctx0" brushRef="#br0" timeOffset="-121620.46">18541 17729 156 0,'0'0'71'15,"0"0"98"-15,0 0 70 16,0 0 313-16,0 0 70 15,0 0-384-15,-53-75-238 16,51 75 0-16,2 0 0 16,0 0 0-16,0 0 0 15,0 6 0-15,0 18 0 16,0 9 0-16,0 13 0 16,0 3 0-16,0 4 0 15,2 1 0-15,5 1 0 0,-3-1 0 16,1-2 0-16,1-2 0 15,0-9 0-15,0-2 0 16,1-4 0-16,-2-8 0 16,-2-7 0-16,0-7 0 15,-2-7 0-15,1-2 0 16,-2-4 0-16,0 0 0 16,0 0 0-16,0 0 0 0,0 0 0 15,0 0 0 1,0 0 0-16,0 0 0 0,0-10 0 15,0-4 0-15,0-5 0 16,6-2-1431-16,6 0 936 16</inkml:trace>
  <inkml:trace contextRef="#ctx0" brushRef="#br0" timeOffset="-121300.33">18747 17967 107 0,'0'0'78'0,"0"0"45"16,0 0 25-16,0 0-12 16,0 0-18-16,0 0-88 15,-4-11-27-15,-19 32 24 0,-8 6 42 16,-6 0 37-16,-6 2 77 16,2-8 16-16,10-2-31 15,9-8-35-15,13-2 31 16,6-5-78-16,3 2 7 15,0 4-76-15,10-1 12 16,17 2 1-16,6 1-30 16,3-1 0-16,-3-1 0 15,-5-3 0-15,-4-1 0 16,-7-2 0-16,-3 2 0 16,0-3-425-16,0 1-464 15,0-1 426-15,4-2 194 16</inkml:trace>
  <inkml:trace contextRef="#ctx0" brushRef="#br0" timeOffset="-120752.66">19019 18051 147 0,'0'0'133'0,"0"0"113"16,0 0 333-16,0 0 183 15,-29-74-582-15,26 74-180 16,1 0 0-16,0 0 0 16,1 8 0-16,-1 8 0 0,2 11 0 15,0 5 0 1,0 1 0-16,12 1 0 0,3-1 0 16,1-5 0-16,-1-5 0 15,0-8 0-15,-3-10 0 16,0-5 0-16,6 0 0 15,4-9 0-15,-1-13 0 16,3-2 0-16,-5-1 0 16,-3-3 0-16,-6 2 0 15,-4-1 0-15,-5 2 0 16,-1 0 0-16,0 5 0 16,0 5 0-16,0 4 0 0,0 9 0 15,0 2 0-15,0 0 0 16,0 0 0-16,0 15 0 15,3 9 0-15,5 7 0 16,-2 7 0-16,1-1 0 16,-4 6 0-16,-3 6 0 15,0 1 0-15,0 6 0 16,-9-3 0-16,-6 0 0 16,-7-11 0-16,-9-6 0 15,-4-3 0-15,-4-9 0 16,0-1 0-16,8-7 0 15,4-6 0-15,7-6 0 16,4-4-1168-16,5 0 565 16</inkml:trace>
  <inkml:trace contextRef="#ctx0" brushRef="#br0" timeOffset="-119199.91">20580 17790 123 0,'0'0'111'16,"0"0"18"-16,0 0 154 16,0 0 359-16,0 0-11 15,0 0-503-15,-24-60-128 16,24 63 0-16,0 20 0 16,0 14 0-16,0 19 0 15,5 10 0-15,1 13 0 16,-3 4 0-16,-1 5 0 15,1-4 0-15,3-7 0 0,3-12 0 16,0-12 0-16,-3-13 0 16,0-14 0-16,-5-10 0 15,1-6 0-15,-2-8 0 16,0-2 0-16,0 2 0 16,0-2 0-16,0 0 0 15,0-13-833-15,-8-11 82 16,2-12 545-16,3-8 101 15,2-7 47-15,-1-6 49 16,1-9 9-16,-5-3 0 16,3 3 1-16,-5 3 12 0,1 6 18 15,-2 8 5-15,0 2 23 16,2 8 9 0,2 3 23-16,2 3 41 15,3-1 18-15,0 1 110 0,0 3 1 16,3-2-27-16,12 7-110 15,9 4-47-15,9 5-66 16,10 9 0-16,11 7-5 16,10 0-6-16,4 16 0 15,0 11 0-15,-9 6-11 16,-11 5 11-16,-15 5 0 16,-15 3-6-16,-18 5 6 0,-8 0 0 15,-32 1 51-15,-11-3-29 16,-10-5-10-16,-3-6-1 15,1-10-5-15,0-9 28 16,7-6-28-16,7-8-1 16,13-3 1-16,14-2-6 15,13 0 0-15,9 0 0 16,0 4-11-16,1 5-7 16,23 7-44-16,12 7 62 15,11 4 17-15,6 2-17 16,3 4 0-16,1 3 11 15,1 1-11-15,-6-7 40 16,-5-4-11-16,-7-3 5 16,-8-7-34-16,-9-4 0 15,-6-3-5-15,-7-5-93 0,-4 2-683 16,0-6 148-16,1 0 353 16</inkml:trace>
  <inkml:trace contextRef="#ctx0" brushRef="#br0" timeOffset="-118765">21313 18384 187 0,'0'0'94'16,"0"0"15"-16,0 0-20 15,0 0-23-15,0 0 162 16,0 0 42-16,38 43-50 15,-22-39-47-15,1-4-32 0,3 0-57 16,1 0-10-16,0-15-40 16,2-7 0-16,-3-7-5 15,-1-5-29-15,-5-2 29 16,-5 0-29-16,-6 6 17 16,-3 3 6-16,0 5-11 15,-3 7 5-15,-9 3-17 16,-2 6-6-16,-6 6-5 15,-5 0-24-15,-2 7 24 16,-2 15 11-16,6 5 11 16,4 10 24-16,8 11 34 0,6 8-4 15,5 6-65 1,0-1 0-16,5-6 0 0,10-10 0 16,0-13 0-16,4-8 0 15,6-9 0-15,7-9 0 16,6-6-47-16,11 0-543 15,9-6-244-15,4-19 439 16</inkml:trace>
  <inkml:trace contextRef="#ctx0" brushRef="#br0" timeOffset="-118191.53">21914 17842 173 0,'0'0'108'0,"-17"-75"97"16,14 44 352-16,0 6 255 15,1 4-620-15,1 7-192 16,-1 5 0-16,2 7 0 16,0 2 0-16,-1 0 0 15,1 13 0-15,-2 13 0 16,2 10 0-16,0 5 0 15,0 7 0-15,0 4 0 16,0 2 0-16,8 5 0 16,-1-1 0-16,1 1 0 15,-4 1 0-15,2-1 0 0,-4-1 0 16,-1-8 0-16,2-1 0 16,-1-12 0-16,-1-7 0 15,1-7 0-15,-2-10 0 16,0-6 0-16,0-5 0 15,0-2 0-15,0 0 0 16,0 0 0-16,0 0 0 16,0 0 0-16,0 2 0 15,0-2 0-15,0 2 0 16,7 1 0-16,14-3 0 16,13 0 0-16,17 0 0 15,4 0 0-15,5-8 0 16,-6-2 0-16,-14 2 0 15,-16 5 0-15,-14 3 0 0,-10 0 0 16,0 0 0-16,-7 0 0 16,-11 3 0-16,-3 8 0 15,-1 4 0-15,7-5 0 16,7 0 0-16,8-4-1283 16,0-6 752-16</inkml:trace>
  <inkml:trace contextRef="#ctx0" brushRef="#br0" timeOffset="-117706.16">22544 18028 174 0,'0'0'105'0,"0"0"94"0,0-102 232 16,0 68 271-16,0 7-266 15,0 4-436-15,0 7 0 16,0 5 0-16,0 8 0 16,0 3 0-16,0 1 0 15,0 26 0-15,0 13 0 16,3 16 0-16,6 8 0 16,2 6 0-16,-4 9 0 0,-1-1 0 15,2 4 0-15,3-9 0 16,6-11 0-16,7-16 0 15,6-20 0-15,7-19 0 16,8-7 0-16,6-7 0 16,2-22 0-16,-4-8 0 15,-8-11 0-15,-8-6 0 16,-10-6 0-16,-5-1 0 16,-7 3 0-16,-8 2 0 15,-3 4 0-15,0 5 0 16,-5 7 0-16,-4 4 0 15,2 10 0-15,2 9 0 16,4 9 0-16,1 6 0 16,0 2 0-16,0 0 0 15,0 9 0-15,12 13 0 0,1 4-883 16,4-3-83-16</inkml:trace>
  <inkml:trace contextRef="#ctx0" brushRef="#br0" timeOffset="-109310.39">11229 11735 108 0,'0'0'68'0,"0"0"27"15,0 0 47-15,0 0-4 16,0 0 0-16,0 0 5 16,0-9 59-16,0 9-44 15,0 0 3-15,-7 4-46 16,-11 9 11-16,-3 5 164 0,-6 3-127 15,1 2-163-15,0 5 0 16,1 6 0-16,-2 6 0 16,0 0 0-16,3 0 0 15,5-6 0-15,2-9 0 16,8-7 0-16,5-9 0 16,1-3 0-16,3-3 0 15,0-3 0-15,0 0 0 16,0 0 0-16,0 0 0 15,15-15 0-15,9-6 0 16,4-6 0-16,-4-2 0 16,-3 1 0-16,-3-1 0 15,-6 6 0-15,-3 2 0 16,-2 1 0-16,-1 5 0 16,-3 7 0-16,0 3 0 0,-1 5 0 15,2 0 0-15,6 0 0 16,5 9 0-16,5 7 0 15,1 0 0-15,0-2 0 16,-1-1 0-16,0-3 0 16,1 0 0-16,-2-3 0 15,-1-1 0-15,-3-4 0 16,-5 0-408-16,-5 1-529 16,-5 1 546-16,0 2 218 15</inkml:trace>
  <inkml:trace contextRef="#ctx0" brushRef="#br0" timeOffset="-108262.63">11210 11864 106 0,'0'0'102'0,"0"0"38"15,0 0 115-15,0 0 214 16,0 0 75-16,0 0-131 15,0 0-395-15,0-38-18 16,0 38 0-16,0 6 0 16,0 5 0-16,0 6 0 0,0-1 0 15,0 7 0-15,2 0 0 16,-1 2 0-16,1 4 0 16,-1 0 0-16,1 4 0 15,-2 0 0-15,1-1 0 16,2 3 0-16,-1 0 0 15,3 3 0-15,-2 4 0 16,-1-1 0-16,-2 5 0 16,0 0 0-16,0 3 0 15,-2-2 0-15,-11-2 0 16,1-1 0-16,1 1 0 16,3 1 0-16,5-3 0 15,1 3 0-15,2 0 0 16,0 2 0-16,0 4 0 15,0 6 0-15,2 6 0 0,1 3 0 16,0 6 0-16,0 1 0 16,2 1 0-16,-2 4 0 15,2 4 0-15,-5 6 0 16,3 5 0-16,0 10 0 16,-1 0 0-16,-1 9 0 15,1 2 0-15,-2 0 0 16,0 2 0-16,0 2 0 15,0-1 0-15,4-2 0 16,6 4 0-16,2-1 0 16,5 0 0-16,-2 1 0 15,1-7 0-15,-2-1 0 16,0-2 0-16,-3-2 0 16,-2-1 0-16,-3-1 0 0,1 2 0 15,-2 1 0-15,1-8 0 16,0-4 0-16,5-11 0 15,0-11 0-15,6-7 0 16,-1-6 0-16,-4-6 0 16,4-3 0-16,-7-3 0 15,-1-3 0-15,-3 0 0 16,-3-3 0-16,-1 0 0 16,-1 0 0-16,0-2 0 15,0 1 0-15,0-4 0 16,0-2 0-16,0 1 0 0,0 0 0 15,0 3 0 1,0 2 0-16,0 4 0 0,0-1 0 16,0-4 0-1,0 0 0-15,-3 1 0 0,-2-1 0 16,0 5 0-16,1-4 0 16,-1 4 0-16,-1-2 0 15,3-3 0-15,2-2 0 16,-5-6 0-16,6-2 0 15,-3-2 0-15,3 1 0 16,-3-1 0-16,-2-1 0 16,2-1 0-16,-1-3 0 0,2-2 0 15,1-11 0 1,1-6 0-16,0-5 0 0,0-1 0 16,0 0 0-16,0 0 0 15,0-13 0-15,0-10 0 16,3-3 0-16,7-4-910 15,-5 11 160-15,-5 14 519 16</inkml:trace>
  <inkml:trace contextRef="#ctx0" brushRef="#br0" timeOffset="-107956.45">11271 17955 108 0,'0'0'116'16,"0"0"-1"-16,0 0 121 16,0 0 240-16,0 0 18 15,0 0-230-15,-16-19-91 16,16 28-173-16,0 12 0 16,10 7 65-16,1 5-65 15,-1 0 0-15,2-2 0 16,3-2 0-16,-2-9 0 15,-2-9 0-15,-2-7 0 16,12-4 0-16,9-4 0 16,13-17 0-16,12-9 0 15,3-3 0-15,-1 0-403 16,-11 0-717-16,-9-2 704 16</inkml:trace>
  <inkml:trace contextRef="#ctx0" brushRef="#br0" timeOffset="-106294.48">9324 15779 36 0,'0'0'39'0,"0"0"-25"16,0 0 16-16,0 0-7 16,-104 26-3-16,86-21 5 15,0-1 16-15,4-3-2 16,7 0 9-16,-2-1 5 15,2 0 7-15,-1 0 15 16,-2 0-2-16,2 0 31 0,-1 0 68 16,-4 0 56-1,-2 0 9-15,3 0-69 16,-1 0-54-16,5 0 5 16,5 0-39-16,3 0-17 0,0 0-63 15,0 4-69-15,21 3-56 16,15 0 125-16,12 2 22 15,14-4 12-15,17-1 12 16,11 0-23-16,10-1 17 16,6 3-40-16,7-1-17 15,2 4 11-15,9 1-11 16,7-2 17-16,11 1 0 16,8-5 6-16,9-3 17 15,-3-1 5-15,1 0-28 16,0 0-28-16,-4 0 22 0,1 0-6 15,-6 0 7 1,-15 3-53-16,-16-1 2 0,-17-1 39 16,-13 1 6-1,-7-2 5-15,-3 0 0 0,-3 0 1 16,5 0-18-16,-4-3 18 16,2-4 5-16,-2-1 0 15,1 3 0-15,5 3 0 16,5 1 5-16,2 1-5 15,-1 0-11-15,-5 0 11 16,-8 0-22-16,-2 0 22 16,4 1 16-16,3-1-16 0,8 0-5 15,4 0-12-15,6 0 6 16,5 0 6-16,0 0-6 16,-5 0 6-16,-6 0-1 15,-6 0-5-15,-10 0 6 16,-2-1 5-16,-3-3 11 15,3-4 5-15,4 2-16 16,1-1 11-16,-2 0-11 16,-10 0 0-16,-8 3-16 15,-15 1 10-15,-10 3-5 16,-12 0 6-16,-9 0-12 16,-6 0 1-16,-6 0 16 15,0 0 5-15,0 0 28 16,0-2 38-16,0 0 31 15,0-4 46-15,-10 0-90 0,-1-2-58 16,-5 0 0-16,-7 0 0 16,-5-4 0-16,-9-2 6 15,-1-2 11-15,-2-4 6 16,-3-3 18-16,0 0 12 16,5 0-53-16,7 2 0 15,9 5 0-15,9 8 0 16,6 3 0-16,3 5 0 15,4 0 0-15,0 0 0 16,0 0 0-16,0 12 0 16,0 4 0-16,16 0 0 15,14 5 0-15,15 0 0 16,13 3 0-16,3 1 0 16,-1-5 0-16,-7 3 0 0,-6-5 0 15,-9-3 0-15,-11-4 0 16,-12-4 0-16,-7-1 0 15,-8-5 0-15,0 0 0 16,0 5 0-16,-3 5 0 16,-24 9 0-16,-9 10 0 15,-13 12 0-15,-8 9 0 16,-3 10 0-16,2 6 0 16,8 0 0-16,9-1-198 15,5-14-1096-15,-4-13 892 16</inkml:trace>
  <inkml:trace contextRef="#ctx0" brushRef="#br0" timeOffset="-105474.14">9414 15570 122 0,'0'0'56'0,"0"0"20"15,0 0 38-15,0 0-7 16,0 0 0-16,0 0-12 16,0-9-29-16,-14 25-51 15,-1 2 86-15,-2 6 16 16,-6-1-29-16,1 1 26 16,-4-2 11-16,-5 1 46 0,1 0-23 15,-1-3-13-15,1-5-14 16,5-4-40-16,4-5 7 15,10-5-88-15,2-1 0 16,6 0 0-16,2 0 0 16,1 0 0-16,0 0 0 15,0 0 0-15,0 0 0 16,0 0 0-16,0 3 0 16,0 11 0-16,9 6 0 15,15 7 0-15,7 3 0 16,6 3 0-16,1-3 0 0,-1-2 0 15,-4-3 0-15,-3 0 0 16,-11-3 0 0,-1 3 0-16,-5 0-352 0,-7-6-969 15,-6-5 952-15</inkml:trace>
  <inkml:trace contextRef="#ctx0" brushRef="#br1" timeOffset="-98474.89">11377 15850 40 0,'0'0'56'0,"0"0"-19"15,0 0 7-15,0 0 13 16,0 0-4-16,0 0 2 0,0 0-5 16,0 0-7-16,0 0 2 15,0 1-1-15,0 0-17 16,0 2-7-16,0 1 6 15,0 2 1-15,0 2 100 16,0-1 52-16,0-1 51 16,0-2-37-16,0 0-56 15,0 1-22-15,0-3-14 16,0 1 31-16,0-3-40 16,0 0 25-16,0 0-117 15,0 0 0-15,0 0 0 16,0 0 0-16,0 0 0 15,0 0 0-15,0 0 0 16,0 0 0-16,0 0 0 16,0 0 0-16,0 0 0 0,0 0 0 15,0 0 0-15,0 0 0 16,0 0 0-16,0 0 0 16,0 0 0-16,0 0 0 15,0 0 0-15,0 0 0 16,0 0 0-16,0 0 0 15,0 0 0-15,0 0 0 16,0 0 0-16,4-3 0 16,7-7 0-16,6-5 0 15,3-2 0-15,-2 1 0 16,-1 0 0-16,-1 0 0 0,-1 0 0 16,4 1 0-1,-2-2 0-15,2-1 0 0,3 1 0 16,0-3 0-16,4-4 0 15,4-4 0-15,3-3 0 16,4-3 0-16,-4 0 0 16,0 0 0-16,-3 4 0 15,-4 1 0-15,-4 3 0 16,-2 7 0-16,-3-1 0 16,4 0 0-16,1 0 0 15,2 0 0-15,0 0 0 16,0-1 0-16,1-1 0 0,0 1 0 15,-1 3 0-15,-1-3 0 16,-1 4 0-16,0-1 0 16,-2-2 0-16,2-4 0 15,2-3 0-15,3-6 0 16,6-3 0-16,1-5 0 16,8-3 0-16,-1 1 0 15,-5 4 0-15,-3 5 0 16,-5 3 0-16,-1 3 0 15,0 1 0-15,0-2 0 16,2-2 0-16,0-2 0 16,4-3 0-16,-1-1 0 15,-1 0 0-15,0 1 0 16,1-2 0-16,-1 2 0 16,4-2 0-16,0 0 0 0,5 0 0 15,-1 1 0-15,3 2 0 16,0-2 0-16,-4 1 0 15,1-1 0-15,-3 0 0 16,-2-1 0-16,-1 0 0 16,0-2 0-16,3-2 0 15,3-3 0-15,4-1 0 16,0 3 0-16,2-1 0 16,-5 2 0-16,2 1 0 15,-1 0 0-15,-3 0 0 16,-2 2 0-16,-2 0 0 15,-1 1 0-15,0 2 0 16,0-3 0-16,-2 2 0 16,3-2 0-16,2 0 0 0,-2-2 0 15,-1 0 0-15,3 0 0 16,-3 2 0-16,1 0 0 16,-1 5 0-16,-2 2 0 15,2 0 0-15,0-3 0 16,1 0 0-16,5-7 0 15,1-1 0-15,-1 0 0 16,0 1 0-16,-4 9 0 16,-3 5 0-16,-4 4 0 15,-4 1 0-15,0 1 0 16,1-3 0-16,2-4 0 16,3-2 0-16,-2 0 0 15,1 5 0-15,-7 3 0 0,-1 4 0 16,-3 4 0-16,-5 1 0 15,2-3 0-15,2 0 0 16,-1-3 0-16,-1 2 0 16,0 0 0-16,-3 1 0 15,0 5 0-15,-2 2 0 16,-4 3 0-16,-1 3 0 16,-4 3 0-16,-1 0 0 15,0 1 0-15,0 0 0 16,0 0 0-16,0 0 0 0,0 0 0 15,0 0 0-15,0 0 0 16,0 0 0-16,0 0 0 16,-9 1 0-16,-19 15-128 15,-14 5-1593-15</inkml:trace>
  <inkml:trace contextRef="#ctx0" brushRef="#br0" timeOffset="-74709.11">24026 18117 127 0,'0'0'55'16,"0"0"40"-16,0 0 19 15,0 0 25-15,0 0 58 16,0 0-18-16,0 0 4 15,-17 0-53-15,20-3-51 16,17 0-79-16,8 3-79 16,8 0-118-16,-5 0-288 15,-11 13 222-15,-16 6 131 16,-4 7 6-16</inkml:trace>
  <inkml:trace contextRef="#ctx0" brushRef="#br0" timeOffset="-74571.47">24057 18295 73 0,'0'0'99'16,"0"0"5"-16,0 0 43 16,0 0 29-16,0 0-68 15,0 0-108-15,22-16-10 16,11 16-63-16,6 0-177 16,16 0 13-16</inkml:trace>
  <inkml:trace contextRef="#ctx0" brushRef="#br0" timeOffset="-73594.09">25489 17599 82 0,'0'0'53'16,"0"0"8"-16,0 0 46 16,0 0 10-16,0 0 64 0,-31-76 156 15,25 62 52-15,2-2 64 16,1 5-186-16,0 1-267 16,1 4 0-16,1 3 0 15,1 3 0-15,0 0 0 16,0 0 0-16,0 13 0 15,3 13 0-15,10 5 0 16,-1 5 0-16,2 6 0 16,-1 1 0-16,-4 2 0 15,-6 2 0-15,-3 2 0 16,0-1 0-16,-8 0 0 16,-9-3 0-16,-6-4 0 15,-7-4 0-15,-4-9 0 16,-3-5 0-16,-2-8 0 0,4-5 0 15,6-6 0-15,8-2 0 16,10-2 0-16,5 0 0 16,6 0 0-16,0 0 0 15,0 0 0-15,0 0 0 16,20 0 0-16,11 0 0 16,14 0 0-16,1 5 0 15,3 7 0-15,-5 5 0 16,0 4 0-16,-6 7 0 15,-4 12 0-15,-4 10 0 16,-6 14 0-16,-4 8 0 16,-4 4 0-16,-6-1 0 15,2-8 0-15,-5-5 0 16,4-9 0-16,1-4 0 16,0-8 0-16,4-6 0 0,1-2 0 15,3-6 0-15,4-5 0 16,0-1 0-16,3-2 0 15,4-1 0-15,4-2 0 16,8-4 0-16,15-4 0 16,12-6 0-16,15-2-883 15,5-10 75-15,-5-26 495 16</inkml:trace>
  <inkml:trace contextRef="#ctx0" brushRef="#br0" timeOffset="-72266.03">26750 17759 138 0,'0'0'55'0,"0"0"34"16,0 0 37-16,0 0 52 15,-9-75 101-15,11 67-3 16,17 2 19-16,8 6-181 15,6 0 31-15,4 0 61 16,-4 11-60-16,-5 7-146 16,-6 6 0-16,-8 3 0 0,-2 4 0 15,-9 7 0-15,-3-4 0 16,0 1 0-16,0-7 0 16,-5-6 0-16,-2-8 0 15,4-7 0-15,2-5 0 16,1-2 0-16,0 0 0 15,0-6 0-15,0-17 0 16,0-4 0-16,16-5 0 16,8-5 0-16,4-2 0 15,2 0 0-15,2-2 0 16,-7 4 0-16,-3 1 0 16,-7 5 0-16,-3 6 0 15,-6 9 0-15,-3 6 0 16,-3 6 0-16,0 4 0 0,0 0 0 15,0 0 0-15,0 10 0 16,-6 10 0-16,-5 1 0 16,0 6 0-16,5 1 0 15,1 3 0-15,2 3 0 16,3 1 0-16,0 0 0 16,1-4 0-16,13-2 0 15,10-8 0-15,6-3 0 16,6-4 0-16,7 0-621 15,0-5-398-15,1-6 706 16</inkml:trace>
  <inkml:trace contextRef="#ctx0" brushRef="#br0" timeOffset="-71897.02">27762 17897 123 0,'0'0'94'0,"0"0"5"16,0 0 32-16,0 0-56 15,0 0-5-15,0 0 13 16,0 0 27-16,0-5 21 0,0 4 67 16,0 0 67-1,0 1 23-15,0-2 10 0,0 1-216 16,0 0-82-16,0 1 0 15,4 0 0-15,0 0 0 16,6 0 0-16,0 0 0 16,2 5 0-16,-3 5 0 15,-5 0 0-15,-2 5 0 16,-2-3 0-16,0 5 0 16,-6-2 0-16,-12 0 0 15,-2-2 0-15,0-1 0 16,-2-7-842-16,0-3 18 15,6-2 526-15</inkml:trace>
  <inkml:trace contextRef="#ctx0" brushRef="#br0" timeOffset="-71216.41">28524 17495 143 0,'0'0'96'15,"0"0"82"-15,0 0 122 16,0 0 341-16,0 0-46 15,0 0-501-15,-17-52-94 16,17 52 0-16,0 0 0 16,0 0 0-16,0 0 0 15,0 2 0-15,16 9 0 16,10 6 0-16,9 2 0 16,4 1 0-16,2 1 0 0,-3 1 0 15,-6 1 0-15,-6-2 0 16,-7-4 0-16,-7-4 0 15,-4-5 0-15,-5-4 0 16,-3-1 0-16,0-3 0 16,0 0 0-16,0 0 0 15,0 3 0-15,-8 4 0 16,-10 0 0-16,-4 6 0 16,-5 0 0-16,0 1 0 15,3 0 0-15,4-2 0 0,6-1 0 16,3-3 0-16,3-1 0 15,3-1 0-15,1 1 0 16,-1 1 0-16,2 4 0 16,1 1-42-16,1 1-980 15,1 2 439-15,0-3 349 16</inkml:trace>
  <inkml:trace contextRef="#ctx0" brushRef="#br0" timeOffset="-70912.88">28539 17995 243 0,'0'0'169'15,"0"0"398"-15,0 0-1 16,0 0-94-16,0 0-442 15,0 0-30-15,49-10 0 16,-6 10 0-16,1 0 0 16,-5 0 0-16,-5 0 0 15,-7 0 0-15,-9 0 0 16,-9-4 0-16,-3 2 0 16,-1-3-128-16,0 1-448 15,-1 0-185-15,1-4 435 16,2-2 95-16</inkml:trace>
  <inkml:trace contextRef="#ctx0" brushRef="#br0" timeOffset="-69481.74">29515 17454 24 0,'0'0'65'16,"0"0"-13"-16,0 0 16 15,0 0 2-15,0 0 15 16,0 0 33-16,-24-50 20 16,20 45 68-16,1 0 40 15,-1 4 4-15,3 1 27 16,1-3-67-16,-2 3-71 16,-1 0-40-16,2 0-99 15,-2 0 0-15,-2 0 0 0,-1 0 0 16,-5 0 0-16,0 0 0 15,-1 0 0-15,2 3 0 16,-4 4 0-16,-2 6 0 16,-1-1 0-16,-2 5 0 15,1-1 0-15,2 4 0 16,0 2 0-16,2 2 0 16,3 1 0-16,3 4 0 15,6-2 0-15,2-1 0 16,0 1 0-16,10-7 0 15,5 0 0-15,5-5 0 16,1-5 0-16,4-3 0 16,5-4 0-16,6-3 0 15,4 0 0-15,-1-9 0 16,-3-9 0-16,-7-4 0 0,-6-8 0 16,-8-2 0-16,-5-5 0 15,-7 0 0-15,-3 1 0 16,0 2 0-16,-10 3 0 15,-10 1 0-15,-5 6 0 16,-5 4 0-16,-6 10-1075 16,-1 5 418-16,-2 5 356 15</inkml:trace>
  <inkml:trace contextRef="#ctx0" brushRef="#br0" timeOffset="-64641.01">26566 18778 44 0,'0'0'28'0,"0"0"-4"16,0 0 15-16,0 0-10 16,0 0 0-16,0 0 5 0,0 0-2 15,-7 0 2 1,7 0 11-16,-1 0-6 15,1 0 5-15,-3 0 4 0,0 0-7 16,0 0 0-16,0 0 54 16,1 0-14-16,1 0-2 15,1 0 7-15,0 0-29 16,0 0-4-16,0 0-17 16,0 2-6-16,6-1-30 15,19 1 0-15,14-2 33 16,8 0 35-16,-2 0-36 15,-7 0 1-15,-11-2-28 16,-8 1 5-16,-10 1-6 16,-8 0-4-16,-1 0 0 15,0 0 10-15,0 0 0 0,0 0 29 16,0 0-19-16,0 0 6 16,0 0 0-16,0 0-5 15,0 0-5-15,0 0-16 16,0 0-324-16,0 3-217 15,0 4 245-15,3 0 141 16</inkml:trace>
  <inkml:trace contextRef="#ctx0" brushRef="#br0" timeOffset="-64149.33">27361 18576 85 0,'0'0'113'0,"0"0"2"16,0 0 47-16,0 0 96 15,0 0 146-15,0 0-51 16,-36-70-63-16,25 70-99 15,-5 0-115-15,-5 10-76 16,-5 11 0-16,1 9 0 16,1 8 0-16,6 2 0 15,5 2 0-15,5-1 0 0,8-10 0 16,0-3 0-16,0-7 0 16,14-2 0-16,7-9 0 15,4-3 0-15,5-7 0 16,6 0 0-16,0-2 0 15,-4-13 0-15,-5-6 0 16,-9-2 0-16,-7-1 0 16,-8-1 0-16,-3-3 0 15,0 0 0-15,0 2 0 16,-10-3 0-16,-3 9 0 16,3 2 0-16,1 6 0 15,1 8 0-15,3 4 0 16,1 1-278-16,4 16-956 15,0 5 864-15</inkml:trace>
  <inkml:trace contextRef="#ctx0" brushRef="#br0" timeOffset="-63931.91">27715 18866 211 0,'0'0'458'0,"0"0"920"15,0 0-1378-15,0 0 0 16,0 0 0-16,0 0 0 0,0 0 0 16,0-13 0-16,0 13 0 15,0 0 0-15,0 0 0 16,0 0 0-16,0 3-1250 16,3-3 712-16,14 0 326 15</inkml:trace>
  <inkml:trace contextRef="#ctx0" brushRef="#br0" timeOffset="-63493.08">28002 18569 149 0,'0'0'84'16,"0"0"104"-1,0 0 131-15,3-72 199 0,-3 62 62 16,0 4-371-16,0 5-209 16,0 1 0-16,-3 0 0 15,-6 1 0-15,-6 16 0 16,-3 8 0-16,-1 8 0 16,1 3 0-16,3 1 0 15,4 1 0-15,7-2 0 16,4-4 0-16,0-6 0 15,13-6 0-15,4-4 0 16,1-12 0-16,-2-2 0 16,-2-2 0-16,0-2 0 15,0-12 0-15,-1-12 0 16,-2-4 0-16,-2-6 0 0,-3-3 0 16,-2-2 0-16,-4 3 0 15,0 7 0-15,0 8 0 16,-7 9 0-16,1 9 0 15,1 5 0-15,1 0 0 16,2 8-169-16,2 10-1134 16,0 1 906-16</inkml:trace>
  <inkml:trace contextRef="#ctx0" brushRef="#br0" timeOffset="-63083.89">28435 18540 219 0,'0'0'161'0,"0"0"318"16,0 0 340-16,0 0-450 15,0 0-369-15,0 0 0 16,-19-56 0-16,9 64 0 16,-3 13 0-16,-7 10 0 15,4 8 0-15,-2 4 0 16,4 4 0-16,8-5 0 15,6-6 0-15,0-10 0 16,17-12 0-16,13-5 0 16,6-8 0-16,1-1 0 15,0 0 0-15,-7-3 0 0,-6-8 0 16,-3-3 0-16,-5-1 0 16,-5-5 0-16,-5 0 0 15,-5-3 0 1,-1 2 0-16,0-1 0 0,-18-4 0 15,-3 3 0-15,-1 5 0 16,7 6 0-16,6 9 0 16,5 3 0-16,4 0 0 15,0 15-1068-15,16 3 397 16,14-5 453-16</inkml:trace>
  <inkml:trace contextRef="#ctx0" brushRef="#br0" timeOffset="-62705.56">28867 18585 145 0,'0'0'125'16,"0"0"131"-16,0 0 387 15,0-79 188-15,0 74-784 16,0 3-47-16,0 2 0 16,-1 0 0-16,-7 0 0 15,-4 17 0-15,-6 5 0 16,3 9 0-16,1 5 0 15,3 1 0-15,8-2 0 16,3-1 0-16,0-4 0 16,12-8 0-16,9-7 0 15,0-6 0-15,4-8 0 0,2-1 0 16,1-7 0-16,-2-13 0 16,-1-3 0-16,-5-9 0 15,-6 0 0-15,-5-4 0 16,-7 3 0-16,-2 1 0 15,-2 5 0-15,-10 2 0 16,1 10 0-16,2 6 0 16,4 9 0-16,5 0 0 15,0 7 0-15,0 11-1271 16,22-2 828-16,10-1 260 16</inkml:trace>
  <inkml:trace contextRef="#ctx0" brushRef="#br0" timeOffset="-62380.43">29374 18484 154 0,'0'0'124'0,"0"0"103"15,0 0 157-15,0 0 101 16,-91-57-192-16,71 67-162 16,1 20-68-16,5 6-29 15,6 3-5-15,8 2-11 16,0-5-18-16,6-6 6 15,15-6-6-15,6-6 0 0,6-8 0 16,2-7 11 0,1-3 30-16,0 0-7 15,-7-17-21-15,-7-3-13 0,-7-2 0 16,-6-1 0-16,-8-4 0 16,-1 1 0-16,0-3 0 15,-13 2 0-15,-4 4 0 16,3 7 0-16,8 12 0 15,6 4-18-15,0 8-1448 16,4 13 1040-16</inkml:trace>
  <inkml:trace contextRef="#ctx0" brushRef="#br0" timeOffset="-62033.36">29847 18424 85 0,'0'0'172'15,"0"0"118"-15,0 0 648 16,0 0-376-16,0 0-562 16,0 0 0-16,-7-50 0 15,7 50 0-15,0 17 0 16,0 16 0-16,0 16 0 15,0 4 0-15,0-2 0 16,0-9 0-16,0-6 0 16,0-10 0-16,0-9 0 15,0-4 0-15,0-9 0 0,0-1 0 16,0-3 0-16,0 0 0 16,0 3 0-16,0 2 0 15,1 3 0-15,4-1-915 16,6-6-40-16</inkml:trace>
  <inkml:trace contextRef="#ctx0" brushRef="#br0" timeOffset="-61447.3">30141 18597 240 0,'0'0'182'16,"0"0"418"-16,0 0 412 16,0 0-999-16,0 0-13 15,0 0 0-15,99-59 0 16,-77 77 0-16,-4 9 0 15,-3 2 0-15,-6 4 0 0,-8 3 0 16,-1 1 0-16,0 0 0 16,-12-5 0-1,1-9 0-15,3-6 0 16,4-7 0-16,2-9 0 0,2-1 0 16,0 0 0-1,0-1 0-15,3-13 0 0,11-9 0 16,8-3 0-16,5-4 0 15,3-2 0-15,-2 1 0 16,-1 2 0-16,-9 3 0 16,-4 3 0-16,-4 3 0 15,-4 3 0-15,-3 7 0 16,-3 1 0-16,0 8 0 16,0 1 0-16,0 0 0 15,0 0 0-15,-6 15 0 0,-7 9 0 16,2 3 0-1,6 3 0-15,5 1 0 0,0 0 0 16,10 0 0 0,10-6 0-16,7 2 0 15,10-8 0-15,12 2 0 0,6-7-860 16,8-8-62-16</inkml:trace>
  <inkml:trace contextRef="#ctx0" brushRef="#br1" timeOffset="-51496.47">11301 15975 16 0,'0'0'21'15,"0"0"0"1,0 0-7-16,0 0-6 0,0 0 0 15,0 0 1-15,11-2 3 16,-11 1 3-16,0 1-4 16,0 0-2-16,0 0 5 15,0 0-5-15,0 0-5 16,0 0-2-16,0 0-1 16,0 0-1-16,0 0 0 15,0 0 1-15,0 0 1 16,0 0 3-16,0 0 2 15,0 0 2-15,0 0 1 16,0 0-3-16,0 0-4 0,0 0 0 16,0 0 0-16,0 0-1 15,0 0 2-15,0 0 8 16,0 0-1-16,0 0-4 16,0 0-1-16,-2 0-2 15,-1 0 0-15,-3 0 0 16,3 0-1-16,0 0-2 15,0 1-1-15,0 1 0 16,-1-2 0-16,1 0 1 16,-5 1-1-16,1 1 2 0,-1-1 0 15,-2 2 0 1,2-1-2-16,2 2 0 0,0-2 1 16,-1 0-1-1,3-1 0-15,1 1 1 0,-2-1 1 16,2 0 1-16,0-1 6 15,-3 2 3-15,-1-2-3 16,-1 3-5-16,-2 0-4 16,-2 1 0-16,4-1 2 15,-1-2-2-15,-1 2 0 16,0-2 1-16,-1 1 0 16,2-1 4-16,-1-1 9 15,1 0-2-15,1 0-5 16,1 0-4-16,-2 0-1 15,1 0 0-15,-1 0-2 16,-1 0 1-16,1 3-1 16,0-1 0-16,-3-1 1 0,3-1 1 15,0 0 3-15,-1 1 2 16,4-1 2-16,-3 0-5 16,1 0 6-16,0 2-5 15,-1-1-2-15,-1-1 4 16,3 1 7-16,-2-1 10 15,2 0 10-15,1 2-5 16,-6-2-16-16,6 1 5 16,-3 1-3-16,0-1-7 15,0 0-4-15,2-1 7 16,-1 0-2-16,2 1 10 16,-3 1-4-16,0-2 8 0,-1 0 2 15,-2 0-17 1,4 0 2-16,-1 2-5 0,2-2-2 15,-2 1-1-15,2 0-2 16,-3-1 3-16,3 2 2 16,-5-2-2-16,2 0-1 15,-5 0 6-15,4 0-8 16,-2 2 5-16,-5-1-5 16,2 1 0-16,2 1-3 15,-2 0 3-15,10 0 0 16,0-2 0-16,1 1 3 15,1-2-3-15,-1 1 3 16,0 1 2-16,-1-2 6 0,-2 1-2 16,-3 0 3-16,-2 2-3 15,0 0-6-15,-2 0 3 16,4 1-6 0,-1 2 3-16,1 0-3 0,0-2 3 15,-1 0-3-15,3-1 3 16,0-2 5-16,0 0 14 15,-1 1 15-15,1-2 19 16,0 2 8-16,-1-2-7 16,-1 1-23-16,0 0-22 15,-3 1-3-15,0-1 5 16,1 2-14-16,-1-2 4 0,1-1-4 16,3 2 5-16,-1-2-1 15,1 1 1-15,1-1-1 16,0 0 15-16,-3 2-19 15,3-2 4-15,0 1 5 16,-4-1 5-16,4 0-5 16,-4 1-9-16,2 1 0 15,-1 0 14-15,1 1-9 16,-2 0-10-16,1-2 5 16,0 1 0-16,2-1 10 15,-1 1-10-15,-1-1 0 16,2 0 5-16,-1-1 0 15,-2 0 5-15,1 0 9 16,-1 0-9-16,-1 0 0 16,5 0 14-16,-4 0-19 0,1 0 10 15,-3 0-4-15,4 0-1 16,-2 0 6-16,-2 0-1 16,0 0-4-16,-1 0-6 15,-1 0 0-15,1 0 21 16,-2 0-26-16,3 0 21 15,-1 2 1-15,2 0-22 16,-1-1 0-16,2-1 5 16,-2 0 1-16,0 0 10 15,0 0-5-15,-1 0 11 16,-1 0 5-16,-1 0-27 16,-1 0 0-16,4 0 5 15,-3 0-5-15,3 0 11 16,-1 0-11-16,4 0 0 0,-1 0 11 15,-1 0 6-15,0 0-6 16,0 0 29-16,-3 0-23 16,1 0 5-16,-3 0-11 15,-1 0-11-15,1 0 12 16,-5 0-7-16,1 1-5 16,-2 2 0-16,-2 1-5 15,5-1-1-15,4 0 0 16,-3-2 6-16,5 1 0 15,1-2 6-15,-3 0 5 16,4 0-5-16,-3 0-6 0,-3 0 0 16,-4 0 6-1,0 0-6-15,-2 0 0 0,0 0 17 16,2 1-6-16,0-1-11 16,1 2 29-16,0 0-6 15,1-2-23-15,-1 0 29 16,1 0 22-16,1 2-33 15,-1-1-7-15,-1 1 18 16,5-1-17-16,-1 1 5 16,1-2 1-16,0 1-1 15,-3 0 13-15,1 1-30 16,1-2 0-16,0 0 0 0,4 0 0 16,-3 0 0-16,2 0 0 15,-2 0 0-15,0 0 0 16,3 0 0-16,-4 0 0 15,4 0 0-15,-1 0 0 16,2 0 0-16,2 0 0 16,5 0 0-16,-1 0 0 15,4 0 0-15,-1 0 0 16,2 0 0-16,3 0 0 16,0 0 0-16,0 0 0 15,0 0 0-15,0 0 0 16,0 0 0-16,0 0 0 15,0 0 0-15,0 0 0 16,14 0 0-16,20 0-1175 16,9 0 605-16</inkml:trace>
  <inkml:trace contextRef="#ctx0" brushRef="#br0" timeOffset="-39218.67">31718 18229 122 0,'0'0'35'0,"0"0"25"16,0 0-6-16,0 0 20 15,0 0-17-15,0 0-1 16,0-21 18-16,0 21 23 16,0 0-24-16,0 0-14 15,-1 0-14-15,-1 0-2 16,-1 0-3-16,-1 0-27 15,-8 9-9-15,-6 9 2 0,-14 15 1 16,-11 10 19 0,-3 8 23-16,-6 3-5 15,3-2 2-15,5-8-11 0,7-9 1 16,10-6-9-16,8-10-4 16,10-8 6-16,4-2-19 15,5-1 14-15,0 4-14 16,12 5-5-16,20 3 0 15,12 3 0-15,6 3 24 16,2-3-24-16,-3-2 21 16,-1-2-26-16,1-2 5 15,-4-1 53-15,-8-6 114 16,-8 0-14-16,-9-5 20 0,-9 0-55 16,-4-4-123-16,-5 0 0 15,-2-1 0-15,0 2 0 16,0-2 0-16,0 0 0 15,0 0 0-15,0 0 0 16,0 0 0-16,0 0 0 16,0 0 0-16,0-10-203 15,0-8-1072-15,-2-5 832 16</inkml:trace>
  <inkml:trace contextRef="#ctx0" brushRef="#br0" timeOffset="-37637.15">30977 18430 108 0,'0'0'51'16,"0"0"24"-16,0 0 29 16,0 0 4-16,0 0 45 15,0 0 113-15,12-39 6 16,-11 39-66-16,2 0-32 16,4 0-130-16,1 7 11 15,1 16 64-15,3 0-33 16,-2 10-6-16,-2 6-10 0,-2 1-7 15,-4 7-50-15,-2-5-13 16,0-2 0-16,0-7 0 16,0-6 0-16,0-9 0 15,-2-8 0-15,1-5 0 16,1-5 0 0,0 0 0-16,0 0 0 0,0-1 0 15,0-15 0-15,8-4 0 16,6-10 0-16,6-5 0 15,2-5 0-15,0-1 0 16,0 2 0-16,-7 5 0 16,-3 9 0-16,-6 2 0 15,-3 9 0-15,-1 1 0 0,-1 2 0 16,-1 5 0 0,0 3 0-16,0 3 0 0,0 0 0 15,0 0 0-15,0 0 0 16,0 13 0-16,-3 3 0 15,-5 8 0-15,0 2 0 16,2-3 0-16,1 0 0 16,4 1 0-16,-1-5 0 15,2 2 0-15,0 1 0 16,0-2 0-16,12-2 0 16,3 0 0-16,2-1 0 15,2 0 0-15,2-1 0 16,-2-2 0-16,2-1-244 15,1-4-814-15,-2-2 591 0,2-7 229 16</inkml:trace>
  <inkml:trace contextRef="#ctx0" brushRef="#br0" timeOffset="-37127.11">32078 18413 81 0,'0'0'129'0,"0"0"-30"16,0 0 106-16,-17-75 126 16,8 63 127-16,-1 5-105 15,-2 5-44-15,-3 2-227 16,-4 9-82-16,-4 16 0 16,0 6 0-16,5 8 0 15,0-4 0-15,6 6 0 16,4-2 0-16,8-2 0 0,0-1 0 15,12-3 0 1,21-6 0-16,13-5 0 0,4-12 0 16,2-6 0-16,-9-4 0 15,-7-4 0-15,-9-14 0 16,-8-6 0-16,-7-7 0 16,-5-2 0-16,-5-6 0 15,-2-4 0-15,-6 4 0 16,-10 6 0-16,-4 13 0 15,-2 15 0-15,-12 5-798 16,-14 21-114-16,-15 9 602 16</inkml:trace>
  <inkml:trace contextRef="#ctx0" brushRef="#br0" timeOffset="-35177.06">30853 18015 82 0,'0'0'41'16,"0"0"14"-16,0 0 11 16,0 0 20-16,0 0 15 15,0 0 46-15,-42-46 157 0,39 44 28 16,2 2-51-16,-2 0-126 15,-5 0-99-15,1 18-56 16,-2 5 74-16,0 6 24 16,1 4 12-16,1 7-51 15,-2 5-59-15,0 8 0 16,0 5 0-16,-1 10 0 16,4 8 0-16,0-3 0 15,6-3 0-15,0-8 0 16,0-5 0-16,9-8 0 0,1-9 0 15,2-1 0 1,-1-5 0-16,-1-2 0 0,0-2 0 16,-2-3 0-16,1-2 0 15,-5-1 0-15,1-4 0 16,-2-1 0 0,-2-6 0-16,2-3 0 0,-3-3 0 15,2-6 0-15,-2 5 0 16,0-6 0-16,0 0 0 15,0 0 0-15,0 0 0 16,0 0 0-16,0 0 0 16,0 0 0-16,1 0 0 15,-1 0 0-15,2 0 0 0,-1 0 0 16,1 0 0 0,-1 0 0-16,5 0 0 0,2 0 0 15,4 0 0-15,5 0 0 16,6 0 0-16,-1 0 0 15,8-6 0-15,12 3 0 16,7-5 0-16,11 1 0 16,4 2 0-16,0-1 0 15,-1 2 0-15,-2 1 0 16,7 2 0-16,1 1 0 16,4 0 0-16,5 0 0 15,-4 0 0-15,2 0 0 16,-1 1 0-16,0 2 0 15,-5-1 0-15,-6 0 0 0,-9 0 0 16,-10-2 0-16,-3 0 0 16,-1 0 0-16,-2 0 0 15,-1-4 0-15,-5 2 0 16,-8-5 0-16,-8 1 0 16,-7 4 0-16,-4-3 0 15,-2 1 0-15,3 1 0 16,4-3 0-16,3 6 0 15,6-3 0-15,6 3 0 16,3 0 0-16,6 0 0 16,-2 0-42-16,-2 0 42 15,-6-1-11-15,-8 1-1 16,-4-4 12-16,-7 2 0 16,-1-1 23-16,-2 2-11 15,0-3 5-15,-2 1-4 0,3 1-13 16,-2 1 0-1,-2 1 0-15,0-3 0 0,0 2 0 16,1-5 0-16,1-1 0 16,1-4 0-16,0-3 0 15,0-6 0-15,-3-7 0 16,1-5 0-16,1-12 0 16,-1-5 0-16,-1-12 0 15,0-7 0-15,0-3 0 16,0-4 0-16,-4-1 0 0,-5 5 0 15,-3 10 0-15,2 5 0 16,-1 11 0-16,-1 4 0 16,3 4 0-16,2 4 0 15,2 4 0-15,0 3 0 16,3 5 0-16,1 6 0 16,1 1 0-16,-2 7 0 15,2 2 0-15,0-3 0 16,0 5 0-16,0-1 0 15,-2 2 0-15,1 2 0 16,-2 0 0-16,1 0 0 16,2 0 0-16,-1 0 0 15,1 0 0-15,-3 0 0 0,-9 0 0 16,-9 0 0 0,-10 0 0-16,-14 2 0 0,0 2 0 15,-7-1 0-15,-6 5 0 16,-5-6 0-16,-8 2 0 15,-13-1 0-15,-10 0 0 16,-9 4 0-16,-9-1 0 16,-1-2 0-16,2 0 0 15,6-4 0-15,9 0 0 16,11 0 0-16,12 0 0 16,12 0 0-16,13-3 0 15,6 2 0-15,8-2 0 16,4 3 0-16,2 0 0 15,1 0 0-15,4 0 0 0,4 0 0 16,5-1 0-16,4-1 0 16,3 1 0-16,1-1 0 15,-2 1 0-15,-7 1 0 16,-3 0 0-16,-5-3 0 16,-3 3 0-16,1 0 0 15,3 0 0-15,0 0 0 16,3-1 0-16,1-2 0 15,3 3 0-15,3 0 0 16,4 0 0-16,5 0 0 16,1 0 0-16,2 0 0 15,0 0 0-15,0 0 0 16,0-2 0-16,0 2 0 16,12 0 0-16,22 2 0 15,13 9-595-15,0-5-534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4-07T08:10:20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13885 11129 66 0,'0'0'40'0,"0"0"5"16,0 0 22-16,0 0 2 15,0 0 8-15,0 0 27 16,0 0 12-16,0 0 51 16,-3-6 5-16,3 6 2 0,0 0-18 15,-2 0 43-15,2 0 22 16,0 0-33-16,-1 0-2 15,1 0-186-15,-2 0 0 16,2 0 0-16,0 0 0 16,0 0 0-16,0 0 0 15,0 0 0-15,0 0 0 16,0 0 0-16,0 0 0 16,0 0 0-16,0 0 0 15,0 0 0-15,0 0 0 16,0 0 0-16,0 2 0 15,11 8 0-15,7 5 0 16,3 2 0-16,3 2 0 0,-2 0 0 16,-2 1 0-1,2 3 0-15,0 1 0 0,2 2 0 16,-3 4 0-16,0-2 0 16,-3-4 0-16,-8-6 0 15,-4-6 0-15,-1-5 0 16,-4-6 0-16,-1 1 0 15,0-2 0-15,0 0 0 16,0 0 0-16,0 0 0 16,0 0 0-16,0 0 0 0,0 0 0 15,0 0 0 1,0 0 0-16,0 0 0 0,0 0 0 16,0 0 0-16,0 0 0 15,0 0 0-15,0 0 0 16,0 0 0-16,0 0 0 15,0 0 0-15,0 0 0 16,0 0 0-16,0 0 0 16,0 0 0-16,0 0 0 15,0 0 0-15,0 0 0 16,0 0 0-16,0 0 0 16,0 0 0-16,0 0 0 15,0 0 0-15,0 0 0 16,0 0 0-16,0 0 0 15,0 0 0-15,0 0 0 0,0 0 0 16,0 0 0-16,0 0 0 16,0 0 0-16,0 1 0 15,0-1 0-15,0 0 0 16,0 2 0-16,0-2 0 16,0 0 0-16,0 0 0 15,0 0 0-15,0 0 0 16,0 0 0-16,0 0 0 15,0 0 0-15,0 0 0 16,0 0 0-16,2-9 0 16,19-27 0-16,20-25 0 15,29-31 0-15,23-21 0 16,13-8 0-16,4 1 0 16,-8 9 0-16,-11 13 0 0,-17 17 0 15,-17 18 0-15,-18 18 0 16,-11 18 0-16,-12 11 0 15,-6 10 0-15,-7 5 0 16,-2 1 0-16,-1 0 0 16,0 0 0-16,0 0 0 15,0 0 0-15,0 1 0 16,0 0 0-16,0 2 0 16,0-3 0-16,0 0 0 15,0 0 0-15,0 0 0 16,0 0 0-16,0 2-358 15,5 4-543-15,3 4 465 16,1-3 236-16</inkml:trace>
  <inkml:trace contextRef="#ctx0" brushRef="#br0" timeOffset="4639.68">13863 13327 78 0,'0'0'35'0,"0"0"-23"16,0 0 17-16,0 0 16 15,0 0 13-15,0 0 0 16,0 0 5-16,-45-43 10 16,43 42 39-16,1-2 37 15,-2 3 21-15,3-2 28 16,0 2-44-16,0 0 48 0,0-1-10 15,0 1-45 1,-1-2-3-16,1 2-16 0,-2 0-128 16,2 0 0-1,0 0 0-15,0 0 0 0,0 0 0 16,0 0 0-16,0 0 0 16,0 0 0-16,0 3 0 15,13 10 0-15,7 4 0 16,4 2 0-16,0 0 0 15,1 4 0-15,-1 2 0 16,-2 3 0-16,1 3 0 16,-3 3 0-16,-2 1 0 15,0-4 0-15,-3-4 0 16,-2-7 0-16,-3-5 0 0,-1-3 0 16,-1-2 0-16,-2 1 0 15,0-2 0-15,0-1 0 16,-1-1 0-16,1-2 0 15,-3 1 0-15,-3-3 0 16,1 0 0-16,-1 1 0 16,0-2 0-16,2 0 0 15,-2 1 0-15,1 0 0 16,-1-2 0-16,0 1 0 16,0-2 0-16,0 0 0 15,0 0 0-15,0 0 0 16,0 0 0-16,2 0 0 15,-1 0 0-15,7-6 0 0,14-23 0 16,15-24 0-16,20-20 0 16,12-16 0-16,7-7 0 15,-2 4 0-15,-2 9 0 16,-4 13 0-16,-8 12 0 16,-9 8 0-16,-8 14 0 15,-10 8 0-15,-9 8 0 16,-8 9 0-16,-7 7 0 15,-4 4 0-15,-1 0 0 16,-4 0 0-16,0 0 0 16,0 0 0-16,0 0 0 15,0 0 0-15,0 0 0 16,0 0 0-16,0 2 0 16,0-2 0-16,0 0 0 0,0 1 0 15,0-1 0-15,0 0 0 16,0 0 0-16,0 0 0 15,0 0 0-15,0 0 0 16,0 0 0-16,0 0 0 16,0 0 0-16,0 0 0 15,0 0 0-15,0 0 0 16,0 0 0-16,0 0 0 16,0 0 0-16,0 0 0 15,0 0 0-15,0 0 0 16,0 0 0-16,0 0 0 0,0 0 0 15,0 0 0-15,0 0 0 16,0 0 0-16,0 0 0 16,0 0 0-1,0 0 0-15,0 0 0 0,0 0 0 16,0 0 0 0,0 0 0-16,0 0 0 0,0 0 0 15,0 0 0-15,0 0 0 16,0 0 0-16,0 0 0 15,0 0 0-15,0 0-408 16,0 0-372-16,0 6 271 16,0 4 277-16</inkml:trace>
  <inkml:trace contextRef="#ctx0" brushRef="#br0" timeOffset="6283.71">13384 16092 102 0,'0'0'48'0,"0"0"-28"16,0 0 30-16,0 0 40 16,0 0 51-16,0 0 72 0,-48-38 46 15,48 36 52-15,0 2-33 16,0 0-15-16,0 0-15 15,0 0-224-15,0 0-24 16,5 0 0-16,14 10 0 16,8 7 0-16,2 5 0 15,4 3 0-15,0 3 0 16,-3 2 0-16,0-2 0 16,-2 0 0-16,-2-1 0 15,1 1 0-15,-1 0 0 16,-2 1 0-16,-2 0 0 0,-3-2 0 15,-3-3 0-15,-4-4 0 16,-2-6 0-16,-5-7 0 16,-2-5 0-16,-3-2 0 15,0 0 0-15,0 0 0 16,0 0 0-16,1-7 0 16,2-19 0-16,5-12 0 15,6-17 0-15,3-10 0 16,7-4 0-16,4-3 0 15,2 1 0-15,4 6 0 16,-1 5 0-16,-1 9 0 16,-4 9 0-16,-6 10 0 0,-5 7 0 15,-6 8 0 1,-3 7 0-16,-5 6 0 0,-1 3 0 16,-2 1 0-16,0 0 0 15,0 0 0-15,0 0 0 16,0 0 0-16,0 0 0 15,-5 8 0-15,-8 5 0 16,-1 1-324-16,2 2-416 16,0 2 191-16,2 4 327 15,1 3 62-15</inkml:trace>
  <inkml:trace contextRef="#ctx0" brushRef="#br0" timeOffset="11528.19">13579 17965 0 0,'0'0'23'16,"0"0"3"-16,0 0-7 15,0 0 11-15,0 0-10 16,0 0 6-16,0 0 12 16,-76-10 7-16,69 7-1 15,1-1 15-15,1 1 15 16,1-4 32-16,-1 5 50 15,1 1 27-15,4-3 40 16,0 4-17-16,0 0-63 0,0 0-3 16,0 0-6-16,0 0-37 15,0 0-17-15,0-2-39 16,0 2-12-16,0 0 34 16,0 0-51-16,13 0 18 15,4 0-30-15,5 9 0 16,2 4 0-16,0 1 0 15,-2 1 0-15,2 3 0 16,0 8 0-16,4 1 0 16,2 5 0-16,0 5 0 15,-2-2 0-15,-3-2 0 0,-3-5 0 16,-6-7 0-16,-3-5 0 16,-2-4 0-16,-5-8 0 15,-3 3 0 1,0-7 0-16,-3 0 0 0,1 2 0 15,-1-2 0-15,0 0 0 16,2 0 0-16,-2 0 0 16,4 0 0-16,8-20 0 15,12-21 0-15,16-21 0 16,13-19 0-16,8-6 0 16,3 1 0-16,1 5 0 15,-2 10 0-15,-3 3 0 16,-8 10 0-16,-4 9 0 15,-12 11 0-15,-10 14 0 16,-11 11 0-16,-7 7 0 0,-5 6 0 16,-3 0 0-16,0 0 0 15,0 0 0-15,0 0 0 16,0 0 0-16,0 0 0 16,0 0 0-16,0 0 0 15,0 0 0-15,0 0 0 16,0 0 0-16,0 0 0 15,0 0 0-15,0 0 0 16,0 0 0-16,0 0 0 16,0 0 0-16,0 0 0 15,0 0 0-15,0 0 0 16,0 0 0-16,0 0 0 0,0 0 0 16,0 0 0-16,0 0 0 15,0 0 0-15,0 0-47 16,0 0-144-16,0 0-106 15,0 0-5-15,1 0-102 16,7 0 108-16,4 0 121 16,4 0 23-16,-4 0 16 15</inkml:trace>
  <inkml:trace contextRef="#ctx0" brushRef="#br0" timeOffset="34207.37">13543 3591 73 0,'0'0'38'16,"0"0"9"-16,0 0 22 15,0 0 0-15,0 0-1 16,0 0 25-16,0 0 30 16,-1-17-26-16,1 16 8 15,0-3-38-15,0 2-4 16,0-3-45-16,9-2-10 16,7-3-8-16,4 1 0 15,0 1 0-15,4 5-8 16,-3 1 8-16,3 2-4 15,0 0 4-15,3 0 0 0,0 0 4 16,-2 11 4-16,4 1 3 16,-3 2 16-16,-2 1-24 15,0 4 9-15,-3 1 10 16,-2 2-22-16,-1 4 46 16,-6 2-25-16,-1 3-17 15,-3-2 35-15,-6 0-39 16,-2-2 9-16,0-3 32 15,0-4-41-15,-7 0 85 16,-5-1-55-16,-2-3 61 16,-2-5 20-16,-2-2 49 15,-5-2 51-15,-5-2-84 16,-3-5-68-16,-4 0-59 16,1 0 0-16,1-13 0 15,2-1 0-15,1 0 0 0,3-3 0 16,0-1 0-16,2-1 0 15,3 0 0-15,2-3 0 16,1 1 0-16,4-2 0 16,2 4 0-16,2 0 0 15,5 4 0-15,-1 1 0 16,2 3 0-16,2-1 0 16,0 1 0-16,2 3 0 15,-1-1 0-15,2 4 0 16,0 2 0-16,0 0 0 0,0 1 0 15,0 1 0 1,0-3 0-16,0-1 0 16,6-6 0-16,12-3 0 15,6-9 0-15,12-8 0 0,7-10 0 16,6-6 0-16,4-6 0 16,0 2 0-16,-1 1 0 15,-4 3 0-15,-3 5 0 16,-6 2 0-16,-6 7 0 15,-6 7 0-15,-8 5 0 16,-9 6 0-16,-5 10 0 16,-4 3 0-16,-1 2 0 15,0 0 0-15,0 0 0 16,0 7 0-16,-10 11 0 16,-6 6 0-16,0 2-924 0,-3-7 159 15,3-15 471-15</inkml:trace>
  <inkml:trace contextRef="#ctx0" brushRef="#br0" timeOffset="34802.1">14377 2627 97 0,'0'0'66'0,"0"0"52"15,0 0 27-15,0 0 177 16,0 0 99-16,0 0-13 16,-33-13-193-16,33 13-215 15,0 17 29-15,0 16-64 0,0 10 70 16,0 7-35-16,2 6 11 15,9 1-5-15,2-3 23 16,5-4-29-16,6-3 0 16,7-4 17-16,6-4 6 15,6-5-40-15,4-8 17 16,-1-7 0-16,-4-5 0 16,-3-5 0-16,-8-5 0 15,-6-3 11-15,-7-1 1 16,-7 0-12-16,-7 0 23 0,-2 0-11 15,-2 0 40 1,0 0-29-16,0 0 1 16,0 0-24-16,0 0 0 0,0 0-18 15,-12-5-743-15,-9-5-100 16,-9-3 573-16</inkml:trace>
  <inkml:trace contextRef="#ctx0" brushRef="#br0" timeOffset="38795.57">14711 2657 86 0,'0'0'35'15,"0"0"29"-15,0 0 30 16,0 0 28-16,0 0 110 15,0 0 144-15,0 0 4 16,0-29-17-16,2 27-115 16,-1-3-201-16,1 3-47 15,1 0 0-15,3-1 0 16,7 1 0-16,5-3 0 16,8 4 0-16,2 1 0 15,0 0 0-15,2 8 0 0,1 12 0 16,-1 6 0-16,-1 1 0 15,-5 3 0-15,-5 2 0 16,-3-3 0-16,-7-2 0 16,-6-6 0-16,-1-4 0 15,-2-7 0-15,0-6 0 16,0-2 0-16,0-2 0 16,0 0 0-16,0 0 0 15,0-16 0-15,-11-7 0 16,-3-9 0-16,0-6 0 0,4-9 0 15,2-1 0 1,2 0 0-16,3 0 0 16,-1 8 0-16,-1 3 0 15,0 4 0-15,0 7 0 0,0 2 0 16,1 3 0-16,-1 7 0 16,1 2 0-16,1 5 0 15,1 5 0-15,1 2 0 16,1 0 0-16,0 0 0 15,0 0 0-15,0 10 0 16,0 9 0-16,0 7 0 16,4 3 0-16,8 3 0 15,5 1 0-15,1 1 0 0,4-2 0 16,3-1 0 0,2-3 0-16,0-5 0 0,0-3 0 15,0-9 0-15,-2-2 0 16,-1-4 0-16,-4-3 0 15,-1-2 0-15,-4 0 0 16,-5 0 0-16,-4 0 0 16,0-14-117-16,-6-11-948 15,0-10 472-15,-4-9 328 16</inkml:trace>
  <inkml:trace contextRef="#ctx0" brushRef="#br0" timeOffset="39095.75">14907 2081 216 0,'0'0'94'0,"0"0"176"16,0 0 399-16,0 0-97 16,0 0-474-16,0 0-98 15,67-49 29-15,-12 57 40 16,7 21-39-16,3 10-30 15,-1 9 0-15,-5 3 0 16,-6 1 0-16,-11-3 0 16,-6-4 0-16,-6-6 0 15,-9-7 0-15,-9-7 0 16,-7-2 0-16,-5-2 0 16,0 0 0-16,-20 9-53 15,-13 8-1022-15,-8 7 437 0,-9 6 386 16</inkml:trace>
  <inkml:trace contextRef="#ctx0" brushRef="#br0" timeOffset="41048.18">14553 1308 3 0,'0'0'45'0,"0"0"-13"16,0 0 4-16,0 0-5 16,0 0 3-16,0 0 7 15,0-14 10-15,0 14 5 16,0 0 20-16,0 0 32 16,0 0 12-16,0 0 11 15,0 0 1-15,0 0 82 16,0 0-151-16,0 0 76 0,0 0-56 15,0 0-52 1,-2 0 11-16,-4 5-20 0,-2 9-22 16,-3 8 121-16,-5 5-116 15,0 5 52-15,-4 5-7 16,3 1-50-16,2 7 75 16,0 0-75-16,4 3 0 15,4 2-6-15,2-4 35 16,5 2-29-16,0-1 0 15,0-3 5-15,0-1-10 16,11-3 5-16,1-5 0 16,3 0-23-16,-2 0 40 15,3-2-17-15,-2-2 0 0,4-3 11 16,-5-2-11 0,2-7 0-16,-4-4 0 0,-4-3 6 15,0-5 40-15,-2-3-46 16,-4-1 17-16,-1-3 7 15,0 0 28-15,0 0-47 16,0 0 1-16,0 0 59 16,0 0-65-16,0-1-290 15,-1-8-399-15,-14 0-55 16,-3 4 505-16</inkml:trace>
  <inkml:trace contextRef="#ctx0" brushRef="#br0" timeOffset="41529.89">14273 2109 138 0,'0'0'51'16,"0"0"92"-16,0 0 128 15,0 0 128-15,0 0 165 16,0 0-113-16,-21-28-421 15,21 28-30-15,0 0 0 16,0 0 0-16,0 0 0 16,1 0 0-16,15 6 0 15,7 6 0-15,12 5 0 16,2 2 0-16,6 2 0 16,-1 0 0-16,0 0 0 15,-5-2 0-15,-4-3 0 16,-5-3 0-16,-8-4 0 0,-4-4 0 15,-7-3 0-15,-6-2 0 16,-1 0 0-16,-2 0 0 16,0-13 0-16,0-17 0 15,1-13 0-15,6-14 0 16,2 0 0-16,0 0 0 16,2 8 0-16,-5 9 0 15,-3 11 0-15,-2 10 0 16,-1 8 0-16,0 5 0 15,0 5 0-15,0 1 0 0,0 0 0 16,0 0 0-16,0 8 0 16,0 15-1383-16,-6 8 855 15</inkml:trace>
  <inkml:trace contextRef="#ctx0" brushRef="#br0" timeOffset="43677.73">13039 6974 49 0,'0'0'33'16,"0"0"-5"-16,0 0 5 15,0 0 8-15,0 0-3 16,0 0 10-16,-1 7 18 15,-1-7 11-15,2 1 31 16,0-1-30-16,0 2-17 16,0-2-24-16,0 0 9 0,0 0 34 15,0 0 20-15,0 0 20 16,0 0-13-16,0 0-23 16,0 0 19-16,0 0 50 15,0 0 35-15,0-5 70 16,0-18-147-16,5-23-111 15,20-26 0-15,20-26 0 16,17-15 0-16,12-8 0 16,4 1 0-16,0 9 0 15,-2 8 0-15,-10 10 0 16,-7 8 0-16,-3 11 0 16,-5 7 0-16,-2 9 0 15,-4 9 0-15,-8 9 0 16,-9 15 0-16,-10 11 0 15,-10 10 0-15,-5 4 0 0,-3 0 0 16,0 0 0-16,0 0 0 16,-3 14-226-16,-17 12-190 15,-10 13-210-15,-11 5 176 16,-6 2 252-16</inkml:trace>
  <inkml:trace contextRef="#ctx0" brushRef="#br0" timeOffset="44277.14">12932 6663 52 0,'0'0'53'0,"0"0"9"0,0 0 19 15,0 0 35-15,0 0 75 16,0 0 106-16,-8-27 100 16,8 27-7-16,0 0-180 15,0 0-123-15,0 0-87 16,0 5-75-16,5 13-11 16,10 7 86-16,4 11 34 15,0 4-5-15,-4 4 17 16,-1-2-23-16,1-2-11 15,-5-8-7-15,-1-6-5 16,-3-11 0-16,-3-7 0 16,-3-7 24-16,3-1-13 0,-1 0 18 15,2 0 12-15,8-3-23 16,12-17-18-16,10-8 0 16,6-1 0-16,-2 0 0 15,-10 6 0-15,-4 9 0 16,-8 5 0-16,2 2 0 15,0 1 0-15,3 2 0 16,1 4-209-16,5 0-603 16,-3 0 194-16,-3 6 381 15</inkml:trace>
  <inkml:trace contextRef="#ctx0" brushRef="#br0" timeOffset="57775.57">13991 4589 45 0,'0'0'65'15,"0"0"-20"-15,0 0 29 16,0 0-15-16,0 0-4 15,0 0 14-15,0 0-2 0,-12 10 12 16,12-10 43-16,-3 0-2 16,3 1-11-16,0 1 29 15,0-1 11-15,0 0 3 16,0 2 1-16,0-1 7 16,-2 0-58-16,1 0-27 15,-1-1-12-15,2 1-34 16,0-2 58-16,0 0-57 15,-1 0-30-15,1 0 0 16,-2 2 0-16,2-2 0 16,0 1 0-16,0 1 0 15,0-2 0-15,0 2 0 0,0-2 0 16,-2 1 0-16,2-1 0 16,0 0 0-16,0 0 0 15,0 0 0-15,0 0 0 16,0 0 0-16,0 0 0 15,0 0 0-15,0 0 0 16,0 0 0-16,0 0 0 16,0 0 0-16,0 0 0 15,0 0 0-15,0 0 0 16,0 0 0-16,0 0 0 16,5-14 0-16,20-16 0 15,19-20 0-15,29-28 0 16,21-17 0-16,14-16 0 15,8-6 0-15,6-16 0 16,13-15 0-16,12-13 0 0,10-10 0 16,3-1 0-16,-2 10 0 15,-4 13 0-15,-14 18 0 16,-15 17 0-16,-17 17 0 16,-20 16 0-16,-20 19 0 15,-17 16 0-15,-18 15 0 16,-14 13 0-16,-10 10 0 15,-4 6 0-15,-5 2 0 16,1 0 0-16,-1 0 0 16,0 0 0-16,0 0 0 15,0 0 0-15,0 0 0 16,0 0 0-16,0 0 0 0,0 0 0 16,0 0 0-1,0 0 0-15,0 0 0 0,0 0 0 16,0 0 0-16,0 0 0 15,0 0 0-15,0 0 0 16,0 3 0-16,-1 13-414 16,-20 10-772-16,-15 6 837 15</inkml:trace>
  <inkml:trace contextRef="#ctx0" brushRef="#br0" timeOffset="108551.7">28646 15207 35 0,'0'0'65'15,"0"0"-1"-15,0 0 9 16,0 0 29-16,0 0 130 15,0 0 39-15,0 0 140 16,-25-63-98-16,25 58-24 16,0 3-97-16,0 1-192 15,0-1 0-15,6-1 0 16,13-1 0-16,8-2 0 0,5 3 0 16,0 3 0-1,-2 0 0-15,-1 0 0 0,-3 2 0 16,0 6 0-16,-4 5 0 15,-1 0 0-15,0 2 0 16,-3 3 0-16,-2 4 0 16,-2 2 0-16,-3 4 0 15,-4 7 0-15,-7 6 0 16,0 6 0-16,0 3 0 16,-14 3 0-16,1-1 0 15,1-3 0-15,1-1 0 16,2-3 0-16,3-1 0 15,0-3 0-15,1-3 0 16,0-4 0-16,2-3 0 0,3-4 0 16,0-4 0-16,0-6 0 15,2-4 0-15,11-8 0 16,2-3 0-16,9-2 0 16,6 0 0-16,2 0 0 15,6-4 0-15,-4-1 0 16,1-1 0-16,-2 3 0 15,-4 3 0-15,-2 0 0 16,-6 0 0-16,-4 0 0 16,-7 0 0-16,-7 1 0 15,-3 10 0-15,0 4-105 16,-11 8 82-16,-13 6 23 16,-12 9 34-16,-5 6-28 15,2 2 6-15,2 6 5 16,5-2 6-16,10 1-23 0,7 3 6 15,5-5-6-15,8-2 0 16,2-7 12-16,0-3-12 16,16-7 18-16,3-4-18 15,3-3 0-15,0-2 0 16,0-2 0-16,-2-2 0 16,-2-2 0-16,-8 1 0 15,-4-1 0-15,-6 2 0 16,0 7 0-16,-21 6 0 15,-19 8 0-15,-9 3 0 16,-5-1 0-16,3-6 0 16,11-5 0-16,10-9 0 0,10-9 0 15,3-5-744-15,1-6-64 16,-3-10 495 0</inkml:trace>
  <inkml:trace contextRef="#ctx0" brushRef="#br0" timeOffset="144282.2">26683 18818 84 0,'0'0'67'16,"0"0"-8"-16,0 0 5 0,0 0 0 15,0 0-19-15,0 0 6 16,0 0 5-16,0 0-9 15,-3-21-28-15,3 21 0 16,-1 0-10-16,-1 0-9 16,1 0-9-16,-2 0-10 15,0 4 19-15,-5 3 3 16,-1 2 14-16,0 1-11 16,0-3 15-16,2-1-15 15,-1 1 25-15,2-6-11 16,2-1 6-16,-1 0 21 15,1 0 26-15,-1 0-34 0,-2 0 8 16,3-1-9-16,1-9 8 16,0 0 33-16,3 0 3 15,0-4-78-15,0-2 24 16,0 2-5-16,1 0-19 16,8 3-4-16,1 1 0 15,-1 4-9-15,0 5 4 16,0 1-36-16,-1 0 28 15,-1 0-51-15,-2 1 26 16,-1 15 21-16,-1-1 17 16,-3 3 0-16,0 5 4 15,0-3 5-15,0-2-9 16,-7-4 4-16,-2-4 25 16,1-3-25-16,1-7 9 15,1 0 47-15,-2 0 9 0,-2 0 28 16,-2-15-42-1,1-3-29-15,4-4 16 0,4-2-21 16,3-1 11-16,0 1-32 16,6 0 11-16,12 4-22 15,7-3-11-15,2 6-9 16,-2 8 20-16,-2 5 11 16,-7 4-47-16,-1 4-4 15,-4 16 2-15,-2 2 44 16,-3 8 0-16,-4 1 10 0,-2 1 15 15,0-5-10 1,0-1-5-16,-13-8 19 0,1-3-24 16,-1-8 52-16,-2-4 47 15,-3-3 61 1,0 0 15-16,-1-16-59 0,1-3-35 16,4-5-34-16,7 0-47 15,2 1 0-15,5-1 0 16,0 6 0-16,3 1 0 15,14 3 0-15,4 4-13 16,-1 3-10-16,2 5 6 16,-5 2-41-16,0 2 12 15,-4 12 34-15,-4 6-11 16,-1 0 0-16,-5 4 23 16,-3-1-11-16,0 2 22 0,0-4 1 15,-8-4-12-15,-4-5 28 16,-1-8 53-16,-1 0-17 15,0-4-34-15,-1 0-30 16,1-8 0-16,1-8 0 16,7-2 0-16,1-1 0 15,5-1 0-15,0-1 0 16,5 4 0-16,10 3 0 16,4 2 0-16,-1 4 0 15,-2 5 0-15,-1 2 0 16,-4 1 0-16,-2 0 0 15,-1 10 0-15,-3 7 0 16,-4 5-13-16,-1 2-27 0,0-1 40 16,-11-2 0-16,-6-4 17 15,-2-6 6-15,2-4-10 16,-2-6-13-16,4-1 0 16,0 0 0-16,5-7 0 15,4-6 0-15,3-3 0 16,3-4 0-16,0 3 0 15,15-5 0-15,4 2 0 16,-1 3 0-16,0 6 0 16,-5 5 0-16,1 3 0 15,-4 3 0-15,-1 0-18 16,1 9-11-16,-4 8-12 16,-1 3 35-16,-4 3-28 15,-1-1 34-15,0-1 5 0,-3-4 7 16,-10-5-12-16,4-2 29 15,2-9 0-15,-2-1 24 16,3 0-53-16,-2 0 0 16,2-11 0-16,0-3 0 15,3-1 0-15,3-4 0 16,0 1 0-16,3 0 0 16,11 4 0-16,1 0 0 15,-3 8 0-15,-2 2 0 16,0 4 0-16,-2 0-53 0,1 1 24 15,0 12-23 1,-2 2 6-16,-2 0 40 0,-4 4-17 16,-1 1 46-16,0-3-12 15,-3 0-11 1,-11-2 0-16,0-8 58 0,2-1-29 16,2-6 23-16,1 0-16 15,0-3-36-15,-2-10 0 16,5-8 0-16,3-1 0 15,2 0 0-15,1 1 0 16,0 4 0-16,7 5 0 16,11 2 0-16,0 0 0 15,2 8 0-15,-1 2 0 16,-3 0 0-16,-1 5-65 16,-4 5 65-16,-4 4-34 0,-5 2 34 15,-2 0-12-15,0 3 12 16,-5 2 0-16,-11-1 29 15,-5-1-18-15,0-6 60 16,3-5-71-16,6-1 0 16,3-7 0-16,2 0 0 15,1-5 0-15,0-8 0 16,1 0 0-16,5-3 0 16,0-4 0-16,0 1 0 15,14 2 0-15,2 3 0 16,3 2 0-16,0 5 0 15,1 2 0-15,0 5 0 16,-4 0 0-16,0 0 0 0,-5 12 0 16,-3 0 0-16,-8 8 0 15,0-3 0-15,0-2 0 16,-12 3 0-16,-6-7 0 16,0-6 0-16,0-1 0 15,3-4 0-15,0 0 0 16,1 0 0-16,3-4 0 15,2-6 0-15,3 4 0 16,1 0 0-16,5 2 0 16,0-2 0-16,0-5-1398 15,9-6 843-15</inkml:trace>
  <inkml:trace contextRef="#ctx0" brushRef="#br0" timeOffset="154973.01">27954 1659 120 0,'0'0'85'16,"0"0"22"0,0 0 83-16,0 0 72 0,0 0 71 15,0 0-41-15,0 0-70 16,-61-14-81-16,43 26-118 15,-4 11 51-15,-1 7-56 16,2 8-18-16,8 5 0 16,4-1 0-16,8-3 0 15,1-4-41-15,0-11 30 16,10-4-1-16,3-7-39 16,4-6 22-16,2-5 1 0,7-2 22 15,3-5-22-15,1-15 28 16,-2-7 6-16,-2-2 62 15,-8-3-63 1,-5 0 35-16,-5 0 35 0,-8-2-17 16,0 2 58-16,-5 2-98 15,-11 3-18-15,-1 7 0 16,0 5 0-16,0 5 0 16,2 3 0-16,6 6 0 15,3 1-652-15,5 11-301 16,1 17 654-16</inkml:trace>
  <inkml:trace contextRef="#ctx0" brushRef="#br0" timeOffset="155152.06">28281 1899 127 0,'0'0'64'15,"0"0"92"-15,0 0 132 16,0 0-78-16,0 0-132 15,0 0-37-15,0 4-7 16,3-6-34-16,7-12-316 16,2-5-65-16,1-5 172 15</inkml:trace>
  <inkml:trace contextRef="#ctx0" brushRef="#br0" timeOffset="155572.51">28572 1438 147 0,'0'0'121'0,"0"0"113"16,0 0 387-16,0 0-66 16,0 0-186-16,0 0-369 15,-10-2 0-15,-3 30 0 16,-6 12 0-16,1 8 0 15,3 3 0-15,6 3 0 16,6-8 0-16,3-10 0 16,0-12-30-16,8-12 13 15,11-11-99-15,8-1 30 16,6-3 63-16,1-12 23 0,-1-4 34 16,-8 0-5-16,-5-1-18 15,-4 2 99-15,-8-2-52 16,-4-3-28-16,-4-1-30 15,0-1 0-15,-7-2 0 16,-13 2 0-16,-1 1 0 16,-1 2 0-16,1 6 0 15,8 2 0-15,6 7 0 16,6 3 0-16,1 2-833 0,11 0-13 16,17-1 562-1</inkml:trace>
  <inkml:trace contextRef="#ctx0" brushRef="#br0" timeOffset="155929.18">28960 1324 112 0,'0'0'113'0,"0"0"54"16,0 0 327-16,0 0 154 16,0 0-165-16,0 0-453 15,-14 6-30-15,1 19 0 16,-2 14 0-16,1 11 0 15,4 1 0-15,7-5 0 0,3-12 0 16,0-12 0-16,15-11-198 16,9-9 10-16,7-2 66 15,5-6 100-15,-2-17 22 16,-3-5 33-16,-4-1-6 16,-7-3 136-16,-5 4 45 15,-8-2-109-15,-7 1-99 16,0 2 0-16,-4 4 0 15,-16 4 0-15,-2 7 0 16,-4 5 0-16,3 7 0 16,3 0 0-16,8 0 0 15,9 10-431-15,3-5-599 16,32-5 649-16,14-5 176 16</inkml:trace>
  <inkml:trace contextRef="#ctx0" brushRef="#br0" timeOffset="156265.28">29434 1182 110 0,'0'0'123'15,"0"0"141"-15,0 0 421 16,0 0-23-16,0 0-459 16,0 0-203-16,-36 15 0 15,31 15 0-15,3 2 0 16,2-6 0-16,0-4-24 15,16-9-40-15,11-7 35 16,4-6-57-16,5 0 74 0,2-11 12 16,-6-8 35-1,-5-1 22-15,-6-3-45 16,-12 0 17-16,-7 1 53 0,-2-1-82 16,-3 0 0-16,-18-2 0 15,-6 3 0-15,1 3 0 16,1 8 0-16,9 6 0 15,8 3 0-15,4 2 0 16,4 6-453-16,0 7-712 16,4 3 875-16</inkml:trace>
  <inkml:trace contextRef="#ctx0" brushRef="#br0" timeOffset="157043.26">29922 992 143 0,'0'0'128'16,"0"0"136"-16,0 0 425 16,0 0 134-16,0 0-823 15,0 0 0-15,0-19 0 16,0 19 0-16,0 0 0 15,0 0 0-15,0 7 0 16,0 8 0-16,0 7 0 0,1 9 0 16,5 7 0-1,2 3 0-15,1 2 0 0,0 0 0 16,-2-5 0-16,-2-2 0 16,-1-8 0-16,-1-7 0 15,-1-8 0-15,-2-7 0 16,0-4 0-16,0-2 0 15,0 0 0-15,1 0 0 16,-1 0 0-16,2 0 0 16,-1-4 0-16,3-9 0 15,6-7-552-15,-1-6-644 16</inkml:trace>
  <inkml:trace contextRef="#ctx0" brushRef="#br0" timeOffset="158457.15">30455 982 70 0,'0'0'67'16,"0"0"29"-16,0 0 14 16,0 0 156-16,0 0 134 15,0 0 136-15,0-33-34 16,0 33-502-16,0 0 0 16,0 0 0-16,0 0 0 15,0 0 0-15,1 0 0 16,13 9 0-16,6 5 0 15,7 6 0-15,0 7 0 16,-2 2 0-16,-5 4 0 16,-2-1 0-16,-9 0 0 0,-5-3 0 15,-4-4 0-15,0-5 0 16,0-9 0-16,0-8 0 16,0-3 0-16,0 0 0 15,0 0 0-15,0 0 0 16,2-3 0-16,2-13 0 15,0-6 0-15,2-7 0 16,4-7 0-16,0-2 0 16,5-3 0-16,2-1 0 15,0 1 0-15,1 3 0 16,-3 5 0-16,-4 5 0 16,-3 7 0-16,-5 5 0 15,-1 8 0-15,-2 4 0 16,0 4 0-16,0 0 0 0,0 0 0 15,0 0 0-15,-2 12 0 16,-2 12 0-16,-5 10 0 16,6 12 0-16,3-3 0 15,0-3 0-15,12-5 0 16,8-5 0-16,3-8 0 16,1-5 0-16,0-4 0 15,-3-6 0-15,0 0 0 16,-2-3 0-16,-5-2 0 15,-5 0 0-15,-6-2 0 16,-3 0 0-16,0 0 0 0,0 0 0 16,0 0 0-16,0 0 0 15,0 0 0-15,0 0 0 16,-6 0 0-16,-5-1 0 16,-4-6-42-16,0 4-1524 15,-1 1 1204-15</inkml:trace>
  <inkml:trace contextRef="#ctx0" brushRef="#br0" timeOffset="159267.66">30871 1717 118 0,'0'0'113'0,"0"0"129"15,0 0 431-15,0 0 228 16,0 0-901-16,-26-72 0 16,21 72 0-16,2 0 0 15,-3 0 0-15,3 0 0 16,0 3 0-16,3 1 0 16,0 6 0-16,0 8 0 15,7 9 0-15,11 11 0 16,0 6 0-16,1 1 0 15,-2 4 0-15,2 2 0 16,-3 0 0-16,-2 1 0 0,2 2 0 16,-2-3 0-16,-2 5 0 15,1-6 0-15,-4-5 0 16,-3-8 0 0,1-12 0-16,-4-10 0 0,-1-9 0 15,-1-5 0-15,1-1 0 16,-2 0 0-16,0-2 0 15,0-13 0-15,0-4 0 16,0-8-535-16,-9-1-629 16,-6-3 871-16</inkml:trace>
  <inkml:trace contextRef="#ctx0" brushRef="#br0" timeOffset="159951.94">30818 1637 10 0,'0'0'98'0,"0"0"-25"16,0 0 30-16,0 0 3 16,0 0 107-16,0 0 43 0,-11-22 26 15,9 22-101-15,-1 0-93 16,-1 9-88-16,-4 8-36 16,-3 11 36-16,-3 8 47 15,-2 5-26-15,-2 4-16 16,0-6 16-16,4-9-15 15,3-7 15-15,4-8-21 16,4-10 0-16,2-3 71 16,1-2-60-16,0 0 233 15,0 0-18-15,0-4-226 16,1-10 0-16,9-8 0 16,1-5 0-16,4-2 0 15,3-2 0-15,-3-1 0 16,3 1 0-16,-3 3 0 0,-2 4 0 15,-1 3 0-15,-2 5 0 16,-2 0 0-16,-2 7 0 16,-4 2 0-16,-1 4 0 15,1 3 0-15,-2 0 0 16,1 0 0-16,5 0 0 16,9 8 0-16,7 8 0 15,11 7 0-15,3 5 0 16,-2 4 0-16,-1 1 0 15,-3-2 0-15,-5-2 0 16,-7-7 0-16,-4-8 0 0,-7-6 0 16,-4-3 0-1,-3-4 0-15,0-1 0 16,0 0 0-16,0 0 0 16,-3 3 0-16,-25-3-673 0,-17 0-440 15</inkml:trace>
  <inkml:trace contextRef="#ctx0" brushRef="#br0" timeOffset="162724.01">27247 1453 113 0,'0'0'65'16,"0"0"39"-16,0 0 16 16,-43-72 102-16,37 61 259 15,3 5 42-15,3 4-104 16,0 2-419-16,0 0 0 0,0 0 0 16,0 5 0-16,0 16 0 15,1 13 0-15,10 7 0 16,2 4 0-16,2 4 0 15,3 2 0-15,-1 4 0 16,3 5 0-16,2 3 0 16,2 2 0-16,-1-3 0 15,1-1 0-15,-2-5 0 16,-1-6 0-16,-2-8 0 16,-1-4 0-16,-1-5 0 15,-3-4 0-15,0-3 0 16,-2-5 0-16,-5-4 0 15,1-5 0-15,-5-3 0 16,0-3 0-16,-2-1 0 16,-1 0 0-16,0-2 0 0,2 1 0 15,0-2 0-15,-1-1 0 16,-1-1 0-16,3 0 0 16,-3 0 0-16,1 2 0 15,1 1 0-15,-1 0 0 16,1 1 0-16,-1-3 0 15,1 1 0-15,-2-2 0 16,1 0 0-16,-1 0 0 16,2 0 0-16,-2 0 0 15,1 0 0-15,2 0 0 0,3 0 0 16,4 0 0 0,4 0 0-16,1 0 0 15,1 0 0-15,5-4 0 16,0-2 0-16,6-2 0 0,9-4 0 15,13-5 0-15,6-3 0 16,8-2 0-16,4 0 0 16,3-3 0-16,6 2 0 15,-1 1 0-15,-4 1 0 16,-4 3 0-16,-4-1 0 16,1 5 0-16,2 0 0 15,3 0 0-15,2 3 0 16,2-3 0-16,5-1 0 15,6-2 0-15,1-1 0 16,-1-1 0-16,-3-1 0 0,-5 0 0 16,-3 3 0-16,3 0 0 15,5-1 0-15,3-1 0 16,3-2 0 0,3 0 0-16,1-1 0 0,1-3 0 15,-2 3 0-15,-8-2 0 16,-1 0 0-16,-7 1 0 15,-2 2 0-15,-7 1 0 16,1 1 0-16,1-1 0 16,7 1 0-16,5-2 0 15,1 2 0-15,-1-1 0 16,-4-3 0-16,-5 2 0 0,2 2 0 16,-2-1 0-1,0 0 0-15,-6 1 0 0,-3 1 0 16,-3 2 0-16,-5 4 0 15,-7 1 0-15,-9 2 0 16,-10 2 0-16,-9 3 0 16,-6-1 0-16,-5 1 0 15,-2 1 0-15,-2 1 0 16,-3 1 0-16,0 1 0 16,0 0 0-16,0 0 0 15,0-2 0-15,0 2 0 16,0 0 0-16,0 0 0 15,0 0 0-15,0-2 0 16,0-2 0-16,0-1 0 16,0-5 0-16,0-3 0 0,0-2 0 15,0-7 0-15,0-2 0 16,0-4 0-16,-2-4 0 16,-7-5 0-16,-3-2 0 15,-4-4 0-15,-1 0 0 16,-3-4 0-16,0-4 0 15,2-1 0-15,0-3 0 16,2-1 0-16,0-5 0 16,2 3 0-16,-2 4 0 15,2 8 0-15,-1 6 0 16,3 6 0-16,-1 5 0 16,3 1 0-16,2 5 0 15,2 4 0-15,2 3 0 16,4 3 0-16,-2 4 0 0,2 3 0 15,0 4 0-15,0 2 0 16,0 0 0-16,0 0 0 16,0 0 0-16,0 0 0 15,-1 0 0-15,1 0 0 16,-2 0 0-16,2 0 0 16,0 0 0-16,-1 0 0 15,1 0 0-15,-2 0 0 16,1 0 0-16,-1 0 0 15,-1 0 0-15,2 2 0 16,-2-1 0-16,-2 1 0 0,-6 6 0 16,-15 5 0-16,-20 5 0 15,-18 4 0-15,-14 1 0 16,-9 0 0 0,-17 4 0-16,-15 5 0 0,-8 0 0 15,-12 3 0-15,-1 4 0 16,1 3 0-16,-9 2 0 15,-4 1 0-15,-1-1 0 16,-7-2 0-16,3-1 0 16,2 2 0-16,4 0 0 15,13-4 0-15,9-3 0 16,16-4 0-16,13-4 0 0,12-2 0 16,12-1 0-1,6-1 0-15,4 0 0 0,1 2 0 16,-1-2 0-16,0-1 0 15,4 1 0-15,6-2 0 16,5-1 0-16,-1-2 0 16,0 1 0-16,-3-1 0 15,0-1 0-15,-1-2 0 16,4-3 0-16,3 0 0 16,4 3 0-16,2-2 0 15,1-1 0-15,4 0 0 16,-1-2 0-16,4 0 0 15,-2 0 0-15,3-1 0 16,3-1 0-16,-2-1 0 16,4-1 0-16,3-2 0 0,1-1 0 15,2 0 0-15,5-4 0 16,4 3 0-16,5-2 0 16,2-1 0-16,3 2 0 15,2-2 0-15,1 0 0 16,-1 0 0-16,2 0 0 15,0 0 0-15,0 0 0 16,0 0 0-16,0 0 0 16,0 0 0-16,0 0 0 15,0 0 0-15,0 0 0 16,0 0 0-16,0 0 0 16,0 0 0-16,0 0 0 15,15 0 0-15,14-6-887 16,15-11 10-16,3-3 634 0</inkml:trace>
  <inkml:trace contextRef="#ctx0" brushRef="#br0" timeOffset="163841.6">29636 3519 113 0,'0'0'57'16,"0"0"24"-16,0 0 13 0,0 0 41 16,0 0 77-16,0 0-2 15,0 0 2-15,-68 40 6 16,68-40-65-16,0 0-83 16,0 0 14-16,2 0 103 15,26-8-77-15,20-8-87 16,11-3 47-16,4-2-52 15,-12 7-18-15,-13 4 0 16,-12 3 0-16,-9 4 0 16,-10 2 0-16,-5 1 0 15,-2 0 0-15,0 0 0 16,0 0 0-16,0 0 0 16,-3 0 0-16,-10 0-82 15,-3 4-610-15,3 0-101 0,4-4 507 16</inkml:trace>
  <inkml:trace contextRef="#ctx0" brushRef="#br0" timeOffset="165352.12">30517 3166 53 0,'0'0'75'15,"0"0"8"-15,0 0 22 16,0 0 77-16,0 0 102 16,0 0 71-16,-31-45 63 15,26 45-37-15,1 0-270 16,-5 0-111-16,-1 2 0 15,-7 12 0-15,-1 5 0 16,1 7 0-16,1 4 0 0,3 4 0 16,4 8 0-16,5 0 0 15,2-3 0-15,2-7 0 16,0-9 0-16,3-7 0 16,11-10 0-16,5-3 0 15,8-3 0-15,4-8 0 16,2-12 0-16,-3-3 0 15,-8-1 0-15,-5 2 0 16,-7 4 0-16,-6-3 0 16,-4 3 0-16,0-3 0 15,-3-2 0-15,-14-1 0 16,-3 2 0-16,2 3 0 0,-3 3 0 16,6 5 0-16,4 7 0 15,5 4-341-15,6 0-886 16,0 8 867-16</inkml:trace>
  <inkml:trace contextRef="#ctx0" brushRef="#br0" timeOffset="165537.62">30996 3416 134 0,'0'0'187'0,"0"0"351"16,0 0 650-16,0 0-1188 15,0 0 0-15,0 0 0 16,0 0 0-16,0 0 0 16,0 0-24-16,0-3-923 0,0-16 195 15,0-17 484-15</inkml:trace>
  <inkml:trace contextRef="#ctx0" brushRef="#br0" timeOffset="165912.62">31150 2881 104 0,'0'0'150'0,"0"0"106"16,0 0 323-16,0 0-200 16,0 0-208-16,0 0-115 0,-75 80-28 15,62-31 6-15,3 0-28 16,10-7 0-16,0-8-6 15,0-10-17-15,14-10-17 16,4-7 5-16,6-7-21 16,6 0 16-16,3-10 34 15,0-8 23-15,-7-3 16 16,-5 1-28-16,-10 3 17 16,-5-1 18-16,-6 1 0 15,0-1 63-15,0-2 31 16,-6-1-140-16,-8-1 0 15,-1 1 0-15,-1 5 0 16,3 3 0-16,4 4 0 0,4 6 0 16,5 3-663-16,0 0-256 15,11 0 593-15</inkml:trace>
  <inkml:trace contextRef="#ctx0" brushRef="#br0" timeOffset="166267.54">31566 2751 139 0,'0'0'121'15,"0"0"138"-15,0 0 244 16,0 0-94-16,0 0-196 0,0 0-184 16,-67 68-24-16,54-25 6 15,8 2-16-15,5-6 5 16,0-10-45-16,10-9-28 15,8-11 19-15,5-8 10 16,2-1 7-16,2-5 37 16,-3-14 21-16,0-3 39 15,-8-4-38-15,-1 0 55 16,-7 1-32-16,-3 3 17 16,-5 1 191-16,0 2-177 15,0 2-76-15,-14 3 0 16,-2 5 0-16,-3 3 0 15,2 6 0-15,1 0 0 16,9 6-710-16,7 7-201 16,6-7 626-16</inkml:trace>
  <inkml:trace contextRef="#ctx0" brushRef="#br0" timeOffset="166603.65">32081 2635 163 0,'0'0'107'0,"0"0"153"16,0 0 232-16,0 0-35 15,0 0-303-15,-106 36-143 16,76 5-5-16,7 4 11 16,9 1-17-16,9-9-6 0,5-8-22 15,0-10-28 1,17-9 7-16,5-9 6 0,2-1 43 15,4-1 38-15,-1-20 123 16,-2-3 27-16,-3-1-37 16,-6-3-127-16,-9 5-24 15,-4 2 0-15,-3-1 0 16,0 2 0-16,-1 4 0 16,-8 3 0-16,1 6 0 15,4 6 0-15,4 1-267 16,0 0-1060-16,12 0 946 15</inkml:trace>
  <inkml:trace contextRef="#ctx0" brushRef="#br0" timeOffset="166886.88">32259 2489 86 0,'0'0'158'0,"0"0"214"15,0 0 994-15,0 0-1301 16,0 0-65-16,0 0 0 15,0-36 0-15,2 59 0 16,9 14 0-16,4 12 0 16,1 8 0-16,-1-2 0 15,-2-4 0-15,-5-6 0 16,-3-9 0-16,-2-10 0 0,-3-9 0 16,1-10 0-16,-1-6 0 15,2-1 0-15,-2 0 0 16,0 0 0-16,1 0 0 15,-1 0 0-15,0 3-13 16,0 0-1584-16,-9 3 1221 16</inkml:trace>
  <inkml:trace contextRef="#ctx0" brushRef="#br0" timeOffset="168183.95">29236 3004 91 0,'0'0'55'0,"0"0"35"16,0 0 9-16,0 0 60 15,0 0 219-15,0 0 53 16,-50-35 58-16,50 35-234 15,0 0-255-15,0 9 0 16,0 24 0-16,11 17 0 0,5 13 0 16,5 16 0-16,5 16 0 15,2 14 0-15,3 16 0 16,-1 6 0-16,-2-4 0 16,1-3 0-16,-6-15 0 15,-3-15 0-15,-4-12 0 16,-4-18 0-16,-2-18 0 15,-3-14 0-15,-3-14 0 16,-1-10 0-16,-1-6 0 16,-1-2 0-16,1 0 0 15,1 0 0-15,3 0 0 16,16 0 0-16,20-16 0 0,25-9 0 16,24-8 0-16,13-6 0 15,14-3 0-15,8-3 0 16,6-3 0-16,13 4 0 15,9-2 0-15,13 3 0 16,18-4 0-16,10-5 0 16,2-7 0-16,-4-9 0 15,-7 0 0-15,-11 2 0 16,-12 7 0-16,-4 6 0 16,-7 4 0-16,-4 3 0 15,-6 5 0-15,-22 1 0 16,-23 6 0-16,-25 4 0 15,-26 5 0-15,-21 1 0 16,-14 2 0-16,-9-5 0 16,-2 1 0-16,0-2 0 0,0-5 0 15,-5-2 0 1,-3-7 0-16,3-9 0 0,0-10 0 16,-1-13 0-16,-3-14 0 15,-5-12 0-15,-5-5 0 16,-3-2 0-16,-5 2 0 15,-1 4 0-15,0 0 0 16,5 5 0-16,5 7 0 16,5 13 0-16,2 21 0 15,4 13 0-15,1 14 0 0,-1 12 0 16,4 4 0 0,0 10 0-16,0 2 0 0,1 0 0 15,1 0 0-15,-5 5 0 16,-2 11 0-16,-8 3 0 15,-5 7 0-15,-9 2 0 16,-18 6 0-16,-21 8 0 16,-32 4 0-16,-32 9 0 15,-37 5 0-15,-30 3 0 16,-17 3 0-16,-17 2 0 16,-10 0 0-16,-14 8 0 15,-9 6 0-15,4 7 0 16,11 0 0-16,26-9 0 15,26-12 0-15,28-15 0 16,39-13 0-16,36-9 0 0,30-9 0 16,29-8 0-16,21-9 0 15,12 0 0-15,5-1-475 16,6-2-549-16,23-2 681 16</inkml:trace>
  <inkml:trace contextRef="#ctx0" brushRef="#br0" timeOffset="169667.31">11113 16045 5 0,'0'0'8'0,"0"0"2"16,0 0-1-16,0 0-4 15,0 0 1-15,0 0-2 16,-5 2 0-16,4 0-3 0,-1-2-1 16,2 0-1-16,0 0-11 15,0 0-16-15</inkml:trace>
  <inkml:trace contextRef="#ctx0" brushRef="#br0" timeOffset="171532.06">11113 16045 18 0,'15'-4'24'0,"-9"-1"-12"16,0-1-4-16,-2 2 0 15,-1 0 2-15,2 1-1 16,-1 1-3-16,1 0-1 16,2 0 5-16,-2-1 2 15,-1 0 6-15,1 0 7 16,-2-2 0-16,1 2 4 16,-1 0 1-16,1 0 0 15,-1 2-11-15,-1 0-3 0,-2 1-2 16,0 0 5-16,0 0 3 15,0 0 17-15,0 0 35 16,0 0 58-16,0 0-1 16,0 0 16-16,0 0-13 15,0 0 9-15,0 0-88 16,0 0 33-16,0 0-47 16,0 0 37-16,0 0 19 15,-2 0 48-15,1 0 54 16,-1 0-24-16,-2 0-175 15,0 4 0-15,-4-1 0 16,1 2 0-16,-5-1 0 16,6-2 0-16,0 1 0 15,-3 0 0-15,-1 0 0 16,-4 1 0-16,3-1 0 0,-2 1 0 16,1-1 0-16,-1 1 0 15,1-1 0-15,3-1 0 16,0 1 0-16,2-3 0 15,-1 2 0-15,2-1 0 16,-1-1 0-16,-1 1 0 16,-1 1 0-16,-1 0 0 15,-2-1 0-15,0 0 0 0,-1 0 0 16,-1-1 0 0,2 2 0-16,-1-1 0 0,-1 2 0 15,2 0 0-15,0 0 0 16,2 0 0-16,-2-1 0 15,1 1 0-15,0-1 0 16,0 0 0-16,1 0 0 16,-2 1 0-16,3-2 0 15,0 1 0-15,-1 2 0 16,1-3 0-16,-2 2 0 16,3 0 0-16,-2 0 0 15,-2 0 0-15,3 0 0 16,-4-1 0-16,2 3 0 15,1-3 0-15,0 1 0 16,0-3 0-16,-1 2 0 0,0-2 0 16,-2 0 0-16,-2 2 0 15,0 0 0-15,-1 1 0 16,0 1 0-16,2-2 0 16,2 0 0-16,0 1 0 15,3-2 0-15,1 0 0 16,1-1 0-16,-2 2 0 15,0-2 0-15,0 0 0 16,-3 1 0-16,2 1 0 16,-1-1 0-16,-2 0 0 15,2-1 0-15,-3 2 0 16,0 0 0-16,3-1 0 16,-3 0 0-16,2 0 0 15,0 1 0-15,0-1 0 0,1 1 0 16,-3-1 0-16,-2 1 0 15,0-1 0-15,0 2 0 16,1-2 0-16,0 1 0 16,0 1 0-16,3-3 0 15,-3 0 0-15,2 0 0 16,-2 0 0-16,0 2 0 16,-1 0 0-16,-1-1 0 15,4 1 0-15,-2-2 0 16,0 0 0-16,0 0 0 15,-1 0 0-15,-1 0 0 16,1 0 0-16,-1 0 0 16,-1 1 0-16,0 2 0 15,-4-2 0-15,1 1 0 16,2 1 0-16,-2-2 0 0,0-1 0 16,0 0 0-16,0 0 0 15,0 0 0-15,2 3 0 16,-2-2 0-16,3 2 0 15,2 0 0-15,-2 0 0 16,1 0 0-16,0-1 0 16,1-1 0-16,0 4 0 15,-2-2 0-15,2 0 0 0,0-1 0 16,-1 0 0 0,1-1 0-16,-2 2 0 0,1-2 0 15,-1 2 0-15,1 0 0 16,-4 0 0-16,1 1 0 15,-1-3 0-15,3 1 0 16,-1-1 0-16,3 4 0 16,-1-3 0-16,-1 1 0 15,2 0 0-15,-2-1 0 16,1-2 0-16,0 0 0 16,-1 1 0-16,0-1 0 15,-1 0 0-15,0 0 0 16,0 0 0-16,0 1 0 15,1-1 0-15,-1 0 0 0,2 2 0 16,-2-2 0-16,-2 0 0 16,1 0 0-16,-2 0 0 15,1 0 0-15,-3 0 0 16,3 0 0-16,-4 0 0 16,3 0 0-16,-1 0 0 15,4 0 0-15,-3 0 0 16,-2 0 0-16,1 0 0 15,-2 0 0-15,1 0 0 16,0 1 0-16,6 1 0 16,0-2 0-16,2 1 0 15,1 1 0-15,1-1 0 16,0-1 0-16,2 0 0 16,-3 0 0-16,7 0 0 15,-1 0 0-15,2 0 0 0,0 0 0 16,-1 0 0-16,2 0 0 15,-2 0 0-15,-2 0 0 16,3 0 0-16,-2 0 0 16,-3 0 0-16,7 0 0 15,-1 0 0-15,0 0 0 16,2 0 0-16,1 0 0 16,0 0 0-16,0 0 0 15,2 0 0-15,1 0 0 16,0 0 0-16,0 0 0 15,0-1 0-15,0 1 0 16,0-2 0-16,0 2 0 16,11 0 0-16,9 0-481 15,-4 0-849-15</inkml:trace>
  <inkml:trace contextRef="#ctx0" brushRef="#br0" timeOffset="191507.53">11353 15950 0 0,'0'0'37'16,"0"0"-9"-16,0 0-2 15,0 0-4-15,0 0 10 16,0 0-2-16,0 0-4 16,0 0 6-16,0 0-3 15,0 0 10-15,0 0-9 16,0 0 2-16,0 0 6 16,0 0-17-16,0 0 0 15,0 2-7-15,0 1 1 16,-1 1 12-16,-1 0 3 15,-2 0 44-15,4-4 22 16,0 1 8-16,0-1 31 16,-3 0 3-16,3 0-18 15,-3 1 16-15,-2 3 11 16,-1-1-71-16,-1 4 25 0,-2-2-39 16,0-1 29-16,0 1 48 15,-3-2-40-15,3 2-99 16,0-1 0-16,-1 0 0 15,1-1 0-15,-3 0 0 16,0 1 0-16,-3 0 0 16,2 0 0-16,-1 1 0 15,-1-4 0-15,-1-1 0 16,1 1 0-16,-3 2 0 0,0 0 0 16,2 0 0-16,-2 0 0 15,3-1 0-15,2 1 0 16,-1 1 0-16,5 2 0 15,-3-2 0-15,0 1 0 16,3-3 0-16,-3 1 0 16,3 2 0-16,-4-1 0 15,-2 2 0-15,-1-1 0 16,-2 1 0-16,-2 0 0 16,1-2 0-16,-4 1 0 15,1 0 0-15,0-1 0 16,4 0 0-16,-1-3 0 15,0 1 0-15,0-2 0 0,-3 0 0 16,1 0 0-16,-2 1 0 16,0 2 0-16,-3 0 0 15,3-2 0-15,1-1 0 16,0 0 0-16,3 0 0 16,1 0 0-16,0 0 0 15,3 0 0-15,-1 0 0 16,2 0 0-16,-2 0 0 15,5 1 0-15,-1-1 0 16,1 2 0-16,0-2 0 16,2 0 0-16,-1 0 0 15,1 0 0-15,0 0 0 16,-2 0 0-16,1 0 0 16,-1 0 0-16,-3 0 0 15,-3 0 0-15,-4 2 0 16,-6 1 0-16,-4 3 0 0,0 1 0 15,-1 0 0-15,1-1 0 16,1 0 0-16,0 1 0 16,2-1 0-16,1-1 0 15,2-1 0-15,2 1 0 16,-2-1 0-16,0 0 0 16,-1 0 0-16,0 0 0 15,-1 0 0-15,-2 5 0 0,-1-3 0 16,-1 2 0-1,-3 1 0-15,7 0 0 16,-2-2 0-16,3 1 0 0,-3-1 0 16,1 1 0-16,4-1 0 15,-3 1 0-15,2-2 0 16,-1 1 0-16,0 0 0 16,0-2 0-16,1-1 0 15,-2 0 0-15,2-2 0 16,2 3 0-16,-2 0 0 15,1 0 0-15,-3 1 0 16,1-2 0-16,0 0 0 16,1-1 0-16,1-1 0 15,3-1 0-15,1-1 0 16,-2 1 0-16,-3-1 0 0,-2 2 0 16,-1-1 0-16,1 1 0 15,4-1 0-15,1-1 0 16,0 0 0-16,2 0 0 15,1 0 0-15,0 0 0 16,2 1 0-16,2 1 0 16,2 0 0-16,-2-2 0 15,1 0 0-15,1 0 0 16,-2 0 0-16,3 0 0 16,-3 0 0-16,3 0 0 15,-4 0 0-15,5 0 0 16,-3 0 0-16,0 0 0 15,0 0 0-15,1 0 0 16,1 0 0-16,-1 0 0 0,-1 0 0 16,1 0 0-16,-2 0 0 15,3 0 0-15,-1 0 0 16,1 0 0-16,0 0 0 16,1 0 0-16,1 0 0 15,-2-4 0-15,3 3 0 16,-2 0 0-16,0-2 0 15,2 1 0-15,-2 0 0 16,1 0 0-16,4 1 0 16,0-1 0-16,1 2 0 15,-1 0 0-15,2 0 0 16,1 0 0-16,0 0 0 16,2-1 0-16,1 1 0 0,0 0 0 15,0 0 0 1,0-1 0-16,0-1 0 0,0 2 0 15,14 0 0-15,21-4-1435 16,13-10 1004-16</inkml:trace>
  <inkml:trace contextRef="#ctx0" brushRef="#br0" timeOffset="193021.02">8359 14040 25 0,'0'0'31'0,"0"0"22"16,0 0 1-1,0 0 9-15,0 0 30 0,0 0 74 16,0 0 141-16,-49-37 161 16,37 28 135-16,6-1-424 15,-2 3-180-15,2 1 0 16,3 3 0-16,2-1 0 15,-1 3 0-15,2 1 0 16,0 0 0-16,0 0 0 16,0 0 0-16,0 0 0 15,0 0 0-15,0 0 0 16,0 14 0-16,3 11 0 0,11 13 0 16,5 9 0-16,2 3 0 15,3 8 0-15,1 2 0 16,1-2 0-16,-3-3 0 15,-1-7 0-15,-2-9 0 16,-2-7 0-16,-1-4 0 16,-4-9 0-16,-4-5 0 15,-3-5 0-15,-1-5 0 16,-5-2 0-16,0-2 0 16,0 0 0-16,0 0 0 15,0 0 0-15,0 0 0 16,0 0 0-16,0 0 0 15,0 0 0-15,0 0 0 16,0 0 0-16,0 0 0 16,0 0 0-16,0 0 0 0,0 0 0 15,0 0 0-15,0 0 0 16,0 0 0-16,0 0 0 16,0 0 0-16,0 0 0 15,0 0 0-15,0 0 0 16,0 0 0-16,0 0 0 15,0 0 0-15,0 0 0 16,0 0 0-16,0 0 0 16,0 0 0-16,1 0 0 15,1 0 0-15,2 0 0 16,11-13 0-16,9-10 0 16,7-7 0-16,2 1 0 15,-8 5 0-15,-5 8 0 16,-9 8 0-16,-3 4 0 0,-2 1 0 15,2 1 0-15,0 1-470 16,4-2-413-16,-1-3 486 16,-4-1 220-16</inkml:trace>
  <inkml:trace contextRef="#ctx0" brushRef="#br0" timeOffset="193537.36">8756 14275 123 0,'0'0'36'0,"0"0"4"15,0 0 29-15,0 0-40 16,0 0 25 0,0 0 28-16,38-5 27 0,-27-3 84 15,1-3 66-15,3-6 55 16,0-6-39-16,-2-4-72 15,-5-1-59-15,-4-3-27 16,-2 2-117-16,-2-1 0 16,0 1 0-16,0 4 0 15,-8 1 0-15,-1 6 0 16,2 2 0-16,-1 8 0 0,2 2 0 16,0 3 0-1,2 3 0-15,-2 0 0 0,0 0 0 16,-3 3 0-16,-6 11 0 15,2 6 0-15,-1 6 0 16,4 0 0-16,4 2 0 16,1 1 0-16,5 1 0 15,0-1 0-15,0 4 0 16,3 1 0-16,11 3 0 16,2 0 0-16,3-5 0 15,3-5 0-15,0-8 0 16,5-10 0-16,4-9 0 15,6 0 0-15,5-11 0 16,1-16-312-16,-1-4-571 16,-4-5 398-16,-7-1 319 0,-4-1 79 15,-11 0-17-15</inkml:trace>
  <inkml:trace contextRef="#ctx0" brushRef="#br0" timeOffset="194024.06">9208 13932 25 0,'0'0'46'16,"0"0"12"-16,0 0 19 15,0 0 26-15,-60-81 87 16,48 73 227-16,-1 1 190 16,2 1-83-16,4 2-524 15,-2 1 0-15,5 3 0 16,-1 0 0-16,5 0 0 16,0 0 0-16,-3 0 0 15,3 11 0-15,-3 10 0 16,0 6 0-16,3 6 0 0,0 2 0 15,0-3 0-15,3-3 0 16,9-7 0-16,-2-8 0 16,-1-5 0-16,-3-8 0 15,0-1 0-15,-4 0 0 16,5 0 0-16,1-10 0 16,-1-10 0-16,1-5 0 15,-1-5 0-15,-4 1 0 16,-3 0 0-16,0-1 0 15,0 5 0-15,0 6 0 16,0 5 0-16,0 7 0 0,0 3 0 16,0 4 0-16,0 0 0 15,0 0 0-15,0 0 0 16,1 5 0-16,13 11 0 16,7 6 0-16,0 4 0 15,4 2 0-15,-4 0 0 16,1-5 0-16,-2-6 0 15,-2-6 0-15,-3-5 0 16,4-6 0-16,-1-3-937 16,-2-19 217-16,-5-7 490 15</inkml:trace>
  <inkml:trace contextRef="#ctx0" brushRef="#br0" timeOffset="194391.6">9314 13414 57 0,'0'0'86'0,"0"0"23"16,-42-72 125-16,30 58 369 15,0 4 355-15,5 4-958 16,4 3 0-16,1 3 0 16,2 0 0-16,0 0 0 15,0 0 0-15,0 5 0 16,9 13 0-16,9 9 0 15,6 11 0-15,3 8 0 16,7 8 0-16,0 7 0 0,-1 2 0 16,-2-1 0-16,-2-6 0 15,-5-13 0-15,-5-10 0 16,-4-12 0-16,-6-9 0 16,-3-8 0-16,-6-4 0 15,0 0 0-15,0 0 0 16,0 0 0-16,0 0 0 15,0-7 0-15,0-12 0 16,0-5-855-16,0-9 4 16,0-6 619-16</inkml:trace>
  <inkml:trace contextRef="#ctx0" brushRef="#br0" timeOffset="194674.84">9581 13425 63 0,'0'0'113'0,"0"0"-13"15,0 0 104-15,0 0 131 16,0 0-91-16,0 0-223 16,-33 44 27-16,22-2 6 15,-2 0 27-15,3-2 72 16,2-6 104-16,1-10-52 16,4-10-36-16,3-8-169 15,0-6 0-15,0 0 0 16,0 0 0-16,16 0 0 15,12-10 0-15,11-4 0 0,5-3 0 16,3 0 0 0,-3 1 0-16,-4 2-803 0,-6 4 67 15,-7-1 481-15,-10 0 135 16,-6-4 1-16</inkml:trace>
  <inkml:trace contextRef="#ctx0" brushRef="#br0" timeOffset="195575.19">9815 13364 39 0,'0'0'73'0,"0"0"29"16,0 0 72-16,0 0 287 15,0 0 425-15,0 0-574 16,-76-71-312-16,76 69 0 0,0 2 0 16,0 0 0-16,0 0 0 15,0 0 0-15,0 0 0 16,0 0 0-16,0 0 0 15,0 0 0-15,0 0 0 16,0 0 0-16,0 0 0 16,0 0 0-16,0 0 0 15,0 0 0-15,0 0 0 16,0 0 0-16,0 0 0 16,0 0 0-16,0 0 0 15,0 0 0-15,-1 0 0 16,1 0 0-16,0 0 0 15,0 0 0-15,0 0 0 16,-2 0 0-16,2 0 0 16,0 0 0-16,0 0 0 0,0 0 0 15,0 0 0-15,0 0 0 16,0 0 0-16,0 0 0 16,0 0 0-16,0 0 0 15,0 0 0-15,0 0 0 16,0 0 0-16,0 0 0 15,0 0 0-15,0 0 0 16,0 0 0-16,0 0 0 16,0 0 0-16,0 0 0 15,0 0 0-15,0 0 0 16,0 0 0-16,0 0 0 16,0 0 0-16,0 0 0 0,0 0 0 15,0 4 0 1,0 6 0-16,0 6 0 0,9 2 0 15,4 0 0-15,1-1 0 16,5-1 0-16,0-4 0 16,1-3 0-16,-1-4 0 15,1-2 0-15,-1-3 0 16,-1 0 0-16,-1-4 0 16,-1-14 0-16,-3-6 0 15,-5-4 0-15,-1-5 0 0,-5-2 0 16,-2 1 0-1,0 2 0-15,-2 1 0 0,-10 8 0 16,2 5 0-16,2 4 0 16,1 7 0-16,3 4 0 15,2 0 0-15,1 3 0 16,1 0 0-16,0 0 0 16,0 0 0-16,0 6 0 15,16 9 0-15,5 7 0 16,9 7 0-16,-2 2 0 15,2 5 0-15,-3 6 0 16,-7-1 0-16,-4 5 0 16,-9 2 0-16,-7 1 0 15,-6 2 0-15,-21 1 0 16,-7 1 0-16,-8 1 0 0,-7 5-352 16,-1-2-933-16,-3 6 951 15</inkml:trace>
  <inkml:trace contextRef="#ctx0" brushRef="#br0" timeOffset="196486.47">9327 14688 115 0,'0'0'88'0,"0"0"61"15,0 0 159-15,0 0 369 16,0 0 33-16,-88-68-710 16,82 63 0-16,2 2 0 0,4 3 0 15,0 0 0 1,0 0 0-16,0 3 0 0,9 18 0 15,11 14 0-15,6 13 0 16,8 4 0-16,-1 4 0 16,1-1 0-16,-1-5 0 15,-3-3 0-15,-5-8 0 16,-7-9 0-16,-3-9 0 16,-9-11 0-16,-3-8 0 15,-3-2 0-15,0 0 0 16,0-20 0-16,-16-12 0 15,-8-9 0-15,-11-8 0 0,-5-4 0 16,-3-6 0-16,-3 0 0 16,9 3 0-16,2 4 0 15,10 4 0-15,7 5 0 16,5 3 0-16,8 1 0 16,2 6 0-16,3 2 0 15,3 5 0-15,13 7 0 16,5 4 0-16,6 7 0 15,5 8 0-15,0 0 0 16,3 11 0-16,-5 16 0 16,-4 7 0-16,-6 8 0 15,-10 9 0-15,-8 4 0 16,-2 4 0-16,-9 1 0 0,-12-6 0 16,-1-5 0-16,2-12 0 15,4-10 0-15,7-11 0 16,4-8 0-16,5-5 0 15,0-3 0-15,0 2 0 16,17-1 0-16,11 0 0 16,8-1 0-16,7 0 0 15,5-1 0-15,-2-7 0 16,3 2 0-16,-4 0 0 16,-6 2 0-16,-6 0 0 15,-5-5 0-15,-3-4 0 16,-4-5-794-16,-9-3-74 15,-9 0 583-15</inkml:trace>
  <inkml:trace contextRef="#ctx0" brushRef="#br0" timeOffset="196905.37">9730 14764 142 0,'0'0'34'16,"0"0"34"-16,0 0 15 15,0 0 10-15,0 0 38 16,0 0 71-16,85-18 67 16,-76 1 57-16,3-4-35 15,-2-7-81-15,-5-5-100 16,-4-1-64-16,-1 0-4 16,0 3-42-16,-13 4 0 0,-2 4 0 15,-1 6 0-15,-1 4 0 16,1 3 0-16,1 4 0 15,-1 5 0-15,2 1 0 16,2 0 0-16,-1 13 0 16,1 9 0-16,3 5 0 15,6 7 0-15,3 2 0 16,0 6 0-16,19 1 0 16,5 0 0-16,3-4 0 15,4-5 0-15,2-5 0 0,-2-11 0 16,2-7 0-1,-3-11 0-15,1 0 0 0,1-23-99 16,-1-10-648-16,-3-6 37 16,-8-1 430-16,-7-1 72 15</inkml:trace>
  <inkml:trace contextRef="#ctx0" brushRef="#br0" timeOffset="197488.81">9858 14245 152 0,'0'0'104'15,"0"0"177"-15,0 0 387 16,0 0 174-16,-73-85-842 0,63 71 0 16,2 1 0-16,4 6 0 15,1 1 0-15,3 5 0 16,0 1 0-16,0 0 0 15,0 0 0-15,0 0 0 16,4 17 0-16,11 6 0 16,9 11 0-16,3 9 0 15,1 5 0-15,1 4 0 16,-1-4 0-16,-1-1 0 16,-2-3 0-16,-2-3 0 15,-1-4 0-15,-1 1 0 16,-3-8 0-16,-5-6 0 15,-4-6 0-15,-4-9 0 16,-2-6 0-16,-3-3 0 0,0 0 0 16,0 0 0-16,0 0 0 15,0 0 0-15,0 0 0 16,0 0 0-16,0 0 0 16,1 0 0-16,2 0 0 15,9-1 0-15,10-16 0 16,13-9 0-16,10-12 0 15,4-3 0-15,-4 1 0 16,-13 7 0-16,-9 11 0 16,-11 9 0-16,-8 9 0 15,-4 4 0-15,0 0 0 16,0 0 0-16,0 0 0 16,-7 5 0-16,-5 5 0 0,-6 3 0 15,3 0 0 1,0-4 0-16,6-6 0 0,1-3-1155 15,4-6 507-15</inkml:trace>
  <inkml:trace contextRef="#ctx0" brushRef="#br0" timeOffset="198068.29">10367 13988 187 0,'0'0'71'0,"0"0"244"16,0 0 475-16,-82-72-106 16,71 59-684-16,1 4 0 15,6-1 0-15,-1 5 0 16,4 2 0-16,1 2 0 16,0 1 0-16,0 0 0 15,0 0 0-15,0 0 0 16,0 0 0-16,0 0 0 15,0 3 0-15,4 11 0 16,12 12 0-16,9 10 0 16,6 11 0-16,10 8 0 15,6 2 0-15,2-4 0 16,3-6 0-16,-5-12 0 0,-10-10 0 16,-6-11 0-16,-5-7 0 15,-7-7 0-15,-1-5 0 16,9-25 0-16,0-14 0 15,-2-12 0-15,-6-6 0 16,-8-3 0-16,-10-3 0 16,-1 2 0-16,-16 8 0 15,-8 6 0-15,-9 10 0 16,-4 7 0-16,4 7 0 16,3 6 0-16,5 6 0 15,7 5 0-15,5 5 0 16,7 3 0-16,3 2 0 15,3 1 0-15,0 0 0 16,0 0 0-16,0 0 0 0,0 0 0 16,0 0 0-16,0 0 0 15,1 0 0-15,12 14 0 16,7 13 0-16,1 1-1320 16,-4-3 770-16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1-03-31T08:28:48.511"/>
    </inkml:context>
    <inkml:brush xml:id="br0">
      <inkml:brushProperty name="width" value="0.05292" units="cm"/>
      <inkml:brushProperty name="height" value="0.05292" units="cm"/>
      <inkml:brushProperty name="color" value="#FFFF00"/>
    </inkml:brush>
  </inkml:definitions>
  <inkml:trace contextRef="#ctx0" brushRef="#br0">2461 1010 93 0,'0'0'60'0,"0"0"37"16,0 0 28-16,0 0 3 16,0 0 130-16,0 0 78 15,0 0-7-15,-12-57-3 16,10 57-31-16,0 0-295 16,-1 0 0-16,0 0 0 15,3 0 0-15,-3 0 0 16,3 0 0-16,-9 0 0 0,-9 5 0 15,-7 9 0-15,-11 6 0 16,2 1 0-16,2 3 0 16,-2 3 0-16,7 0 0 15,2 2 0-15,4 1 0 16,3-3 0-16,4-3 0 16,4-2 0-16,4-4 0 15,5 0 0-15,1-3 0 16,0-1 0-16,4 1 0 15,11 2 0-15,3 0 0 16,4 1 0-16,5-2 0 16,3 1 0-16,3 0 0 15,0-1 0-15,-2 1 0 0,0-2 0 16,-4-1 0 0,-2 3 0-16,-8-1 0 0,2 1 0 15,-8 0 0-15,-2 0 0 16,-5-4 0-16,-1 3 0 15,-3-4 0-15,0 3 0 16,0 1 0-16,0-4 0 16,-10 2 0-16,-4-1 0 15,-5-2 0-15,1 1 0 16,-3 1 0-16,-3-4 0 16,5-1 0-16,-2-2 0 15,6-2 0-15,5-4 0 0,-1 0 0 16,5 0 0-16,-1-8 0 15,7-6-954-15,10-2 83 16</inkml:trace>
  <inkml:trace contextRef="#ctx0" brushRef="#br0" timeOffset="2284.07">2745 1385 176 0,'0'0'86'0,"0"0"82"15,0 0 86-15,0 0 155 16,0 0 48-16,0 0-54 16,0-36-309-16,0 34-94 0,0 2 0 15,0 0 0-15,0 0 0 16,0 0 0-16,0 0 0 15,0 0 0-15,0 0 0 16,-2 0 0-16,1 0 0 16,1 13 0-16,0 4 0 15,0 8 0-15,0 3 0 16,0 1 0-16,0 2 0 16,0-4 0-16,0-3 0 15,0-2 0-15,0-5 0 0,0-7 0 16,1 1 0-16,-1-4 0 15,0-2 0-15,2-1 0 16,-2-4 0-16,0 0-249 16,0 0-465-16,1-2 162 15,1-17 259-15</inkml:trace>
  <inkml:trace contextRef="#ctx0" brushRef="#br0" timeOffset="2813.65">2645 1139 73 0,'0'0'133'15,"0"0"-88"-15,0 0 9 16,0 0-19-16,0 0-26 15,0 0-2-15,10 6 12 16,-8 0 12-16,-2-2 2 16,0-1 8-16,0-3 42 15,0 0 16-15,0 0 108 16,0 0 65-16,0 0 23 16,0 0-2-16,0 0-69 15,0 0-130-15,0 0-94 16,0 0 0-16,0 0 0 0,0 0 0 15,0 0 0-15,0 0 0 16,0 0 0-16,0 0 0 16,0 0 0-16,0 0 0 15,0 0 0-15,0 0-13 16,0 5-56-16,0-3 52 16,0 0 17-16,0-1 0 15,0-1 40-15,0 0 19 16,0 0-59-16,0 0 0 15,0 0 0-15,0 0 0 16,0 0 0-16,0 0 0 0,0 0 0 16,0 0 0-1,0 0 0-15,0 0-380 0,3 0-656 16,7 2 635 0,-1 2 199-16</inkml:trace>
  <inkml:trace contextRef="#ctx0" brushRef="#br0" timeOffset="6494.28">3030 1367 43 0,'0'0'41'15,"0"0"12"-15,0 0-9 16,0 0-4-16,0 0 24 16,0 0 16-16,0 0 47 15,-14-54 65-15,13 53 88 0,1 1 44 16,0 0-18-16,0 0-45 15,0 0-69-15,0 0-192 16,0 0 0-16,0 0 0 16,-2 0 0-16,2 0 0 15,0 0 0-15,0 0 0 16,0 3 0-16,0 12 0 16,0 8 0-16,0 8 0 15,0 4 0-15,0 5 0 16,5 3 0-16,-2-1 0 15,1-2 0-15,-2-1 0 16,1-7 0-16,0-5 0 16,-3-6 0-16,4-7 0 0,-4-8 0 15,3-3 0-15,-3-3 0 16,0 0 0-16,0 0 0 16,3 0 0-16,0-5 0 15,-1-10 0-15,-1-5 0 16,1-6 0-16,-1 0 0 15,2-7 0-15,3 1 0 16,4-2 0-16,1 1 0 16,0 6 0-16,2 3 0 15,-1 7 0-15,1 5 0 16,-2 4 0-16,-1 3 0 16,2 4 0-16,-3 1 0 15,6 0 0-15,-2 10 0 16,1 11 0-16,-4 5 0 15,2 9 0-15,-4 2 0 16,-1-4 0-16,-3-3 0 0,-2-6 0 16,1-6 0-16,-3-3 0 15,0-6 0-15,0-2 0 16,0-4 0-16,0-2 0 16,0-1 0-16,0 0 0 15,0 0 0-15,3 0 0 16,0 0 0-16,8 0-502 15,9-2-593-15,10-10 748 16</inkml:trace>
  <inkml:trace contextRef="#ctx0" brushRef="#br0" timeOffset="7114.13">3643 1384 54 0,'0'0'227'16,"0"0"67"-16,0 0 730 16,0 0-576-16,0 0-448 15,0 0 0-15,-28-58 0 16,22 58 0-16,-8 4 0 0,-7 13 0 16,-4 12 0-1,-2 7 0-15,3 7 0 0,6 4 0 16,5 2 0-16,4-6 0 15,9-4 0-15,0-10 0 16,0-6 0-16,6-6 0 16,6-7 0-16,0-8 0 15,1-2 0-15,5 0 0 16,3-9 0-16,1-13 0 16,-2-3 0-16,4-3 0 15,-7-3 0-15,-3-4 0 16,1 2 0-16,-6-1 0 15,-3 1 0-15,-3 7 0 16,-2 6 0-16,1 6 0 16,-2 6 0-16,0 4 0 15,0 1 0-15,0 3 0 16,0 0 0-16,0 0 0 0,0 9 0 16,0 15 0-16,0 10 0 15,0 12 0-15,3 5 0 16,0 2 0-16,4-1 0 15,-1-3 0-15,-4-1 0 16,-2-1 0-16,0-1 0 16,0-6 0-16,-8-3 0 15,-5-6 0-15,-2-4 0 16,-6-3 0-16,-3-6 0 16,-4-3 0-16,-3-6 0 15,-1-6 0-15,4-3 0 16,7-10 0-16,9-20 0 15,12-12-1235-15,12-15 620 16</inkml:trace>
  <inkml:trace contextRef="#ctx0" brushRef="#br0" timeOffset="7480.16">3888 1120 322 0,'0'0'208'0,"0"0"1088"15,0 0-1075-15,0 0-221 0,0 0 0 16,0 0 0-16,0-69 0 16,0 69 0-16,0 3 0 15,0 19 0-15,10 14 0 16,-1 14 0-16,6 7 0 15,1 8 0-15,-2 6 0 16,-4 2 0-16,-2-3 0 16,-4-6 0-16,-1-13 0 15,0-13 0-15,-1-13 0 16,1-9 0-16,-2-8 0 16,2-5 0-16,-3-3 0 15,0 0 0-15,3 0 0 0,9-3 0 16,4-12-605-16,4-12-573 15</inkml:trace>
  <inkml:trace contextRef="#ctx0" brushRef="#br0" timeOffset="7827.22">4183 1517 249 0,'0'0'115'0,"0"0"-16"16,0 0 9-16,0 0-59 15,0 0 79-15,0 0-31 16,91 42 0-16,-67-42-13 16,0 0 22-16,6-20 60 15,-5-7-7-15,0-5 40 0,-7-2 23 16,-4 0-53-16,-7 0-169 16,-2 6 0-16,-5 4 0 15,0 8 0-15,0 7 0 16,-6 4 0-16,-5 5 0 15,-5 0 0-15,-2 5 0 16,-9 17 0-16,-6 12 0 16,5 14 0-16,1 7 0 15,13 2 0-15,14-7 0 16,5-11-134-16,38-14-511 16,17-12 19-16,17-13 267 15,10 0 124-15</inkml:trace>
  <inkml:trace contextRef="#ctx0" brushRef="#br0" timeOffset="8649.54">5791 1003 32 0,'0'0'255'0,"0"0"-66"15,0 0 390 1,0 0 158-16,0 0-482 0,0 0-255 16,-42-68 0-16,41 95 0 15,-2 17 0-15,-1 21 0 16,2 11 0-16,1 10 0 16,1 7 0-16,0-3 0 15,0-4 0-15,0-15 0 16,0-23 0-16,0-18 0 0,0-18 0 15,0-8 0-15,0-4 0 16,0-8 0-16,1-23 0 16,5-21 0-16,0-19 0 15,0-8 0-15,-3-1 0 16,0 4 0-16,-3 9 0 16,3 9 0-16,-3 7 0 15,0 8 0-15,0 8 0 16,0 8 0-16,0 8 0 15,3 8 0-15,-1 5 0 16,2 6 0-16,-1 0 0 16,7 10 0-16,14 19 0 15,9 16 0-15,15 12 0 16,4 6 0-16,0 1 0 0,-7-2 0 16,-2-9 0-16,-10-8 0 15,-9-12 0-15,-6-13 0 16,-11-12 0-16,-2-8 0 15,-1 0 0-15,-1-17 0 16,0-16 0-16,3-13 0 16,-1-12 0-16,-1-9 0 15,-2-1 0-15,-2 1 0 16,0 8 0-16,0 12 0 16,0 8 0-16,0 10 0 15,0 6 0-15,0 8 0 16,0 7 0-16,0 5 0 15,0 3 0-15,0 2 0 16,8 23 0-16,12 16 0 0,8 16-312 16,1 3-897-16,-6-3 860 15</inkml:trace>
  <inkml:trace contextRef="#ctx0" brushRef="#br0" timeOffset="9086.89">6428 1347 189 0,'0'0'96'0,"0"0"76"16,0 0-89-16,0 0-83 16,0 0 25-16,90 18 68 15,-66-10-39-15,-2-4 10 16,-3-3-17-16,-3-1 22 15,-2-2 37-15,1-17 78 16,0-5-34-16,-1-2-25 16,-1-4-21-16,-4 0-15 15,-6 2 7-15,-3 4 59 16,0 6-9-16,0 4-146 16,0 5 0-16,-8 3 0 15,1 3 0-15,0 3 0 0,-4 0 0 16,-8 10 0-16,-1 17 0 15,-5 10 0-15,-2 9 0 16,8 8 0-16,5 4 0 16,8-1 0-16,6-6 0 15,0-8 0-15,17-12 0 16,16-10-157-16,8-10-243 16,7-10-225-16,4-1 187 15,-4-1 210-15,-5-15 50 16</inkml:trace>
  <inkml:trace contextRef="#ctx0" brushRef="#br0" timeOffset="9545.24">6904 1269 73 0,'0'0'84'16,"0"0"54"-16,-13-74 117 0,10 61 453 16,0 8 81-16,0 5-789 15,3 0 0-15,0 0 0 16,0 12 0-16,0 12 0 15,0 12 0-15,0 3 0 16,0 3 0-16,4-1 0 16,1-3 0-16,1-6 0 15,0-10 0-15,3-10 0 16,3-9 0-16,0-3 0 16,7-9 0-16,6-15 0 0,2-7 0 15,-1-3 0 1,-4 0 0-16,-3-2 0 0,-7 4 0 15,-4 1 0-15,-5 4 0 16,-3 4 0-16,0 7 0 16,0 6 0-16,0 6 0 15,0 2 0-15,0 2 0 16,0 0 0-16,0 0 0 16,0 9 0-16,0 8 0 15,0 5 0-15,0 2 0 16,0 3 0-16,0 0 0 15,10-1 0-15,2 4 0 16,1-1 0-16,4-3 0 0,4 0 0 16,4-5 0-1,3-6-431-15,0-6-771 0,-3-7 880 16</inkml:trace>
  <inkml:trace contextRef="#ctx0" brushRef="#br0" timeOffset="9896.29">7323 1227 311 0,'0'0'125'16,"0"0"653"-16,0 0 55 16,0 0-833-16,0 0 0 15,83-28 0-15,-48 46 0 0,-2 7 0 16,-6 4 0-16,-7 3 0 15,-6 2 0-15,-6 0 0 16,-5-3 0-16,-3-5 0 16,0-8 0-16,0-11 0 15,0-5 0-15,0-2 0 16,0-13 0-16,0-13 0 16,-2-10 0-16,-1-7 0 15,3-2 0-15,0 0 0 16,0 5 0-16,0 7 0 15,3 9 0-15,5 9 0 16,8 11 0-16,8 4 0 16,2 11-1312-16,-3 11 724 15</inkml:trace>
  <inkml:trace contextRef="#ctx0" brushRef="#br0" timeOffset="10259.39">7983 1216 365 0,'0'0'148'16,"0"0"428"-16,0 0 382 15,0 0-958-15,-21-72 0 16,11 72 0-16,-5 7 0 16,-5 16 0-16,-5 11 0 0,0 8 0 15,5 3 0 1,2 2 0-16,12-6 0 15,6-5 0-15,0-9 0 0,18-10 0 16,3-9 0-16,3-8 0 16,-2 0 0-16,-2-9 0 15,1-11 0-15,-5-3 0 16,-7-4 0-16,2 2 0 16,-7 0 0-16,-2-1 0 15,-2 5 0-15,0 2 0 16,0 5 0-16,0 5 0 15,0 7 0-15,0 2 0 16,0 5-1444-16,4 8 981 16</inkml:trace>
  <inkml:trace contextRef="#ctx0" brushRef="#br0" timeOffset="10699.3">8235 1185 332 0,'0'0'520'16,"0"0"506"-16,0 0-857 15,0 0-169-15,0 0 0 16,0 0 0-16,21-57 0 16,-12 83 0-16,4 8 0 15,-2 9 0-15,-7 6 0 0,-4 1 0 16,0 1 0-16,0-6 0 15,-3-8 0-15,-1-15 0 16,2-10 0-16,2-12 0 16,0 0 0-16,0-17 0 15,0-11 0-15,8-12 0 16,7-2 0-16,3-4 0 16,1 0 0-16,5 4 0 15,-6 5 0-15,1 8 0 16,-5 9 0-16,-4 9 0 15,-4 5 0-15,-6 6 0 16,3 0 0-16,6 7 0 16,4 17 0-16,4 8 0 15,2 3 0-15,-1-1 0 16,-3-5 0-16,4-7 0 0,2-6 0 16,2-12 0-16,-4-4-1660 15</inkml:trace>
  <inkml:trace contextRef="#ctx0" brushRef="#br0" timeOffset="11718.69">10206 785 44 0,'0'0'149'15,"0"0"-41"-15,0 0 142 16,0 0 336-16,0 0 80 16,0 0-422-16,0-67-244 15,0 67 0-15,0 0 0 16,0 0 0-16,0 17 0 16,0 14 0-16,0 11 0 15,0 12 0-15,0 7 0 16,0 2 0-16,7 5 0 15,7-1 0-15,2-3 0 16,-1-3 0-16,-3-8 0 0,0-10 0 16,-4-9 0-16,-4-16 0 15,-1-8 0-15,-3-10 0 16,0 0 0-16,0-2 0 16,0-17 0-16,0-11 0 15,0-7 0-15,-1-3-1265 16,-10-5 700-16</inkml:trace>
  <inkml:trace contextRef="#ctx0" brushRef="#br0" timeOffset="12042.42">10149 674 256 0,'0'0'71'0,"0"0"224"16,0 0 275-16,0 0-129 15,0 0-144-15,0 0-198 16,39-61-99-16,4 77-18 16,11 11 18-16,4 6 12 15,-1 5 12-15,-11 4-24 16,-4 4 0-16,-15 2 0 16,-5-1 0-16,-13 0 0 15,-9-5 0-15,-3-4 0 0,-25-4 0 16,-3-8 0-16,-7-4 0 15,-4-8 0-15,2-6 0 16,1-4 0-16,8-4 0 16,7 0 0-16,12-5-637 15,12-8-302-15,0-2 595 16</inkml:trace>
  <inkml:trace contextRef="#ctx0" brushRef="#br0" timeOffset="12484.26">10691 1240 75 0,'0'0'390'0,"0"0"-386"15,0 0 178-15,0 0 19 16,0 0-130-16,0 0 95 15,94 7-63-15,-73-5-76 16,-5-2-2-16,-1 0-1 16,3 0 25-16,-2-15 18 15,2-5 23-15,-3-6-19 16,0-4-17-16,-6 0-25 16,-1 3 10-16,-7 0-22 0,-1 8 11 15,0 4-5 1,0 5 45-16,-9 6 82 0,1 2-56 15,-3 2-94 1,-6 0 0-16,-5 13-76 0,-3 8 76 16,-2 9-12-1,0 5 1-15,10 4 11 0,3 0 0 16,11-1 0-16,3-1 0 16,4-3 0-16,23-4 0 15,11-7-18-15,15-10-373 16,10-11-283-16,1-2 180 15,-9-4 271-15</inkml:trace>
  <inkml:trace contextRef="#ctx0" brushRef="#br0" timeOffset="12823.9">11044 1128 28 0,'0'0'171'16,"0"0"-84"-16,0 0 169 15,0 0 147-15,0 0-70 16,0 0-105-16,80-43-95 16,-52 63-26-16,-1 5 14 15,-2 3-29-15,-7 3-4 16,-3 1-88-16,-9 1 0 16,-6-6 0-16,0-6 0 15,0-8 0-15,0-11 0 0,-2-2 0 16,-2-4 0-16,-1-15 0 15,-2-6 0-15,1-4 0 16,2-2 0-16,4 3 0 16,0 1 0-16,0 1 0 15,17 4 0-15,13 2 0 16,9 6 0-16,3 6-720 16,-2 2-278-16,-12 0 711 15</inkml:trace>
  <inkml:trace contextRef="#ctx0" brushRef="#br0" timeOffset="13602.39">11792 1103 160 0,'0'0'67'16,"0"0"34"-16,0 0 22 16,0 0-48-16,0 0-36 15,0 0-18-15,6 0-4 16,-6 0 20-16,0 0 27 15,0 0 71-15,0 0 149 16,0-1 127-16,0-12 102 16,0-2-513-16,0-4 0 15,0 3 0-15,0 0 0 16,0 6 0-16,0 5 0 16,0 3 0-16,0 2 0 15,0 0 0-15,-3 0 0 0,-5 4 0 16,-6 14 0-16,-8 9 0 15,-3 7 0-15,0 7 0 16,1 1 0-16,7 0 0 16,6-3 0-16,6-7 0 15,5-1 0-15,0-5 0 16,18-3 0-16,10-8 0 16,10-7 0-16,10-8 0 15,8 0 0-15,1-10-764 16,-2-11-52-16,-10-6 521 15</inkml:trace>
  <inkml:trace contextRef="#ctx0" brushRef="#br0" timeOffset="13982.41">12041 1180 180 0,'0'0'81'16,"0"0"10"-16,0 0 122 15,0 0 74-15,0 0 7 16,0 0-82-16,91 46-64 16,-73-45-82-16,-6-1-33 15,-2 0 18-15,4-10-6 16,-2-8 6-16,0-4-5 16,-1-4-35-16,-4-2 6 0,-4 2 18 15,-3 3-18 1,0 3 0-16,-5 7 53 0,-11 2 12 15,-1 5-82-15,-2 5 0 16,-1 1 0-16,-2 0 0 16,0 12 0-16,-2 10 0 15,6 5 0-15,-1 8 0 16,5 4 0-16,6 2 0 16,4 0-42-16,4-1-4 15,6-5-173-15,25-8-277 16,16-14-56-16,14-13 254 15,9 0 82-15</inkml:trace>
  <inkml:trace contextRef="#ctx0" brushRef="#br0" timeOffset="14607.95">12572 1055 245 0,'0'0'133'0,"0"0"515"15,0 0 308-15,0 0-891 16,0 0-65-16,0 0 0 16,-15-45 0-16,15 54 0 15,0 18 0-15,-1 18 0 16,-2 12 0-16,-3 9 0 16,1 5 0-16,1 4 0 15,1-1 0-15,1-4 0 16,2-7 0-16,0-13 0 0,0-10 0 15,0-14 0-15,0-6 0 16,0-8 0-16,3-6 0 16,-1-4 0-16,-2-2 0 15,0 0 0-15,0 0 0 16,1 0 0-16,-1-14 0 16,3-13 0-16,-1-11 0 15,5-12 0-15,-4-7-557 16,-3-3-409-16,0 4 702 15,-7 5 159-15,-13 4 36 16,0 4 34-16,3-3 19 16,4 0 16-16,10-1 33 15,3 5-17-15,0 5-3 0,0 6 25 16,4 10 3 0,1 7 33-16,-2 7 51 0,-2 4 67 15,-1 3 175-15,6 0-91 16,6 0-233-16,15 16-28 15,13 8-15-15,11 8 30 16,5 4 35-16,-6-2 40 16,-6 2 162-16,-12-4-2 15,-14-4-218-15,-5-2-47 16,-13-5 0-16,0-1 0 16,-24-2 0-16,-19 0 0 0,-14 0 0 15,-4-6 0-15,6-4 0 16,15-4-769-16,14-4-169 15</inkml:trace>
  <inkml:trace contextRef="#ctx0" brushRef="#br0" timeOffset="15771.89">13082 728 188 0,'0'0'126'0,"0"0"218"16,0-84 620-16,0 64-539 16,0 8-425-16,0 6 0 15,0 5 0-15,0 1 0 16,0 0 0-16,0 0 0 15,0 7 0-15,0 17 0 16,2 14 0-16,8 12 0 16,4 13 0-16,-1 5 0 15,3 4 0-15,1 1 0 16,1-1 0-16,-2-4 0 16,2-7 0-16,-6-11 0 15,-2-13 0-15,-4-13 0 16,-3-12 0-16,-1-9 0 0,-2-3 0 15,0 0 0-15,0 0 0 16,0-14 0-16,-3-10-735 16,-18-8-356-16</inkml:trace>
  <inkml:trace contextRef="#ctx0" brushRef="#br0" timeOffset="15943.43">12874 1000 184 0,'0'0'126'0,"0"0"94"16,0 0 11-1,120-31-210-15,-18 25-21 0,17 6 0 16,1 0-153-16,-23 0-171 16,-36 10 89-16</inkml:trace>
  <inkml:trace contextRef="#ctx0" brushRef="#br0" timeOffset="16288.95">13403 1008 285 0,'0'0'79'16,"0"0"399"-16,0 0 622 0,0 0-995 15,0 0-105-15,0 0 0 16,78-19 0-16,-39 50 0 15,-4 8 0-15,-6 8 0 16,-9 4 0-16,-12 0 0 16,-8-8 0-16,0-9 0 15,0-16 0-15,0-9 0 16,0-9 0-16,0 0 0 16,0-14 0-16,0-13 0 15,0-11 0-15,0-7 0 16,5-3 0-16,5 0 0 15,2 4 0-15,1 8 0 0,2 7 0 16,0 9 0 0,6 9 0-16,3 11 0 0,4 0-1474 15,-2 3 1073-15</inkml:trace>
  <inkml:trace contextRef="#ctx0" brushRef="#br0" timeOffset="16604.12">13916 1017 265 0,'0'0'92'16,"0"0"368"-16,0 0 509 15,0 0-708-15,0 0-261 16,0 0 0-16,-19-8 0 16,5 40 0-16,-3 12 0 15,5 2 0-15,4 0 0 0,8-10 0 16,0-9 0-16,9-13 0 15,15-9 0-15,6-5 0 16,1-8 0-16,2-13 0 16,-5-4 0-16,-10-2 0 15,-7 0 0-15,-8 3 0 16,-3 2 0-16,0 1 0 16,-18 2 0-16,-3 5 0 15,1 5 0-15,1 8-94 16,9 1-1399-16,7-1 1080 15</inkml:trace>
  <inkml:trace contextRef="#ctx0" brushRef="#br0" timeOffset="17028.09">14280 996 342 0,'0'0'238'0,"0"0"1124"15,0 0-1257-15,0 0-105 16,0 0 0-16,0 0 0 16,12 28 0-16,-1 10 0 15,-1 5 0-15,1-1 0 16,-4-4 0-16,2-7 0 16,-5-13 0-16,-2-8 0 0,1-7 0 15,0-3 0-15,2 0 0 16,8-8 0-16,3-15 0 15,10-11 0-15,4-6 0 16,2-5 0-16,-3 2 0 16,-6 5 0-16,-7 11 0 15,-7 10 0-15,-4 8 0 16,-5 9 0-16,0 0 0 16,3 0 0-16,2 17 0 15,2 6 0-15,3 7 0 16,-2 3 0-16,-2 4 0 15,0-1 0-15,2-1 0 0,2-4 0 16,4-5 0 0,2-4 0-16,0-10-910 0,-1-8 46 15</inkml:trace>
  <inkml:trace contextRef="#ctx0" brushRef="#br0" timeOffset="18440.47">16450 894 94 0,'0'0'86'16,"0"0"11"-16,0 0 106 16,0 0 209-16,0 0 208 15,0 0-85-15,0-60-535 16,0 60 0-16,0 0 0 15,0 0 0-15,0 4 0 16,0 21 0-16,0 15 0 16,1 10 0-16,2 7 0 15,3 4 0-15,0-2 0 16,-2-4 0-16,3-9 0 16,-1-12 0-16,0-11 0 15,-1-10 0-15,-2-9 0 16,0-4 0-16,0 0 0 15,3-11 0-15,5-14 0 0,4-17 0 16,5-7 0-16,2-9 0 16,0 0 0-16,-1 4 0 15,-6 6 0-15,-1 12 0 16,-1 9 0-16,-4 9 0 16,-2 8 0-16,-3 4 0 15,-2 6 0-15,-2 0 0 16,4 0 0-16,5 17 0 15,8 9 0-15,2 9 0 16,2 6 0-16,0 5 0 0,-3 2 0 16,-2 0 0-1,-1-4 0-15,-3-9 0 16,-4-11 0-16,-4-11 0 0,-1-9 0 16,-1-4 0-16,-1 0 0 15,-1 0 0-15,0-3 0 16,0-15 0-16,0-9 0 15,2-6 0-15,2-7 0 16,5-2 0-16,1 1 0 16,4 0 0-16,-2 5 0 15,1 8 0-15,0 7 0 16,-3 10 0-16,-3 4 0 16,0 7 0-16,2 0 0 0,5 5 0 15,5 15 0-15,5 8 0 16,-4 6 0-16,-3 7 0 15,-6 6 0-15,-5 3 0 16,-2 1 0-16,1-6 0 16,1-5 0-16,3-13 0 15,8-10 0-15,15-10-249 16,11-7-824-16,6-6 621 16,-2-12 241-16</inkml:trace>
  <inkml:trace contextRef="#ctx0" brushRef="#br0" timeOffset="18806.49">17513 963 107 0,'0'0'66'16,"0"0"70"-16,0 0 77 16,0 0 195-16,0 0 179 15,0 0-237-15,-19-54-206 16,1 64-144-16,-3 17-52 15,-6 12 52-15,2 6 0 16,8-1-6-16,7-1 12 16,9-5 6-16,1-8-12 15,0-8-12-15,17-10 12 16,5-8 0-16,8-4 6 16,2-3 40-16,1-16-28 15,-7-5 0-15,-7-2-18 16,-10-2 0-16,-8 2 0 15,-1-2 0-15,0 1 0 0,-1 1 0 16,-10 2 0-16,-1 5 0 16,2 5 0-16,4 7 0 15,3 7 0-15,3 0-128 16,0 7-1320-16,15 7 1101 16</inkml:trace>
  <inkml:trace contextRef="#ctx0" brushRef="#br0" timeOffset="19385.95">17894 1021 145 0,'0'0'189'16,"0"0"119"-16,0 0 492 16,0 0-195-16,0 0-605 15,0 0 0-15,-9-45 0 16,-10 45 0-16,-10 7 0 15,-5 12 0-15,-3 9 0 16,-2 6 0-16,3-1 0 16,12 0 0-16,9-6 0 15,9-10 0-15,6-3 0 16,0-7 0-16,19-7 0 16,11 0 0-16,8-1 0 0,-2-13 0 15,-2-3 0 1,-7-5 0-16,-5-4 0 0,-4-7 0 15,3-12 0-15,0-10 0 16,-3-7 0-16,-4-6 0 16,-6-1 0-16,-8 1 0 15,0 2 0-15,0 7 0 16,-8 6 0-16,-2 13 0 16,4 10 0-16,0 11 0 15,5 10 0-15,-2 6 0 16,3 3 0-16,-2 0 0 15,2 17 0-15,0 9 0 16,0 14 0-16,0 14 0 16,2 13 0-16,5 15 0 0,1 9 0 15,0 0 0-15,0-7 0 16,1-14 0-16,2-15 0 16,5-13 0-16,-1-13 0 15,4-11 0-15,0-10 0 16,3-5 0-16,5-3 0 15,-2 0 0-15,-6-1-590 16,-10-16-498-16,-9-10 814 16</inkml:trace>
  <inkml:trace contextRef="#ctx0" brushRef="#br0" timeOffset="19760.09">18177 1039 105 0,'0'0'49'0,"0"0"34"0,0 0 20 16,0 0 20-16,0 0 58 16,90 16 57-16,-72-14-94 15,-2-2-38-15,1 0-24 16,-2 0 16-16,2-16 26 16,0-2 79-16,-2-3-85 15,-3-3-49-15,-6-1-28 16,-4 2 5-16,-2 2 52 15,0 3-62-15,-4 4-36 16,-5 6 0-16,-1 4 0 0,-3 2 0 16,-1 2 0-1,-2 0 0-15,-2 16 0 0,1 6 0 16,2 10 0-16,1 5 0 16,4 6 0-16,6 3 0 15,4 0 0-15,0-9 0 16,17-5 0-16,6-11-24 15,4-9-460-15,3-11-338 16,4-1 395-16,7-19 206 16</inkml:trace>
  <inkml:trace contextRef="#ctx0" brushRef="#br0" timeOffset="20126.25">18695 602 222 0,'0'0'228'0,"0"0"807"16,2-79-473-16,-2 62-562 15,0 6 0-15,0 6 0 16,0 5 0-16,0 0 0 16,0 0 0-16,1 9 0 15,7 21 0-15,3 15 0 16,1 20 0-16,3 15 0 15,-6 6 0-15,-4 5 0 16,-4-5 0-16,-1-11 0 16,0-11 0-16,0-13 0 0,0-15 0 15,3-13 0-15,-1-10 0 16,-2-10 0-16,0-3 0 16,0 0 0-16,0 0 0 15,0 0 0-15,0-11 0 16,0-9 0-16,0-7 0 15,0-8 0-15,-3-9-497 16,-24-4-1026-16</inkml:trace>
  <inkml:trace contextRef="#ctx0" brushRef="#br0" timeOffset="22753.83">2220 2284 108 0,'0'0'48'15,"0"0"18"-15,0 0 10 16,0 0-4-16,0 0 19 0,0 0 13 16,-81 4 11-16,80-2 2 15,-1-1-25-15,2 1-32 16,0-2-41-16,0 0-11 16,0 0-5-16,0 0-3 15,0 0-3-15,0 0-5 16,0 1-15-16,3 3-10 15,9 1 33-15,9-1 4 16,10-1 29-16,11 0-25 16,16-3 18-16,8 0-7 15,4 0-15-15,-3 0-4 16,-4 1 7-16,-2 3-7 0,-9 2 0 16,-3 0 0-16,1 1-4 15,3-1 4-15,10-3 9 16,7-1 11-16,11 1-3 15,2-2-17-15,-2 0 0 16,-2 3-8-16,-6-2 4 16,6 2-1-16,7 2 1 15,8-5 4-15,8 1 0 16,6-2 0-16,6 0 4 16,4 0-4-16,3 0 5 15,3-3 20-15,-8 1-17 16,-4 2-8-16,-9 0-21 15,-11 2 13-15,1 7-5 16,1 2 9-16,6-2 0 16,13-4 4-16,8-4 0 0,9-1 29 15,9 0-25-15,-2 0-4 16,-6 0 5-16,-8 0-5 16,-12 0-5-16,-9 0-24 15,4 3 29-15,4 4 0 16,10-2 4-16,16-4-4 15,14-1 21-15,7 0-4 16,7-3-17-16,-6-7-13 16,-9 1 13-16,-4 0-12 15,-5 2 12-15,-2 0 0 16,11 1 4-16,9-3 17 16,13 0-13-16,19-3-8 0,4-1-21 15,10-3 21 1,-5 4-12-16,-4 0 24 0,-13 2 1 15,-3 0-9-15,-1 0-4 16,2-1-21-16,11-2 21 16,9 0 0-16,8 1 4 15,9-1 13-15,2 1-17 16,1 0-21-16,-7 2 21 16,-7 3 13-16,-9 0 16 15,-11 2-29-15,-1 0-13 16,0 1 5-16,7 0 8 0,5-2 0 15,7-1 0 1,2-2 21-16,-2-1-21 0,4-1-4 16,-10 0 4-16,-6-1-9 15,-5 2 9-15,-5-2 17 16,0 2-13-16,10-5-4 16,11 1-4-16,11-4-4 15,12 0 8-15,-2-1 17 16,-4 0-17-16,-9 1 0 15,-9 1-13-15,-14 2 9 16,-9 2 8-16,-3-1 13 16,-3 1-3-16,6-1-14 15,1-4-18-15,-3-4 18 16,-4-1-5-16,-15 0 10 0,-14 0-5 16,-20 1 45-16,-24 3-8 15,-19 4 39-15,-27 1 40 16,-17 5-10-16,-16 4-62 15,-8 2-44-15,-7 3 5 16,-4 0-5-16,-2 0 0 16,0 0-5-16,0 0-17 15,0 0-11-15,0 0 22 16,0 0-5-16,0 0 16 16,0 0-16-16,0 0 22 15,3 0-12-15,1 0 12 16,2 0-1-16,3 0 22 15,0 0-11-15,5 0 55 16,2-1 24-16,3-1-16 16,2-2 1-16,3 1-23 0,4-1 19 15,5-2-36-15,6 2-34 16,9 0 0-16,3 1-1 16,4 1-5-16,0 0-5 15,-3 2 5-15,0 0 5 16,0 0 1-16,1 0 12 15,0 0-18-15,-2-1 18 16,-2 0-18-16,-8 0 0 16,-10 1 0-16,-9 0 0 15,-10-2 0-15,-6 2 0 0,-2 0 0 16,-4 0-30 0,0-1-5-16,0-1 35 15,0 2 12-15,0-1 41 16,0-1-53-16,0 1-152 0,0 1-426 15,-11-4-155-15,-3 1 391 16,-8-3 110-16</inkml:trace>
  <inkml:trace contextRef="#ctx0" brushRef="#br0" timeOffset="25150.46">2496 4012 100 0,'0'0'98'16,"0"0"58"-16,0 0 194 16,0 0 320-16,0 0 3 15,0 0-673-15,0 0 0 16,0-37 0-16,0 37 0 16,0 0 0-16,0 0 0 15,-2 0 0-15,2 0 0 16,0 0 0-16,0 11 0 15,-1 9 0-15,1 5 0 16,-2 8 0-16,-1 3 0 0,3 0 0 16,0 1 0-16,0-5 0 15,0-1 0-15,0-1 0 16,0-5 0-16,0-4 0 16,0-4 0-16,0-7 0 15,0-6 0-15,0-1 0 16,0-3 0-16,0 0 0 15,0 0 0-15,0-3 0 16,5-11 0-16,-1-6-59 16,1-5-1508-16,-4-2 1160 15</inkml:trace>
  <inkml:trace contextRef="#ctx0" brushRef="#br0" timeOffset="25684.02">2546 3757 125 0,'0'0'125'16,"0"0"27"-16,0 0 321 15,0 0 191-15,-30-76-209 16,23 69-402-16,0 3-53 16,-4 2 0-16,-8 2 0 15,-1 0 0-15,-8 12 0 0,-5 6 0 16,-1 5 0-1,-3 2 0-15,1 3 0 0,0 6 0 16,0 7 0-16,3 10 0 16,2 7 0-16,6 7 0 15,4 5 0-15,10 1 0 16,10 1 0-16,1-5 0 16,6-2 0-16,16-4 0 15,11-6 0-15,4-12 0 16,9-8 0-16,4-11 0 15,5-10 0-15,6-10 0 16,2-4 0-16,1-8 0 16,-1-16 0-16,-4-9 0 15,-5-6 0-15,-9-8 0 16,-8-4 0-16,-10-6 0 0,-6-3 0 16,-12-1 0-16,-9-2 0 15,0 1 0-15,-12 1 0 16,-18 7 0-16,-3 2 0 15,-7 9 0-15,-5 4 0 16,0 6 0-16,1 3 0 16,6 5 0-16,7 6 0 15,6 8 0-15,1 11 0 16,-2 0-278-16,-2 9-1250 16</inkml:trace>
  <inkml:trace contextRef="#ctx0" brushRef="#br0" timeOffset="28690.02">3589 3626 38 0,'0'0'33'16,"0"0"-7"-16,0 0 15 15,0 0-11-15,0 0 21 16,0 0 6-16,0 0 23 15,-31 6 14-15,31-6 15 16,-3 0 36-16,3 0-7 16,0 2-27-16,-1-1-70 15,1 2-41-15,0 0 0 16,0-2-26-16,0-1 11 16,0 0-12-16,0 0 10 15,10 0 7-15,15 0 10 16,14-4 31-16,9-6-16 15,7 0-15-15,-3 1-26 16,-7 4-87-16,-5 3-9 16,-14 2 11-16,-10 0 32 15,-7 0-3-15,-9 0 17 0,0 4 18 16,0 2 24-16,-6 0 8 16,-9 1 13-16,-7 0-5 15,-2-1 2-15,0-1 5 16,3 0 0-16,2-3 3 15,1-2 21-15,10 1 24 16,1-1 11-16,4 0 49 16,-2 0 16-16,1 0 65 15,0 0 127-15,-1 0-40 16,5 0 69-16,0 0-38 0,0 0-307 16,0 0 0-16,0 0 0 15,0 0 0-15,0 6 0 16,0 10 0-16,0 6 0 15,0 7 0-15,0 3 0 16,0 5 0-16,3 4 0 16,7 4 0-16,2 5 0 15,-1 0 0-15,4 2 0 16,-3-1 0-16,-1-3 0 16,-3-3 0-16,-5-7 0 15,0-5 0-15,-3-4 0 0,0-6 0 16,0-7 0-1,0-5 0-15,0-5 0 0,0-5 0 16,0-1 0-16,0 0 0 16,0 0 0-16,0 0 0 15,0-3 0-15,0-1-694 16,-3 4-183-16,-6 0 606 16,-7 0 102-16</inkml:trace>
  <inkml:trace contextRef="#ctx0" brushRef="#br0" timeOffset="28880.51">3679 4368 91 0,'0'0'68'0,"0"0"28"16,0 0 23-16,0 0 18 0,0 0-13 16,0 0-42-16,55-22-82 15,0 8 0-15,5 0 0 16,1-1-79-16,0 5-87 15,-7 1 14-15,-15 2-7 16,-14-1 2-16</inkml:trace>
  <inkml:trace contextRef="#ctx0" brushRef="#br0" timeOffset="30166.47">4117 4100 276 0,'0'0'132'16,"0"0"356"-16,0 0 402 15,-7-73-629-15,6 64-261 0,1 8 0 16,0 1 0-16,0 0 0 15,0 0 0-15,0 0 0 16,0 0 0-16,0 10 0 16,0 11 0-16,0 9 0 15,4 8 0-15,6 3 0 16,2 4 0-16,3 2 0 16,0-3 0-16,1-3 0 15,-2-12 0-15,-4-12 0 16,-2-9 0-16,-4-5 0 0,1-3 0 15,4-4 0 1,7-17 0-16,6-10 0 0,4-8 0 16,1-1 0-1,1-3 0-15,-7 3 0 0,1 4 0 16,-10 5 0-16,-4 7 0 16,-1 6 0-16,-7 11 0 15,3 2 0-15,-3 5 0 16,0 0 0-16,0 0 0 15,3 6 0-15,5 13 0 16,1 7 0-16,4 11 0 16,-1 1 0-16,3 0 0 15,0-4 0-15,1-5 0 0,1-12 0 16,-1-7 0 0,-1-5 0-16,1-5 0 0,1-3 0 15,-1-17 0-15,2-4 0 16,0-3 0-16,-3-5 0 15,1-2 0-15,-2 0 0 16,-4 2 0-16,-2 6 0 16,-4 7 0-16,-2 5 0 15,-2 6 0-15,0 5 0 16,0 3 0-16,0 0 0 16,0 6 0-16,3 15 0 15,1 6 0-15,3 5 0 16,1 0 0-16,1-3 0 0,0-5 0 15,0-8 0-15,-2-8 0 16,-2-4 0-16,1-4 0 16,1 0 0-16,2-2 0 15,-3-13-744-15,-6-4-251 16</inkml:trace>
  <inkml:trace contextRef="#ctx0" brushRef="#br0" timeOffset="30334.5">4695 3791 334 0,'0'0'176'15,"0"0"793"-15,0 0-401 16,0 0-568-16,0 0 0 0,0 0-123 16,22 22-567-1,14-5-106-15,4-8 456 0</inkml:trace>
  <inkml:trace contextRef="#ctx0" brushRef="#br0" timeOffset="30669.6">5050 3507 262 0,'0'0'318'16,"0"0"284"-16,0-86 263 0,0 72-865 15,0 12 0 1,0 2 0-16,0 0 0 0,0 14 0 16,0 16 0-1,0 19 0-15,12 20 0 0,3 13 0 16,-2 10 0-16,2 1 0 16,-3-6 0-16,3-8 0 15,-5-12 0-15,-2-14 0 16,-2-15 0-16,-2-12 0 15,-1-12 0-15,0-9 0 16,-3-5 0-16,2 0 0 16,-2 0 0-16,0-3 0 0,0-12 0 15,-5-9-1098-15,-19-3 367 16</inkml:trace>
  <inkml:trace contextRef="#ctx0" brushRef="#br0" timeOffset="31007.71">4926 3999 199 0,'0'0'19'0,"100"-33"47"15,-26 19 15-15,6 1-4 16,-6 5 3-16,-5 1-16 16,-16 1-53-16,-12 4-9 15,-11-1-2-15,-10 0 8 16,-9 3-5-16,-5 0 114 15,-3 0 86-15,-3 0 106 0,3 0 68 16,0 0-138-16,4 6-123 16,1 8-40-16,-1 8-76 15,1 8 0-15,2 6 0 16,-4 6 0-16,-1 0 0 16,-2-6 0-16,0-5 0 15,0-8 0-15,0-9 0 16,1-8 0-16,-1-5 0 15,1-1 0-15,4-2 0 16,1-22-883-16,-7-10-17 16</inkml:trace>
  <inkml:trace contextRef="#ctx0" brushRef="#br0" timeOffset="31151.32">5493 3741 362 0,'0'0'211'0,"0"0"445"15,0 0-269-15,0 0-387 16,0 0-211-16,104 15-394 16,-62 20 158-16,-6-3 187 15</inkml:trace>
  <inkml:trace contextRef="#ctx0" brushRef="#br0" timeOffset="31607.16">6069 3927 246 0,'0'0'105'15,"0"0"213"-15,0 0 460 16,0 0-260-16,0 0-436 16,0 0-82-16,-36-13 0 15,20 34 0-15,-4 3 0 16,2 3 0-16,5 0 0 15,0 1 0-15,5-1 0 16,2 0 0-16,6-2 0 16,0-4 0-16,0-5 0 15,6-6 0-15,10-9 0 16,-2-1 0-16,2-7 0 0,2-16 0 16,-2-4 0-16,-2-5 0 15,-3-1 0-15,-3 3 0 16,-2 3 0-16,-3 6 0 15,-1 5 0 1,-1 7 0-16,-1 5 0 0,0 4 0 16,0 0 0-16,2 3 0 15,1 17 0-15,3 7 0 16,4 8 0-16,-1 1 0 16,-1-3 0-16,-1-5 0 15,2-8 0-15,0-5 0 16,7-7 0-16,-2-6-950 15,-5-2 125-15</inkml:trace>
  <inkml:trace contextRef="#ctx0" brushRef="#br0" timeOffset="32154.03">6382 3487 126 0,'0'0'145'0,"0"0"127"16,-28-82 659-16,19 61-358 15,1 6-573-15,2 8 0 16,2 6 0-16,4 1 0 0,0 0 0 15,0 21 0 1,0 14 0-16,0 16 0 0,0 13 0 16,0 12 0-1,0 6 0-15,0 2 0 0,3 1 0 16,1-6 0-16,5-6 0 16,-1-12 0-16,2-9 0 15,-1-12 0-15,-1-15 0 16,-4-9 0-16,-2-9 0 15,-1-7 0-15,-1 0 0 16,0 0 0-16,3 0 0 16,6-5 0-16,3 0-1029 0,4-4 232 15</inkml:trace>
  <inkml:trace contextRef="#ctx0" brushRef="#br0" timeOffset="32432.29">6674 4024 465 0,'0'0'347'15,"0"0"888"-15,0 0-1235 16,0 0 0-16,0 0 0 16,0 0 0-16,5-7 0 15,-5 32 0-15,3 10 0 16,0 5 0-16,-3 1 0 15,0-1 0-15,0-8 0 0,0-8 0 16,0-9 0-16,0-7 0 16,0-8 0-16,0 0 0 15,0-6-99-15,0-19-1367 16,0-14 1000-16</inkml:trace>
  <inkml:trace contextRef="#ctx0" brushRef="#br0" timeOffset="32577.9">6657 3684 472 0,'0'0'295'15,"0"0"845"-15,0 0-1000 0,0 0-140 16,0 0 0 0,0 0 0-16,22-13-1256 15,8 53 755-15</inkml:trace>
  <inkml:trace contextRef="#ctx0" brushRef="#br0" timeOffset="32883.18">6955 3739 365 0,'0'0'125'0,"0"0"428"15,0 0 150-15,0 0-432 16,94-38-241-16,-73 58-30 0,-3 9 0 15,-2 7 0 1,-5 8 0-16,-10 3 0 0,-1 10 0 16,-12 4 0-16,-16 1 0 15,-2-5 0-15,5-11 0 16,7-14 0-16,13-13 0 16,5-8 0-16,0-4 0 15,18-4 0-15,18-3 0 16,9 0 0-16,10-3 0 15,-1-9 0-15,-9 1-798 16,-14-3-125-16,-15-4 612 16</inkml:trace>
  <inkml:trace contextRef="#ctx0" brushRef="#br0" timeOffset="33049.36">7025 4046 278 0,'0'0'125'0,"0"0"-17"16,0 0 52-16,90-15-160 16,-29 15 0-16,3 0-13 15,-1 0-153-15,-10-1-74 16,-14-4 65-16</inkml:trace>
  <inkml:trace contextRef="#ctx0" brushRef="#br0" timeOffset="33384.06">7440 4003 74 0,'0'0'129'0,"0"0"-105"16,0 0 28-16,0 0 38 16,0 0-13-16,0 0 40 15,97 37 90-15,-81-33 82 16,4-4 126-16,0 0 24 16,2-10-305-16,0-11-134 15,2-6 0-15,-5-3 0 16,-1 3 0-16,-7-1 0 15,-7 4 0-15,-4 2 0 16,0 5 0-16,-3 2 0 16,-12 3 0-16,0 5 0 15,-4 7 0-15,-4 0 0 16,-2 10 0-16,1 13 0 16,3 6 0-16,2 10 0 0,4 8 0 15,3 1 0-15,11 0 0 16,1-7 0-16,16-12 0 15,26-7 0-15,14-9-530 16,18-6-461-16,9-6 640 16</inkml:trace>
  <inkml:trace contextRef="#ctx0" brushRef="#br0" timeOffset="33933.6">9391 3910 274 0,'0'0'208'0,"0"0"679"16,0 0-209-16,-10-82-678 16,4 77 0-16,5 5 0 15,-1 0 0-15,1 0 0 16,1 14 0-16,0 15 0 15,0 12 0-15,0 5 0 0,0 1 0 16,1-5 0-16,8-7 0 16,-3-12 0-16,1-9 0 15,1-7 0-15,4-7-541 16,-6 0-546-16,-6-22 788 16</inkml:trace>
  <inkml:trace contextRef="#ctx0" brushRef="#br0" timeOffset="34090.18">9293 3495 458 0,'0'0'244'0,"0"0"693"16,0 0-529-16,0 0-408 16,0 0 0-16,0 0-30 15,0-8-882-15,33 49 237 0,1 5 373 16</inkml:trace>
  <inkml:trace contextRef="#ctx0" brushRef="#br0" timeOffset="34546.83">9681 3806 715 0,'0'0'481'0,"0"0"370"15,0 0-851 1,0 0 0-16,0 0 0 0,0 0 0 16,33 40 0-1,-14 0 0-15,3 4 0 0,-5 1 0 16,1-4 0-16,-6-9 0 16,-1-9 0-16,-6-13 0 15,1-9 0-15,3-1 0 16,6-13 0-16,3-15 0 15,9-7 0-15,-5-8 0 16,3-2 0-16,-8 2 0 16,2 3 0-16,-8 9 0 0,-3 8 0 15,-3 11 0 1,-2 5 0-16,-3 6 0 0,0 1 0 16,0 0 0-16,3 5 0 15,3 13 0-15,0 4 0 16,4 6 0-16,-2 0 0 15,1 0 0-15,-3 0 0 16,6-4 0-16,0-2 0 16,4-4 0-16,5-5 0 15,12-6-562-15,2-7-512 16,-2 0 750-16</inkml:trace>
  <inkml:trace contextRef="#ctx0" brushRef="#br0" timeOffset="34817.11">10387 3825 248 0,'0'0'148'0,"0"0"507"16,0-83 341-16,0 71-996 15,0 9 0-15,0 3 0 16,0 0 0-16,0 15 0 16,0 14 0-16,0 16 0 15,0 8 0-15,0 8 0 16,0 5 0-16,0 0 0 15,0-8 0-15,0-10 0 16,0-13 0-16,0-15 0 16,0-9 0-16,0-11 0 15,4 0 0-15,8-2 0 16,0-16-715-16,-6-5-195 16,-3-8 662-16,-3-6 74 0</inkml:trace>
  <inkml:trace contextRef="#ctx0" brushRef="#br0" timeOffset="35022.58">10403 3872 150 0,'0'0'61'0,"-2"-113"61"16,7 65 64-16,13 10 293 16,12 13 218-16,5 12-345 15,4 13-352-15,0 6 0 16,-5 21 0-16,-5 12 0 16,-12 3 0-16,-12 0 0 15,-5 1 0-15,-9-4 0 16,-21-2 0-16,-3-9 0 0,2-7 0 15,3-7 0-15,5-8-157 16,9-6-930-16,8 0 649 16,6-7 214-1</inkml:trace>
  <inkml:trace contextRef="#ctx0" brushRef="#br0" timeOffset="35728.36">10845 3730 268 0,'0'0'119'16,"0"0"436"-16,0 0 550 0,31-79-1105 15,-30 78 0-15,-1 1 0 16,0 0 0-16,0 24 0 16,0 13 0-16,5 14 0 15,2 0 0-15,1-7 0 16,1-8 0-16,4-12 0 15,-4-10 0-15,6-11 0 16,3-3 0-16,3-5 0 16,-2-17 0-16,2-6 0 15,-4-2 0-15,-6-5 0 16,-5 1 0-16,-4 0 0 16,-2 5 0-16,0 4 0 15,0 12 0-15,0 5 0 16,0 7 0-16,0 1 0 15,0 0 0-15,0 18 0 0,0 6 0 16,4 5 0-16,10-4 0 16,-2-3 0-16,4-3 0 15,-4-8 0-15,7-5 0 16,1-5 0-16,4-1 0 16,1-7 0-16,2-15 0 15,-6-7 0-15,1-6 0 16,-4-12 0-16,-4-3 0 15,-7-8 0-15,-1-3 0 16,-6-4 0-16,0 5 0 16,0 4 0-16,-7 9 0 15,-7 7 0-15,2 8 0 16,0 5 0-16,3 8 0 16,3 8 0-16,2 5 0 0,4 6 0 15,0 0 0-15,0 17 0 16,0 18 0-1,0 11 0-15,6 12 0 0,3 7 0 16,0 7 0-16,1 8 0 16,-4-1 0-16,-3-4 0 15,0-9 0-15,2-16 0 16,-2-15 0-16,3-14 0 16,4-10 0-16,2-8 0 15,4-3-823-15,-7 0 60 16,-9-16 500-16,-1-6 72 0</inkml:trace>
  <inkml:trace contextRef="#ctx0" brushRef="#br0" timeOffset="35838.05">11158 3662 141 0,'0'0'25'0,"80"-44"-8"0,-29 27-1 15,-3 3-16-15,-4 1-29 16</inkml:trace>
  <inkml:trace contextRef="#ctx0" brushRef="#br0" timeOffset="36122.28">11757 3426 70 0,'0'0'177'16,"0"0"-65"-16,0 0 145 16,0 0 216-16,0 0-50 15,0 0-358-15,-94-13-54 16,62 46-5-16,3 6 33 15,10-1-28-15,13-1-11 16,6-6 6-16,15-4-6 16,21-3 34-16,4-3 172 15,2 1-49-15,-6 3-157 16,-9-1 0-16,-13 3 0 16,-14 3 0-16,-6 4 0 15,-29 0 0-15,-15 0 0 16,-5-6 0-16,2-4 0 15,5-7-71-15,5-8-1403 0,7-9 1077 16</inkml:trace>
  <inkml:trace contextRef="#ctx0" brushRef="#br0" timeOffset="36902.71">12662 4046 55 0,'0'0'121'0,"0"0"-46"15,0 0 34 1,0 0-5-16,0 0 37 0,0 0 60 16,0-48 2-16,0 48-71 15,0 0-81-15,0 0-51 16,0 0-14-16,0 0-18 15,0 0 23-15,0 0 9 16,0 0 0-16,0 0 0 16,0 0 4-16,0 0 5 15,0 0 1-15,0 0 12 16,0 0 35-16,0 0-33 16,0 0-4-16,0 4-15 15,0 6 15-15,0 2-6 16,-2 6-14-16,-10 7 10 15,-13 3-10-15,-10 4-127 0,-6 1-169 16,5-4 27-16,15-5 49 16,21-13 60-16,14-11 14 15</inkml:trace>
  <inkml:trace contextRef="#ctx0" brushRef="#br0" timeOffset="37609.4">13816 3516 222 0,'0'0'119'0,"0"0"278"15,0 0 344-15,0 0-173 16,0 0-568-16,0 0 0 0,-7-50 0 15,7 58 0-15,0 14 0 16,0 12 0-16,0 11 0 16,9 4 0-16,1 0 0 15,1-1 0-15,4-10 0 16,-3-10 0-16,-5-8 0 16,0-10 0-16,-4-8 0 15,-1-2 0-15,3 0 0 16,2-21 0-16,6-7 0 15,2-7 0-15,0 5 0 16,-4 6 0-16,-4 9 0 16,-2 8 0-16,-4 5 0 0,1 2 0 15,6 4 0 1,3 15 0-16,7 6 0 0,3 5 0 16,1 2 0-16,-1-1 0 15,0-2 0-15,-3-10 0 16,-2-6 0-16,-4-8 0 15,-1-5 0-15,2 0 0 16,-1-18 0-16,4-9 0 16,-2-4 0-16,-5-8 0 15,0-6 0-15,-6-2 0 16,-3 1 0-16,0 6 0 16,0 9 0-16,-5 8 0 15,-2 9 0-15,2 10 0 16,5 4 0-16,0 0-1034 15,15 10 132-15</inkml:trace>
  <inkml:trace contextRef="#ctx0" brushRef="#br0" timeOffset="38228.94">14491 3717 196 0,'0'0'17'15,"0"0"20"-15,0 0 45 16,0 0 12-16,95 0 56 0,-69-13 9 16,-2 0 18-16,-4-5 34 15,0-5 3-15,-5-3 65 16,-3-6-69 0,-1 4-25-16,-4 1-149 0,-4 3-36 15,-3 4 0-15,0 4 0 16,0 5 0-16,-10 1 0 15,-7 4 0-15,-4 2 0 16,-3 4 0-16,0 0 0 16,0 10 0-16,5 9 0 15,-1 9 0-15,4 6 0 16,3 9 0-16,2 1 0 16,5 0 0-16,6 0 0 15,0-3 0-15,4-6 0 16,16-5 0-16,7-6 0 0,7-10 0 15,8-7 0-15,1-7 0 16,2 0 0-16,3-13 0 16,-3-9 0-16,-2-6 0 15,-7-3 0-15,-8-4 0 16,-9-3 0-16,-5 1 0 16,-8-1 0-16,-3 1 0 15,-3 8 0-15,0 6 0 16,0 10 0-16,0 6 0 15,0 4 0-15,0 3 0 16,-2 0 0-16,-2 16 0 16,-1 12 0-16,-1 7 0 0,6 5 0 15,0-1 0-15,0-2 0 16,0-3 0-16,9-9 0 16,2-7 0-16,2-5 0 15,2-7-47-15,3-6-830 16,-3-2 128-16,-2-25 442 15</inkml:trace>
  <inkml:trace contextRef="#ctx0" brushRef="#br0" timeOffset="38403.8">14946 3232 414 0,'0'0'700'16,"0"0"233"-1,0 0-933-15,0 0 0 0,0 0 0 16,0 0-88-16,24 62-675 16,-4-22 36-16,7-5 465 15</inkml:trace>
  <inkml:trace contextRef="#ctx0" brushRef="#br0" timeOffset="38862.57">15367 3461 214 0,'0'0'85'0,"0"0"243"15,0 0 600-15,0 0-436 0,0 0-492 16,0 0 0-16,-26-61 0 16,-1 78 0-16,-5 12 0 15,-3 9 0 1,5 8 0-16,5 5 0 0,11-1 0 15,11-8 0-15,3-13 0 16,16-10 0-16,16-12 0 16,8-7 0-16,1-7 0 15,-4-19 0-15,-7-6 0 16,-6-5 0-16,-9 0 0 16,-5 4 0-16,-5 2 0 15,-4 5 0-15,-1 7 0 16,0 5 0-16,0 7 0 0,0 4 0 15,0 3 0-15,0 0 0 16,5 0 0-16,1 15 0 16,4 13 0-16,-1 13 0 15,-3 11 0-15,-6 11 0 16,0 7 0-16,-22 1 0 16,-14-5 0-16,-11-4 0 15,-8-8 0-15,-3-9 0 16,0-7 0-16,0-12-979 15,-6-8 44-15</inkml:trace>
  <inkml:trace contextRef="#ctx0" brushRef="#br0" timeOffset="44675.39">15723 3345 207 0,'0'0'76'16,"0"0"112"-16,0 0 190 15,-21-84 384-15,18 69-326 16,0 7-436-16,2 2 0 16,1 6 0-16,0 0 0 15,0 0 0-15,0 0 0 16,0 0 0-16,0 5 0 15,0 19 0-15,0 15 0 16,0 15 0-16,0 9 0 16,6 2 0-16,1-2 0 15,2-7 0-15,3-7 0 0,2-7 0 16,0-10 0-16,0-8 0 16,-5-11 0-16,-2-8 0 15,-4-5 0-15,3 0 0 16,5-21 0-16,5-14 0 15,4-11 0-15,2-2 0 16,-1 5 0-16,-3 6 0 16,-2 8 0-16,-5 10 0 15,-5 9 0-15,-4 6 0 16,0 4 0-16,-2 0 0 16,6 3 0-16,6 13 0 0,6 10 0 15,5 6 0 1,-1 1 0-16,0-1 0 15,-1-9 0-15,-3-9 0 0,1-5 0 16,2-9 0-16,0 0 0 16,4-13 0-16,2-12 0 15,0-7 0-15,-2-5 0 16,-4-7 0-16,-1-4 0 16,-5-4 0-16,-5-2 0 15,-4 2 0-15,-6 3 0 16,0 9 0-16,0 6 0 15,-3 5 0-15,-5 8 0 0,1 9 0 16,3 5 0-16,1 5 0 16,1 2 0-16,1 0 0 15,-1 24 0-15,2 14 0 16,0 16 0-16,0 11 0 16,3 5 0-16,12 2 0 15,3-1 0-15,4-8 0 16,2-6 0-16,0-12 0 15,1-11 0-15,-5-14 0 16,-5-12 0-16,-4-8 0 16,-3 0 0-16,-5-8 0 15,-3-14-996-15,-3-6 255 16,-24-7 482-16</inkml:trace>
  <inkml:trace contextRef="#ctx0" brushRef="#br0" timeOffset="44793.49">16180 3440 69 0,'0'0'76'0,"0"0"-71"16,102-23 1-16,-33 19-6 15,6 0-17-15,-2-2-114 16</inkml:trace>
  <inkml:trace contextRef="#ctx0" brushRef="#br0" timeOffset="45091.68">16873 3300 189 0,'0'0'95'0,"0"0"86"15,0 0-49-15,-89-8 74 0,65 23-3 16,6 8 25-16,2 5-52 16,8 3-69-16,8 0-30 15,0-2-49-15,25-3 6 16,8-1 182-16,8 1-41 15,2-1-175-15,-4 2 0 16,-8 3 0-16,-10 1 0 16,-8 3 0-16,-13-2 0 15,0 1 0-15,-17-5 0 16,-19-4 0-16,-8-4 0 16,-3-5 0-16,9-3 0 15,10-7 0-15,13-4-1376 16,6-1 833-16</inkml:trace>
  <inkml:trace contextRef="#ctx0" brushRef="#br0" timeOffset="47777.24">17791 3722 49 0,'0'0'101'16,"0"0"-64"-16,0 0 31 16,0 0 4-16,0 0-4 15,0 0-9-15,0 16-15 16,-5-11-8-16,-3 1 1 16,2-4 19-16,1 0 16 15,2 0 38-15,3-2 53 16,0 0 29-16,0 0 54 15,0 0-12-15,0 0-17 0,0 0-78 16,0 0-92 0,0 0-47-16,0 0 0 0,0 0 0 15,0 0 0-15,0 6 0 16,0 0 0-16,0 3 0 16,0-1-13-16,0-2 2 15,0 0-7-15,0-2 1 16,-3-1 0-16,1 0 17 15,1-3 17-15,-3 0 6 16,2 0-11-16,1 0 12 16,-1 0-24-16,1-10 0 15,1 0 0-15,0 1 0 16,0 3 0-16,0 4 0 16,1 2 0-16,9 0 0 15,3 2 0-15,1 13 0 0,-2 2 0 16,-3 5 0-16,-4 3 0 15,-5 4 0-15,0 1 0 16,-18 2-65-16,-17 0-449 16,-6-2-351-16,-2-2 495 15</inkml:trace>
  <inkml:trace contextRef="#ctx0" brushRef="#br0" timeOffset="51272.67">18694 3496 86 0,'0'0'60'0,"0"0"6"16,0 0 45-16,0 0 15 15,0 0 39-15,0 0 96 16,0 0 33-16,-13-59-21 16,2 59-93-16,-4 0-146 15,-11 6-34-15,-2 14-17 16,-3 6 11-16,-1 10 1 15,6 3-7-15,2 2 7 16,9 0-1-16,6-5 6 16,3-6-6-16,6-7 1 15,0-9-44-15,0-4 10 16,7-7 1-16,7-3 38 16,6 0 11-16,5-20 44 15,3-8-1-15,2-12-26 16,-3-8 29-16,-4-5 79 0,-3-4 102 15,-8-3-238-15,-5-2 0 16,-5-1 0-16,-2-2 0 16,0 2 0-16,-6 4 0 15,-5 4 0-15,0 9 0 16,3 7 0-16,0 10 0 16,5 15 0-16,0 4 0 15,2 9 0-15,1 1 0 16,0 0 0-16,0 11 0 15,0 15 0-15,0 15 0 16,0 11 0-16,0 12 0 16,1 8 0-16,10 1 0 15,5 4 0-15,2-4 0 0,5-3 0 16,-1-8 0 0,-1-8 0-16,-2-11 0 0,-2-9 0 15,-2-6 0-15,-5-10 0 16,-1-7 0-16,-5-7 0 15,1-4 0-15,5 0 0 16,10-8 0-16,5-15 0 16,-4-7-1431-16,-2-1 891 15</inkml:trace>
  <inkml:trace contextRef="#ctx0" brushRef="#br0" timeOffset="51661.64">19034 3642 116 0,'0'0'286'0,"0"0"-281"15,0 0 82-15,0 0 14 16,0 0 83-16,0 0 63 16,92-26-109-16,-73 6-58 15,-3-1-12-15,-5-3-17 16,-2-2 2-16,-4-3-12 15,-4 0-8-15,-1-1-11 0,0-1 11 16,0 6-12 0,-6 4-10-16,-3 5 28 0,-4 9 29 15,-2 5-46-15,-7 2-22 16,-5 15-50-16,-3 13 16 16,2 11 17-16,3 8 6 15,3 8 11-15,5 3-11 16,6 0 16-16,8-5-5 15,3-10 0-15,8-10-16 16,18-11-167-16,12-12-92 16,11-6-175-16,3-4 147 15,6-6 114-15,-2-15 41 16</inkml:trace>
  <inkml:trace contextRef="#ctx0" brushRef="#br0" timeOffset="51992.27">19520 3475 116 0,'0'0'49'0,"0"0"42"16,0 0 52-16,0-76 1 16,-6 69 23-16,-7 7 46 15,-4 0-172-15,-5 4-41 16,-2 13-22-16,3 4 18 16,9-2-11-16,6 1-2 15,6-5 13-15,0 0 4 16,11-2 7-16,10-3 37 15,-1 3 126-15,0-2 138 16,1 2-10-16,-2 1-4 0,-4 4-270 16,-4 5-24-1,-4 2 0-15,-4 3 0 0,-3 1 0 16,0-4 0-16,-5-2 0 16,-9-7 0-16,-2-1 0 15,-3-7 0-15,2-1 0 16,0-3 0-16,2-4 0 15,9 0-694-15,6 0-312 16</inkml:trace>
  <inkml:trace contextRef="#ctx0" brushRef="#br0" timeOffset="52255.56">19889 3485 277 0,'0'0'154'16,"0"0"413"-16,0 0 313 16,0 0-711-16,0 0-169 15,0 0 0-15,0 22 0 16,0 11 0-16,0 5 0 16,0 0 0-16,0 1 0 15,0-4 0-15,0-8 0 16,0-5 0-16,0-10 0 0,-2-4 0 15,2-8-642 1,-2 0-319-16,1-13 669 0</inkml:trace>
  <inkml:trace contextRef="#ctx0" brushRef="#br0" timeOffset="52408.08">19830 3193 412 0,'0'0'305'15,"0"0"781"-15,0 0-842 16,0 0-244-16,0 0 0 16,0 0-937-16,48 19 321 15,-15 20 263-15</inkml:trace>
  <inkml:trace contextRef="#ctx0" brushRef="#br0" timeOffset="52737.2">20093 3434 327 0,'0'0'79'15,"0"0"347"-15,0 0 221 16,0 0-487-16,0 0-121 16,97 5 35-16,-70 27-28 15,-2 8 57-15,-4 4-16 16,-6-3-28-16,-5-1-59 0,-5-9 0 15,-4-13 0 1,1-9 0-16,-2-9 0 0,1 0 0 16,1-17 0-1,1-14 0-15,2-7 0 0,3-6 0 16,3 2 0-16,2 2 0 16,2 4 0-16,4 10 0 15,6 6 0-15,3 12 0 16,2 8-335-16,-5 0-1017 15,-7 0 1008-15</inkml:trace>
  <inkml:trace contextRef="#ctx0" brushRef="#br0" timeOffset="53601.42">20569 3500 227 0,'0'0'25'15,"0"0"28"-15,0 0 52 16,0 0 9-16,88 30-14 15,-63-30 19-15,-2 0-7 16,-4-3-48-16,0-8 30 16,-4-5-2-16,-1-2 91 15,-1-3-66-15,-4-1-32 16,-1-1 8-16,-4 6-26 16,-4 3 18-16,0 4 12 15,0 4 36-15,-6 5-51 16,-6 1-82-16,-8 0-59 15,-5 10 19-15,-6 11 40 0,-4 7-6 16,2 6-6-16,6 3 1 16,7 1-7-16,16-3-97 15,4-5-99-15,24-6-95 16,19-10-102-16,9-5 107 16,4-6 93-16,-3-3 79 15,-1 0 36-15,-4-1 22 16,-5-11 48-16,-4-4 26 15,-6-4 25-15,-6-4 23 16,-2 1-5-16,-7-2-2 16,-2 2 10-16,-3 4 17 15,-9 2 47-15,0 5 84 16,-4-1 228-16,0 3 92 16,0 2-145-16,-13 4-246 15,-1 3-128-15,-6 1 0 16,-4 1 0-16,-4 21 0 0,-1 7 0 15,3 8 0-15,6 1 0 16,7-3 0-16,7-6 0 16,6-11 0-16,0-9 0 15,22-7 0-15,11-2 0 16,6-9 0-16,4-16 0 16,-5-7 0-16,-3-6 0 15,-5-2 0-15,-5-5 0 16,-1-3 0-16,-5-8 0 15,1-8 0-15,-4-8 0 16,-4-4 0-16,-8 1 0 0,-4 6 0 16,0 11 0-16,-6 13 0 15,-7 10 0-15,3 12 0 16,2 9 0-16,3 7 0 16,4 7 0-16,-2 1 0 15,2 28 0-15,1 16 0 16,0 19 0-16,7 12 0 15,10 6 0-15,2 1 0 16,-7-6 0-16,-4-5 0 16,-4-8 0-16,-3-6 0 15,-1-10 0-15,5-13 0 16,-1-7 0-16,5-13 0 0,6-6 0 16,-1-3 0-1,2-5 0-15,1-1-146 0,-1-13-1291 16,2-19 1046-16</inkml:trace>
  <inkml:trace contextRef="#ctx0" brushRef="#br0" timeOffset="54228.42">22752 3453 23 0,'0'0'170'0,"0"0"-65"15,0 0 96-15,0 0 216 16,-18-76 206-16,9 67-115 0,-2 5-508 15,-5 2 0-15,-6 2 0 16,-7 5 0-16,-5 16 0 16,0 10 0-16,2 7 0 15,9 10 0-15,9 2 0 16,11-3 0-16,3-4 0 16,4-11 0-16,16-9 0 15,2-9 0-15,5-9 0 16,2-5 0-16,-3 0 0 15,1-18 0-15,-3-6 0 16,-3-5 0-16,-5-3 0 0,-5-2 0 16,-7 2 0-1,-4 4 0-15,0-1 0 16,0 2 0-16,-10 1 0 0,-4 5 0 16,4 7 0-16,4 5 0 15,6 9 0-15,0 0-267 16,28 15-1147-16,14 2 1199 15</inkml:trace>
  <inkml:trace contextRef="#ctx0" brushRef="#br0" timeOffset="55069.17">23001 3474 364 0,'0'0'205'16,"0"0"711"-16,0 0-354 15,-32-74-562-15,29 68 0 16,2 4 0-16,-1 2 0 16,2 0 0-16,0 0 0 15,-1 15 0-15,1 9 0 16,0 9 0-16,0 3 0 16,0 3 0-16,3-3 0 15,7-2 0-15,3-7 0 16,1-7 0-16,3-8 0 15,4-5 0-15,4-7 0 16,5 0 0-16,0-1 0 0,1-16 0 16,-3-2 0-16,-7-5 0 15,-1-3 0-15,-7-1 0 16,-6-3 0-16,-1 3 0 16,-4 3 0-16,-2 4 0 15,0 4 0-15,0 4 0 16,0 6 0-16,0 3 0 15,0 3 0-15,0 1 0 16,0 0 0-16,0 0 0 16,0 7 0-16,0 13 0 15,0 8 0-15,0 7 0 16,0 5 0-16,0 2 0 16,9-1 0-16,6-3 0 0,3-9 0 15,4-5 0 1,5-10 0-16,4-10 0 0,2-4 0 15,5-7 0-15,0-19 0 16,-1-8 0-16,-4-5 0 16,-6-7 0-16,-4-2 0 15,-6-6 0-15,-3-6 0 16,-7-8 0-16,-5 0 0 16,-2-2 0-16,0 8 0 15,-9 9 0-15,-6 6 0 16,-3 8 0-16,3 6 0 15,0 8 0-15,6 6 0 16,3 9 0-16,2 8 0 0,2 2 0 16,2 0 0-16,0 1 0 15,0 20 0-15,0 10 0 16,0 16 0-16,8 6 0 16,2 13 0-16,2 5 0 15,-1 6 0-15,-1 1 0 16,-1-1 0-16,-2-6 0 15,3-8 0-15,1-12 0 16,1-16 0-16,0-14 0 16,2-10 0-16,-1-9 0 15,5-2 0-15,-3 0 0 16,0-6 0-16,-9-11 0 0,-6-9-1343 16,-12-1 749-16</inkml:trace>
  <inkml:trace contextRef="#ctx0" brushRef="#br0" timeOffset="55211.3">23352 3478 243 0,'0'0'117'0,"0"0"-62"16,98-47 101-16,-25 37-128 16,9 5-28-16,3 3-7 15,-7 2-203-15,-13 0-22 16</inkml:trace>
  <inkml:trace contextRef="#ctx0" brushRef="#br0" timeOffset="55803.05">24129 3413 188 0,'0'0'101'16,"0"0"200"-16,0 0 827 16,0-88-799-16,0 68-329 15,0 4 0-15,-2 5 0 16,2 9 0-16,0 1 0 15,0 1 0-15,0 0 0 16,0 3 0-16,-1 26 0 16,-4 14 0-16,1 18 0 15,-1 12 0-15,1 3 0 16,2 0 0-16,-1-4 0 16,3-11 0-16,0-12 0 15,0-8 0-15,0-11 0 16,0-9 0-16,0-10 0 0,0-5 0 15,0-6 0-15,0 0 0 16,0 0 0-16,0 0 0 16,0-2 0-16,0-14 0 15,-11-11 0-15,-11-12 0 16,-4-8-803-16,2-11 197 16,8-7 404-16,14-6 138 15,2-1 48-15,15 5-22 16,4 3 7-16,-1 9 31 0,-3 7 7 15,-6 10 48-15,-3 12 22 16,-1 10 79-16,-4 7 161 16,1 7 33-16,2 2-131 15,9 0-219-15,10 12 27 16,8 9-27-16,5 5 71 16,1-2 41-16,-7 0 36 15,-8-2-3-15,-11-2-69 16,-11 1-76-16,0 3 0 15,-27 1 0-15,-10 1 0 16,-5-5 0-16,0-4 0 16,14-6 0-16,11-4 0 15,13-2-146-15,4-5-973 16,15 0 616-16,16-5 276 0</inkml:trace>
  <inkml:trace contextRef="#ctx0" brushRef="#br0" timeOffset="56602.47">24576 3372 102 0,'0'0'224'15,"0"0"17"-15,0 0 870 16,0-73-742-16,0 65-369 16,-1 3 0-16,1 3 0 15,0 2 0-15,0 0 0 16,0 0 0-16,-2 0 0 15,1 8 0-15,1 13 0 16,0 7 0-16,0 9 0 0,0-2 0 16,0-2 0-16,6-5 0 15,3-7 0-15,0-9 0 16,3-3 0-16,0-9 0 16,7 0 0-16,2-3 0 15,-2-11 0-15,-1-3 0 16,-6-2 0-16,-2-4 0 15,-4-3 0-15,-1 1 0 16,0-2 0-16,-5 3 0 16,0 5 0-16,0 3 0 15,0 7 0-15,0 4 0 0,0 4 0 16,0 1 0 0,0 0 0-16,0 3 0 0,-2 15 0 15,2 10 0 1,0 7 0-16,0 5 0 0,11-1 0 15,8-2 0-15,3-3 0 16,-1-7 0-16,2-9 0 16,-1-5 0-16,3-9 0 15,2-4 0-15,4 0 0 16,2-20 0-16,1-7 0 16,2-8 0-16,-1-4 0 15,-4-7 0-15,-1-5 0 16,-2-8 0-16,-3-9 0 15,-5-3 0-15,-5-6 0 0,-9 0 0 16,-6 4 0-16,0 6 0 16,0 15 0-16,-14 13 0 15,3 16 0-15,2 12 0 16,2 8 0-16,4 3 0 16,-4 10 0-16,0 21 0 15,2 15 0-15,4 10 0 16,1 10 0-16,6 2 0 15,10 0 0-15,-2 0 0 16,-1-3 0-16,-6-7 0 16,-1-6 0-16,-1-5 0 15,1-7 0-15,0 0 0 16,0-6 0-16,0-7 0 0,1-6 0 16,2-8 0-16,1-6 0 15,-2-4-358-15,-8-3-805 16,0-7 840-16</inkml:trace>
  <inkml:trace contextRef="#ctx0" brushRef="#br0" timeOffset="56755.06">24802 3266 283 0,'0'0'97'15,"0"0"58"-15,92-43 447 16,-1 30-360-16,21 3-226 15,9 5-16-15,-5 2-457 16,-10-4-96-16,-12-5 236 0</inkml:trace>
  <inkml:trace contextRef="#ctx0" brushRef="#br0" timeOffset="57041.32">25874 3371 694 0,'0'0'1167'0,"0"0"-981"15,0 0-186-15,0 0 0 0,0 0 0 16,0 0 0 0,0 4 0-16,0-4 0 0,0 0 0 15,0 0 0 1,0 0 0-16,0 0 0 0,0 0 0 15,0 0 0-15,0 0 0 16,0 0 0-16,0 0 0 16,0 0 0-16,0 0 0 15,-7-1 0-15,-15-13-1879 16</inkml:trace>
  <inkml:trace contextRef="#ctx0" brushRef="#br0" timeOffset="61983.28">12869 6540 99 0,'0'0'39'15,"0"0"16"-15,0 0 16 16,0 0 12-16,0 0 8 16,0 0 61-16,0 0 73 15,-60-80 57-15,41 70 166 16,-1 0-161-16,-5 0-72 0,-3 3-215 16,-5 0 0-16,0 3 0 15,-3-1 0-15,-1 4 0 16,1 1 0-16,-1 0 0 15,-3 0 0-15,-6 3 0 16,-2 8 0-16,-1 5 0 16,1 0 0-16,0 3 0 15,3 2 0-15,4 2 0 16,0 3 0-16,4 5 0 16,-3 4 0-16,-1 3 0 15,2 3 0-15,4 1 0 16,-1 3 0-16,9 0 0 15,3 2 0-15,0 3 0 16,7 6 0-16,0 3 0 16,5 3 0-16,2-1 0 15,4-1 0-15,4 2 0 0,2 3 0 16,0 3 0-16,9 4 0 16,7-1 0-16,4-3 0 15,2-2 0-15,5-6 0 16,3-2 0-16,3-2 0 15,4-2 0-15,6-3 0 16,8-2 0-16,7-2 0 16,8-3 0-16,0 2 0 15,1-4 0-15,-5-5 0 16,-4-6 0-16,-2-4 0 16,1-6 0-16,-1-4 0 0,4-7 0 15,4-6 0-15,2-4 0 16,4 0 0-16,0-4 0 15,0-6 0 1,0-1 0-16,-1-2 0 0,-2 2 0 16,-6-3 0-16,-7-3 0 15,-5-3 0-15,-1-6 0 16,-3-6 0-16,-2-4 0 16,0-5 0-16,-4 1 0 15,0-5 0-15,-1-2 0 16,-2-1 0-16,-3-2 0 15,-5 2 0-15,-4 0 0 0,-9 4 0 16,-4 0 0-16,-4 0 0 16,-6 0 0-16,-1-6 0 15,0-3 0-15,0-3 0 16,0 1 0-16,0 5 0 16,-1 1 0-16,-5 3 0 15,-1 2 0-15,-2-1 0 16,-4-2 0-16,-1 1 0 15,-4-2 0-15,0 0 0 16,0 3 0-16,2 1 0 16,-2 4 0-16,3 4 0 15,-3 0 0-15,-1 6 0 16,-2-1 0-16,-6 2 0 0,-3 1 0 16,0 0 0-1,-1 2 0-15,3-1 0 0,1 3 0 16,3 1 0-16,3 4 0 15,-1 4 0-15,-5 1 0 16,-6 4 0-16,-6 4 0 16,-12 4 0-16,-4 2 0 15,0 0 0-15,1 0 0 16,7 0 0-16,6 0 0 16,2 0 0-16,-1 0 0 15,0 0 0-15,1 0 0 16,0 0 0-16,-1 7-979 15,-3 2 212-15</inkml:trace>
  <inkml:trace contextRef="#ctx0" brushRef="#br0" timeOffset="63498.52">12494 6991 65 0,'0'0'46'16,"0"0"12"-16,0 0 20 15,0 0 8-15,0 0 22 16,0 0 20-16,-13-9 103 16,13 8 101-16,0 1-75 15,3-4-85-15,30-5-105 16,22-2-39-16,21-4 0 15,12 0 6-15,-4 1-29 16,-8 0 29-16,-9 1-34 16,-12 5 0-16,-11 0 0 15,-18 6 0-15,-12-1-113 16,-10 3-115-16,-4 0-19 16,0 0-80-16,-4 0 109 15,-19 0 65-15,-8 0 0 0,-11 8 57 16,2 1 39-16,-2-1 10 15,1-1 16-15,-4-1 23 16,0 0 6-16,2-2 2 16,2-2 0-16,7 0 3 15,0-2 21-15,7 1 14 16,3-1 5-16,5 0 31 16,5 0 37-16,4 0 70 15,2 0 270-15,2-4 141 16,3 0-139-16,0 0-453 0,2 2 0 15,-1 0 0 1,1 2 0-16,-1 0 0 0,2 0 0 16,-1 0 0-1,1 0 0-15,0 0 0 0,0 0 0 16,0 0 0-16,0 0 0 16,0 0 0-16,0 8 0 15,1 10 0-15,11 10 0 16,9 5 0-16,7 5 0 15,5 3 0-15,11 3 0 16,3-2 0-16,4-1 0 16,-2-1 0-16,-7-5 0 15,-7-4 0-15,-9-6 0 0,-5-6 0 16,-9-6 0 0,-3-4 0-16,-6-2 0 0,-3-6 0 15,0 1 0 1,0-1 0-16,0-1 0 15,0 5 0-15,0 5 0 0,-7 5 0 16,-8 10 0-16,-8 5 0 16,-2 3 0-16,-5 0 0 15,-3 0 0-15,1 0 0 16,-1-1 0-16,1-3 0 16,4-2 0-16,7-4 0 15,3-5 0-15,6-6 0 0,3-1 0 16,6-6 0-16,2-3 0 15,1 1 0-15,0-3 0 16,0 0 0-16,0 0 0 16,0 0 0-16,0 0 0 15,0 0 0-15,0 1 0 16,0 2 0-16,12 3 0 16,9-1 0-16,15 1 0 15,14-2 0-15,11-1 0 16,7-2 0-16,-3-1 0 15,-4 0 0-15,-7 0 0 16,-12 0 0-16,-12 0 0 16,-11 0 0-16,-13 0 0 15,-3 0 0-15,-3 0 0 16,0 0 0-16,0 0 0 16,0 0 0-16,0-5 0 15,2-6 0-15,3-7 0 0,-3 1 0 16,-1-3 0-16,-1 0 0 15,0 0 0-15,0 3 0 16,0 4 0-16,0 4 0 16,0 7 0-16,0 0 0 15,0 2 0-15,0 0 0 16,0 0 0-16,0 0 0 16,0 0 0-16,0 0 0 15,0 0 0-15,0 0 0 16,0 0 0-16,0 0 0 0,0 4 0 15,0-2-1412 1,0-2 914-16</inkml:trace>
  <inkml:trace contextRef="#ctx0" brushRef="#br0" timeOffset="64052.17">13118 6904 47 0,'0'0'60'15,"0"0"-20"-15,0 0 5 0,0 0 9 16,0 0-8-16,0 0 39 15,0-13 21-15,0 12 126 16,0 0 282-16,0 1 95 16,0 0-400-16,0 0-209 15,0 0 0-15,0 0 0 16,0 0 0-16,0 0 0 16,0 0 0-16,0 0 0 15,0 7 0-15,0 14 0 16,0 6 0-16,0 1 0 15,0-3 0-15,0-4 0 16,0-4 0-16,0-2 0 16,0-1 0-16,0 0 0 15,2 4 0-15,5 4 0 16,2-1-140-16,-8-7-1426 16</inkml:trace>
  <inkml:trace contextRef="#ctx0" brushRef="#br0" timeOffset="65797.36">9264 5923 6 0,'0'0'155'0,"0"0"-97"16,0 0 63-16,0 0 44 15,0 0 182-15,0 0 196 16,0 0-37-16,-13 0-360 15,13 0-146-15,0 0 0 16,0 0 0-16,0 0 0 16,0 0 0-16,0 0 0 15,0 0 0-15,0 4 0 16,18 3 0-16,16 4 0 16,20 4 0-16,16 2 0 0,14 0 0 15,4 2 0-15,3-4 0 16,-6 0 0-16,4-2 0 15,-8 1 0-15,-5 1 0 16,-5 0 0-16,-3 1 0 16,-1 2 0-16,2 0 0 15,0 1 0-15,6-4 0 16,4 1 0-16,3-5 0 0,0-2 0 16,-10 2 0-1,-14-4 0-15,-16-2 0 0,-8 2 0 16,-8-2 0-16,1 0 0 15,1 1 0-15,2-1 0 16,1 0 0 0,-3-1 0-16,-1 2 0 0,0-1 0 15,-2 1 0-15,-2 1 0 16,4 0 0-16,-3-2 0 16,-4 0 0-16,0-2 0 15,-1 1 0-15,0-1 0 16,0-2 0-16,-2 3 0 15,-2-1 0-15,2 2 0 16,-5-1 0-16,1 2 0 16,-1 1 0-16,-1-3 0 0,2 1 0 15,-1 0 0-15,-3-1 0 16,3-1 0-16,-3-1 0 16,0 1 0-16,2 1 0 15,2 0 0-15,1 2 0 16,0-2 0-16,1 1 0 15,0-1 0-15,4 0 0 16,1-2 0-16,0 0 0 16,3 1 0-16,-4 0 0 15,2 1 0-15,-2 2 0 16,1 0 0-16,1 1 0 16,-4-1 0-16,0-1 0 15,-1 1 0-15,-1-1 0 16,5 3 0-16,-1-3 0 0,4 0 0 15,0 2 0-15,0-4 0 16,-5 2 0-16,-1-2 0 16,-1-2 0-16,-3 2 0 15,-4 0 0-15,0 2 0 16,4 0 0-16,-4 0 0 16,2 0 0-16,-1-2 0 15,-4 2 0-15,5-4 0 16,-7 1 0-16,2-1 0 15,-3-1 0-15,-2 2 0 16,-1-2 0-16,0 0 0 16,0 0 0-16,0 2 0 15,-11 1 0-15,-16-3-658 16,-14 0-541-16</inkml:trace>
  <inkml:trace contextRef="#ctx0" brushRef="#br0" timeOffset="66964.63">9111 7116 108 0,'0'0'34'15,"0"0"16"-15,0 0 7 16,0 0 13-16,0 0-8 16,0 0 7-16,-12 0-3 15,12 0 17-15,-3 0 0 16,3 1 17-16,-1 0 10 0,1 1 53 15,0 0-17-15,0-2-54 16,0 0-1-16,0 0-1 16,3 2-69-16,10 4 7 15,5 3 71-15,13-2 65 16,12 0 21-16,17-4-109 16,15 0-76-16,14-3 0 15,10 0 0-15,3 0 0 16,-3 0 0-16,-8 0 0 15,-6 0 0-15,-12-2 0 16,-6 1 0-16,-4 1 0 16,-3 0 0-16,2 0 0 15,-2-2 0-15,1 2 0 16,-1 0 0-16,-2 0 0 16,3 0 0-16,0 0 0 0,-1 0 0 15,-2 0 0-15,-2 0 0 16,-3 0 0-16,1 0 0 15,-4 0 0-15,-5 0 0 16,-3 0 0-16,-3 0 0 16,-6 0 0-16,-2 0 0 15,-3 0 0-15,1 0 0 16,0 0 0-16,7 0 0 16,6-5 0-16,3-1 0 15,-2-1 0-15,-5 4 0 0,-9-1 0 16,-8 1 0-16,-6 1 0 15,3 2 0-15,-1-4 0 16,6 2 0 0,4 1 0-16,0-2 0 0,0 2 0 15,-9 0 0-15,0-1 0 16,-9 1 0-16,-5-1 0 16,-2 2 0-16,-1 0 0 15,-1 0 0-15,6 0 0 16,0 0 0-16,8 0 0 15,0-1 0-15,1 1 0 16,-1 0 0-16,-5-2 0 16,-3 2 0-16,-3-1 0 0,-3 0 0 15,0 1 0-15,0 0 0 16,0 0 0-16,0 0 0 16,-18 0 0-16,-14 10 0 15,-17 2-1513-15,-12 5 1000 16</inkml:trace>
  <inkml:trace contextRef="#ctx0" brushRef="#br0" timeOffset="68020.23">9148 8359 63 0,'0'0'16'16,"0"0"11"-16,0 0 10 15,0 0-13-15,0 0 7 16,0 0 3-16,-24 23 3 16,24-22-1-16,-1 1 12 15,-1-1 21-15,1 1 3 0,1-1-15 16,0-1-7-16,0 0 0 15,0 1-4-15,4 1-13 16,14-1 54-16,10-1 160 16,14 0-8-16,15 0-30 15,15-10-65-15,8-4-25 16,7-2-56-16,4 1-63 16,1-4-6-16,2-4 6 15,-1 2 0-15,-2-2 6 16,-6 3-6-16,6 1 0 15,-3 0 0-15,4-1 6 16,1 3 11-16,4-1-17 16,-3 3 17-16,-3-1-11 0,-3 2-6 15,-9-2-17-15,-7 1-24 16,-4-1 36-16,-1 1-18 16,-6 1-35-16,-5 0 13 15,-3 5-6-15,-2 0 18 16,-6 2-1-16,-4 2-15 15,-6 1 49-15,-7-2-5 16,-2 1 5-16,2-1 0 16,2-2 0-16,7-2 5 15,2-1-5-15,1 0 0 16,-1 1 6-16,1 2-6 16,-4 1 21-16,-6 1-21 15,-9 1 0-15,-5 3 11 16,-4 1-5-16,0-1 5 0,-3 0 0 15,0-1 11-15,1 1 18 16,-5 2-35-16,-1 0-5 16,-1-1 12-16,-1 1-1 15,-1 0 11-15,-1 0 29 16,2 0 30-16,1-3-18 16,0 1 30-16,7 0-40 15,-2-1-53-15,-2 2 0 16,-3-1 0-16,-3 2 0 15,0 0 0-15,-2 0-105 16,-23 5-226-16,-9 13-179 16,-19 1-88-16,-11 3 274 15</inkml:trace>
  <inkml:trace contextRef="#ctx0" brushRef="#br0" timeOffset="69162.33">9606 10112 134 0,'0'0'4'0,"0"0"36"16,0 0 10-16,0 0-22 16,0 0-5-16,0 0 2 15,-3 27 8-15,3-26 20 16,0-1 0-16,0 0 2 16,5 0 46-16,12 0 192 15,8-4 29-15,3-9-110 16,5-3-39-16,0 2-32 0,2-3-49 15,4 1-34-15,6-4-35 16,4-1 0-16,8-5-11 16,2-4-1-16,5-1-11 15,4-1 0-15,0-3 12 16,-2-2-12-16,1 1 5 16,3-4 1-16,0 0 6 15,7-1 23-15,3 1-17 16,2-1-18-16,-3 1 0 15,0 0 0-15,-6-1 0 16,0 2 0-16,-4 1 0 16,-2 2 0-16,-1-1 0 15,-3 1 0-15,-2 1 0 16,0 1 0-16,0 1 0 16,-1 0 0-16,-2 2 0 0,-2 2 0 15,-6 1 0-15,4 1 0 16,-2 2 0-16,3-1 0 15,0-3 0-15,2-2 0 16,4-3 0-16,-3-1 0 16,0 1 0-16,-1 2 0 15,-2 1 0-15,-5 4 0 16,-9 2 0-16,-8 6 0 16,-3-1 0-16,-2 0 0 15,3-1 0-15,5-3 0 0,8-2 0 16,3-2 0-16,1-2 0 15,-2 3 0-15,-8 6 0 16,-13 4 0-16,-8 5 0 16,-6 5 0-16,-5 0 0 15,0 2 0-15,0-1 0 16,3-2 0-16,0 1 0 16,0 0 0-16,0 0 0 15,-3 4 0-15,-3 2 0 16,-3 1 0-16,0 0 0 15,0 0 0-15,0 0 0 16,0 0 0-16,-19 0 0 16,-16 8 0-16,-15 7 0 0,-19 0-1500 15,-16-3 989-15</inkml:trace>
  <inkml:trace contextRef="#ctx0" brushRef="#br0" timeOffset="69713.36">10260 8665 108 0,'0'0'60'0,"0"0"36"16,0 0 135-16,0 0 204 15,0 0 158-15,0 0-99 0,39-2-464 16,-38 9-30 0,2 2 0-16,0 4 0 0,-3-6 0 15,0-4 0-15,0-2 0 16,0-1 0-16,0 0 0 15,0 0 0-15,0 0 0 16,0-4 0-16,0-6 0 16,0-1 0-16,-6 3 0 15,3 1 0-15,2 4 0 16,1 3 0-16,0 0 0 0,0 11 0 16,0 14-1049-1,0 8 390-15,0 3 400 0</inkml:trace>
  <inkml:trace contextRef="#ctx0" brushRef="#br0" timeOffset="70047.45">10403 9015 283 0,'0'0'18'15,"0"0"202"-15,0 0 68 16,0 0 220-16,0 0-45 15,0 0-196-15,21 31-267 16,-21-28 0-16,0-2 0 16,0-1 0-16,0 0 0 0,0 0 0 15,0 0 0-15,0 0 0 16,0 0 0-16,0 0 0 16,0 0 0-16,4 0 0 15,-4 0 0-15,0 0 0 16,0 0 0-16,0 0 0 15,0 0 0-15,0-1 0 16,0 0 0-16,0 1 0 16,0 0 0-16,3 0 0 15,5 10-668-15,-1 7-324 16,-2 0 711-16</inkml:trace>
  <inkml:trace contextRef="#ctx0" brushRef="#br0" timeOffset="70270.87">10503 9225 91 0,'0'0'63'0,"0"0"86"16,0 0 177-16,0 0 513 15,0 0-260-15,0 0-579 16,12 29 0-16,-12-18 0 16,0-1 0-16,0 0 0 15,0-6 0-15,0-3 0 16,0-1 0-16,0 0 0 15,0 0 0-15,0 0 0 16,0-8 0-16,6-5 0 0,-3-3 0 16,-2-2-1505-1</inkml:trace>
  <inkml:trace contextRef="#ctx0" brushRef="#br0" timeOffset="71645.31">7846 5726 132 0,'0'0'65'0,"0"0"23"16,0 0 58-16,0 0 11 16,0 0 100-16,0 0 99 15,-15-58-147-15,15 57-42 16,10 1-100-16,8 0-33 0,6 0 0 16,0 0 17-1,-3 8-11-15,4 9 6 0,-4 3-17 16,-4 7 0-16,-3 2-12 15,-3 5 18-15,-8 5-18 16,0 0 7-16,-3 3-7 16,0-4-11-16,-3-4 5 15,-6-8 2-15,1-12-13 16,5-9 0-16,2-5 0 16,1 0 0-16,0 0 0 15,0-5 0-15,0-13 0 16,0-8 0-16,0-5 0 15,12-1 0-15,0-4 0 16,6 4 0-16,-1 1 0 16,-3-2 0-16,2 3 0 0,-4 0 0 15,-1 2 0-15,-4 7 0 16,1 5 0-16,-5 5 0 16,-2 5 0-16,-1 2 0 15,0 4 0-15,0 0 0 16,0 0 0-16,0 0 0 15,0 0 0-15,0 0 0 16,0 0 0-16,0 0 0 16,0 12 0-16,-1 9 0 15,-10 9 0-15,-2 0 0 16,2 3 0-16,1 1 0 16,7 2 0-16,3-3 0 15,0 0 0-15,0-3 0 16,13-4 0-16,4-5 0 0,10-5 0 15,4-4 0-15,5-3-403 16,7 0-485-16,3-2 477 16,0-3 220-16</inkml:trace>
  <inkml:trace contextRef="#ctx0" brushRef="#br0" timeOffset="72030.28">8529 6007 198 0,'0'0'118'0,"0"0"84"0,0 0 122 16,0 0 137 0,0 0-176-16,0 0-110 0,-49-4-117 15,32 24-7-15,1 6 30 16,4 2-40-16,4 4-18 15,5-3-11-15,1-1 6 16,2-6-18-16,0-7 0 16,0-7 0-16,8-4 0 15,9-4 0-15,7 0 0 16,3-13 0-16,-1-4 0 0,-6-3 0 16,-5 3 0-1,-9-2 0-15,-3 3 0 0,-3 0 0 16,0-1 0-16,-2 2 0 15,-13-3 0-15,-7 4 0 16,1-3 0-16,0 1-175 16,0 4-975-16,2-8 659 15</inkml:trace>
  <inkml:trace contextRef="#ctx0" brushRef="#br0" timeOffset="72463.7">8551 5534 105 0,'0'0'65'16,"0"0"29"-1,0 0 31-15,0 0 44 16,0 0 93-16,0 0 91 0,0 0-58 16,0 0-62-16,2 0-21 15,2 0-91-15,5-6-108 16,3 1-13-16,2 0-24 16,-2 5-646-16,-4 0-138 15,-6 3 488-15,-2 14 154 16</inkml:trace>
  <inkml:trace contextRef="#ctx0" brushRef="#br0" timeOffset="72632">8548 5740 166 0,'0'0'141'0,"0"0"117"15,0 0 253 1,0 0-97-16,0 0-164 0,0 0-215 15,72-58-35-15,-54 53-401 16,-2 1-478-16,-8-1 538 16</inkml:trace>
  <inkml:trace contextRef="#ctx0" brushRef="#br0" timeOffset="73135.8">9007 5332 78 0,'0'0'109'0,"0"0"26"0,0 0 136 15,0 0 328 1,0 0 162-16,0 0-667 0,-6-45-94 16,6 45 0-16,0 0 0 15,0 0 0-15,-2 0 0 16,2 0 0-16,0 0 0 15,0 6 0-15,0 10 0 16,3 4 0-16,7 6 0 16,-1 1 0-16,2 7 0 15,2 2 0-15,-2 4 0 16,-2-2 0-16,-2-3 0 16,-1-3 0-16,-5-9 0 15,1-11 0-15,-2-3 0 16,0-6 0-16,0-3 0 15,0 0 0-15,0 0 0 16,0 0 0-16,-15-8-1271 0,-6-5 673 16</inkml:trace>
  <inkml:trace contextRef="#ctx0" brushRef="#br0" timeOffset="73331.28">8872 5595 94 0,'0'0'245'0,"0"0"6"16,0 0 496-16,0 0-252 0,0 0-280 15,90-75-215-15,-34 53 0 16,5 2 0-16,-4 3-318 16,-7 4-579-16,-9 6 392 15,-10 0 290 1</inkml:trace>
  <inkml:trace contextRef="#ctx0" brushRef="#br0" timeOffset="73745.17">9440 5178 172 0,'0'0'137'16,"0"0"196"-16,0 0 669 16,0 0-599-16,0 0-403 15,0 0 0-15,-35-70 0 16,35 68 0-16,0 2 0 16,0 0 0-16,0 0 0 15,0 0 0-15,0 3 0 16,0 19 0-16,0 10 0 15,12 12 0-15,0 2 0 16,4 0 0-16,-4-4 0 16,0-4 0-16,-2-6 0 0,-1-7 0 15,-3-3 0-15,-1-9 0 16,-1-6 0-16,-4-4 0 16,0-3 0-16,0 0 0 15,0 0 0-15,0 0 0 16,0 1 0-16,0 2 0 15,0-3-1302-15,0 0 681 16</inkml:trace>
  <inkml:trace contextRef="#ctx0" brushRef="#br0" timeOffset="74759.92">7864 7249 25 0,'0'0'149'0,"0"0"-65"16,0 0 70-16,0 0 80 15,0 0 167-15,0 0-79 16,-6-19-80-16,6 19-130 15,7 0-112-15,14 0 0 16,10 8 6-16,1 6 40 16,-4 5-23-16,-3 6 5 15,-8 7-5-15,-1 4-5 0,-10 4-7 16,-6 3 18-16,0 0-12 16,-3-5-11-16,-9-10 0 15,2-9 0-15,7-9-6 16,3-9 0-16,0-1 6 15,0 0 17-15,1-17-6 16,17-9-17-16,4-4-29 16,1-6 18-16,4-2 5 15,-3-3 6-15,-2 0-6 16,-2 0 6-16,-4 2 0 16,-7 2 6-16,-3 5 11 15,-6 5 0-15,0 9 54 16,0 8-71-16,0 6 0 15,0 4 0-15,0 0 0 16,0 0 0-16,0 5 0 0,-8 15 0 16,1 7 0-16,1 5 0 15,2 2 0-15,4 5 0 16,0-2 0-16,0 3 0 16,7-3 0-16,6-3 0 15,7-4 0-15,-1-7 0 16,5-8 0-16,1-6 0 15,4-5-579-15,5-4-341 16,2 0 593-16,0 0 123 16</inkml:trace>
  <inkml:trace contextRef="#ctx0" brushRef="#br0" timeOffset="75035.2">8638 7318 345 0,'0'0'475'0,"0"0"670"16,0 0-1063-16,0 0-82 15,0 0 0-15,0 0 0 16,0-40 0-16,0 60 0 0,7 7 0 16,2 5 0-1,2 5 0-15,2 0 0 0,-1-2 0 16,1-5 0-16,-2-6 0 15,-2-6 0-15,-4-5 0 16,0-4 0-16,-3 5 0 16,-2-2 0-16,0-1-1450 15,-6 0 990-15</inkml:trace>
  <inkml:trace contextRef="#ctx0" brushRef="#br0" timeOffset="75756.98">8076 8568 253 0,'0'0'112'16,"0"0"31"-16,0 0 343 15,53-72 48-15,-20 58-74 16,6 3-401-16,7 5-59 0,-7 6 0 16,-3 0 0-16,-6 12 0 15,-7 12 0-15,-5 8 0 16,-10 5 0-16,-8 3 0 16,0 4 0-16,-8-2 0 15,-5-3 0-15,1-11 0 16,3-13 0-16,6-8 0 15,3-7 0-15,0 0 0 16,0-13 0-16,10-10 0 16,4-7 0-16,-1-4 0 0,2-4 0 15,-3-5 0-15,0-1 0 16,-3 0 0-16,-4 0 0 16,-4 4 0-16,-1 7 0 15,0 8 0-15,0 7 0 16,0 11 0-16,0 6 0 15,0 1 0-15,0 0 0 16,0 0 0-16,0 15 0 16,0 10 0-16,0 8 0 15,0 4 0-15,0 2 0 16,6 4 0-16,6-6 0 16,3-2 0-16,6-8 0 15,4-9 0-15,6-10 0 0,8-8 0 16,7 0 0-16,-1-5 0 15,-4-5-1135-15,-13 2 516 16,-9-1 344-16</inkml:trace>
  <inkml:trace contextRef="#ctx0" brushRef="#br0" timeOffset="76046.02">8756 8551 254 0,'0'0'127'0,"0"0"14"15,0 0 209-15,0 0-138 0,0 0-207 16,0 0 20-16,43 48 25 16,-40-21 15-16,-3 3 101 15,0-3 123-15,0 1 74 16,-6-9-363-16,0-7 0 15,6-9 0-15,6-3 0 16,25-6 0-16,10-12 0 16,1-4 0-16,-11 6 0 15,-12 8 0-15,-19 8-530 16,-19 0-705-16</inkml:trace>
  <inkml:trace contextRef="#ctx0" brushRef="#br0" timeOffset="77193.6">8507 10215 74 0,'0'0'139'16,"0"0"-55"-16,0 0 106 16,0 0 105-16,0 0 162 15,0 0-217-15,4-42-91 16,17 40-121-16,6 2-28 16,4 0-6-16,-1 19 6 0,-2 12 0 15,-8 5 17 1,-5 7 11-16,-9 4 17 15,-5 6-28-15,-1-1 12 16,0-4-12-16,-4-7 6 0,-2-16-11 16,1-10-12-16,2-9 6 15,3-6 17-15,0 0 29 16,0-2 76-16,0-15-128 16,0-9 0-16,0-6 0 15,0-8 0-15,11-2 0 16,4-2 0-16,1 0 0 15,6 2 0-15,-4 2 0 16,2 4 0-16,-4 6 0 16,-4 7 0-16,-6 7 0 0,0 6 0 15,-4 4 0-15,-2 4 0 16,0 2 0-16,0 0 0 16,0 0 0-16,0 0 0 15,0 8 0-15,-11 16 0 16,-5 10 0-16,1 9 0 15,0 3 0-15,10 1 0 16,4-3 0-16,1-4 0 16,3-6 0-16,22-8 0 15,8-6 0-15,10-10 0 16,11-8-546-16,7-2-339 16,-3 0 548-16,-7 0 145 15</inkml:trace>
  <inkml:trace contextRef="#ctx0" brushRef="#br0" timeOffset="77649.87">9075 10478 159 0,'0'0'126'15,"0"0"110"-15,0 0 122 16,0 0-23-16,0 0-97 16,0 0-46-16,72-8 8 15,-56 32 3-15,-4 5-203 16,-3 4 0-16,-6 5 0 0,-3 0 0 16,0-2 0-16,-1-4 0 15,-10-8 0-15,5-8 0 16,1-9 0-16,0-7 0 15,0 0 0-15,1-6 0 16,1-19 0-16,3-11 0 16,0-6 0-16,13-5 0 15,14 2 0-15,1 11 0 16,-1 11 0-16,-3 10 0 16,0 10 0-16,0 3 0 0,0 0 0 15,-2 13 0 1,0 4 0-16,-5 1 0 15,-1-1 0-15,-7-2 0 0,-1 0 0 16,-4-3 0-16,2 2 0 16,-6-4-1277-16,0-3 702 15</inkml:trace>
  <inkml:trace contextRef="#ctx0" brushRef="#br0" timeOffset="80391.09">10464 5521 98 0,'0'0'84'0,"0"0"3"0,0 0 59 15,0 0 10 1,0 0 196-16,0 0 99 0,0 0-10 16,-28-59-209-16,28 59-232 15,0 0 0-15,0 0 0 16,0 0 0-16,0 0 0 16,0 0 0-16,0 0 0 15,0 0 0-15,1 13 0 16,11 7 0-16,6 6 0 15,3 5 0-15,-2 3 0 0,4 1 0 16,-1-6 0 0,-4-4 0-16,-3-12 0 0,-8-8 0 15,-2-5 0-15,-1 0 0 16,1-11 0-16,7-11 0 16,-2-6 0-16,1-4 0 15,-1 2 0-15,-1 0 0 16,-1 3 0-16,-1 7 0 15,-4 6 0-15,-2 5 0 16,1 5 0-16,-1 3 0 16,-1 1 0-16,2 0 0 15,2 1 0-15,5 14 0 16,6 4 0-16,0 5 0 16,1-1 0-16,1-2 0 15,-1-4 0-15,-2-5 0 0,1-7-71 16,-6-5-33-16,-2 0 30 15,0 0 74-15,1-16 63 16,-2-5 29-16,3-4 2 16,-4-4-94-16,0-1 0 15,-5-2 0-15,0 0 0 16,0 1 0-16,-8 1 0 16,-6 3 0-16,-1 8 0 15,2 5 0-15,-1 4 0 16,4 6 0-16,-1 4 0 15,0 0 0-15,2 8 0 16,6 13-942-16,3 6 218 16,10-3 499-16</inkml:trace>
  <inkml:trace contextRef="#ctx0" brushRef="#br0" timeOffset="80725.88">11201 5479 121 0,'0'0'112'16,"0"0"15"-16,0 0 97 15,0 0 34-15,0 0 105 16,0 0-94-16,-73-9-182 16,58 31-60-16,0 6-16 0,5 2 1 15,7-3-12 1,3-5-17-16,0-5 6 0,7-7-44 15,8-6-31-15,0-4-8 16,1 0 94-16,-2-10 15 16,1-8 27-16,-6-3 32 15,-3-2 19-15,-5 0 8 16,-1 3 6-16,0 3-38 16,-4 3-69-16,-10 6-97 15,-5 8-591-15,-6 5 66 16,-7 18 290-16</inkml:trace>
  <inkml:trace contextRef="#ctx0" brushRef="#br0" timeOffset="81540.25">10067 6635 139 0,'0'0'90'0,"0"0"49"15,0 0 137-15,-61-90 290 16,45 70 62-16,4 4-419 15,3 6-209-15,0 6 0 16,9 2 0-16,0 2 0 16,0 0 0-16,0 19 0 15,10 10 0-15,10 14 0 0,-1 4 0 16,6-1 0-16,-1-2 0 16,-1-9 0-16,-1-9 0 15,-1-11 0-15,-6-8 0 16,-5-7 0-16,2 0 0 15,-3-8 0-15,4-15 0 16,-2-5 0-16,-3-2 0 16,-4 3 0-16,0-1 0 15,-2 8 0-15,-2 8 0 16,1 5 0-16,1 4 0 16,-1 3 0-16,5 0 0 0,3 0 0 15,6 11 0 1,0-1 0-16,1 0 0 0,-2-2 0 15,-1-2 0-15,-4-3 0 16,3-3 0-16,0 0 0 16,0-3 0-16,0-11 0 15,-2-4 0-15,-5-2 0 16,-2-6 0-16,0 0 0 16,-3-2 0-16,0-1 0 15,0 2 0-15,-11 4 0 16,0 4 0-16,2 6 0 15,3 6 0-15,1 6 0 0,4 1 0 16,1 0 0-16,-2 1 0 16,2 16-272-16,0 6-861 15,6-1 725-15</inkml:trace>
  <inkml:trace contextRef="#ctx0" brushRef="#br0" timeOffset="81798.17">10746 6543 87 0,'0'0'370'0,"0"0"-48"15,0 0 720-15,0 0-816 16,0 0-226-16,0 0 0 16,-6-55 0-16,6 55 0 15,0 3 0-15,0 15 0 0,12 9 0 16,1 9 0-16,-1 4 0 15,-3 1 0-15,0-3 0 16,-3-6 0-16,-3-6 0 16,-1-7 0-16,-1-3 0 15,-1-3 0-15,0-1-1205 16,0 0 589-16</inkml:trace>
  <inkml:trace contextRef="#ctx0" brushRef="#br0" timeOffset="82616.3">10134 7754 138 0,'0'0'99'16,"0"0"66"-16,0 0 102 15,0 0 265-15,0 0 88 16,0 0-394-16,-37-40-226 15,37 40 0-15,0 1 0 0,0 22 0 16,3 11 0 0,15 11 0-16,0 3 0 0,4-3 0 15,-1-6 0-15,-3-14 0 16,-3-10 0-16,-6-9 0 16,-5-6 0-16,-1 0 0 15,2-1 0-15,-2-16 0 16,6-6 0-16,-5-4 0 15,-2 1 0-15,-2-1 0 16,0 4 0-16,0 6 0 16,0 7 0-16,0 3 0 15,0 6 0-15,0 1 0 16,1 0 0-16,14 8 0 16,3 8 0-16,4 0 0 15,-4-1 0-15,-1-5 0 0,-5-5 0 16,-2-5 0-16,-1 0 0 15,0-9 0-15,-3-10 0 16,-1-3 0-16,-5-3 0 16,0 0 0-16,0 0 0 15,0-1 0-15,-8 1 0 16,-1 3 0-16,-2 3 0 16,0 6 0-16,3 6 0 15,2 3 0-15,3 4 0 16,3 0 0-16,0 4-134 15,3 13-1224-15,17 3 1017 16</inkml:trace>
  <inkml:trace contextRef="#ctx0" brushRef="#br0" timeOffset="82917.5">10735 7695 99 0,'0'0'283'16,"0"0"-209"-16,0 0 464 16,0 0 67-16,0 0-326 15,0 0-209-15,30-47-65 16,-21 70-5-16,2 8 81 16,-8 3-68-16,-3 7-13 0,0-2 0 15,0-6 0-15,0-11 0 16,-2-12 0-16,2-10 0 15,0 0 0-15,27-16 0 16,14-10 0-16,11-6 0 16,-2 6 0-1,-9 9-754-15,-16 10-102 0,-14 7 544 16</inkml:trace>
  <inkml:trace contextRef="#ctx0" brushRef="#br0" timeOffset="84058.17">10889 8798 265 0,'0'0'91'0,"0"0"55"16,0 0 358-1,0 0 242-15,0 0-451 16,0 0-295-16,-22-62 0 16,22 62 0-16,0 0 0 0,0 0 0 15,0 7 0-15,4 11 0 16,14 9 0-16,5 3 0 15,5 3 0-15,3 1 0 16,2 2 0-16,-3-4 0 16,-3-5 0-16,-5-7 0 15,-8-9 0-15,-3-7 0 16,-3-4 0-16,4-2 0 16,4-18 0-16,1-6 0 0,4-4 0 15,-4-3 0-15,-1 1 0 16,-3 0 0-16,-4 3 0 15,-3 2 0-15,-6 4 0 16,0 2 0-16,0 3 0 16,0 4 0-16,0 2 0 15,0 3 0-15,-3 1 0 16,1 4 0-16,1 0 0 16,-1 2 0-16,2 0 0 15,0-1 0-15,-1 2 0 16,1 1 0-16,0 0 0 15,0 0 0-15,0 0 0 0,0 0 0 16,0 0 0-16,-2 0 0 16,2 0 0-16,0 0 0 15,0 8 0-15,0 8 0 16,0 0 0-16,2 3 0 16,5 1 0-16,4-1 0 15,7 1 0-15,1-3 0 16,2 0 0-16,1-5 0 15,1-2 0-15,-5-7 0 16,-2-3 0-16,-1 0 0 16,0-9 0-16,-3-12 0 15,1-7 0-15,-2-1 0 16,-5-5 0-16,-5-3 0 16,-1-2 0-16,0-1 0 15,-10 2 0-15,-11 1 0 0,-3 6 0 16,0 3 0-16,0 6 0 15,5 5 0-15,4 6 0 16,6 3 0-16,3 5 0 16,5 3 0-16,1 0 0 15,0 5 0-15,7 16-261 16,17 6-833-16,3 0 605 16</inkml:trace>
  <inkml:trace contextRef="#ctx0" brushRef="#br0" timeOffset="84476.05">11677 8516 235 0,'0'0'256'15,"0"0"23"-15,0 0 795 16,0 0-871-16,0 0-203 15,0 0 0-15,0 0 0 16,34 20 0-16,-13 7 0 16,-2 6 0-16,0 5 0 15,-6 0 0-15,-3-4 0 16,-4-8 0-16,-3-11 0 16,-1-8 0-16,-2-7 0 0,3 0 0 15,0-7 0 1,3-13 0-16,-3-8 0 0,4-1 0 15,-1-1 0-15,-1 6 0 16,2 8 0-16,-6 8 0 16,1 5 0-1,-1 3 0-15,2 0 0 0,13 0 0 16,6 0 0-16,8 0 0 16,4 1 0-16,0-1 0 15,-1 0 0-15,0 0 0 16,-5 0-794-16,-4-5-201 15</inkml:trace>
  <inkml:trace contextRef="#ctx0" brushRef="#br0" timeOffset="88158.03">13893 7347 60 0,'0'0'26'0,"0"0"10"16,0 0-6-16,0 0 13 15,0 0 5-15,0 0-2 16,0 0-13-16,-21 0 12 16,18 0 16-16,0 0 3 15,1 0-8-15,-1 0 14 16,3 0-26-16,0 0-29 15,0 0 7-15,0 0-6 16,-1 0 12-16,1 0 14 16,0 0 28-16,0 0 1 0,0 2 12 15,0-2-12-15,0 0-28 16,0 0 3-16,0 0 19 16,0 2-16-16,0-2 0 15,0 0 66-15,-2 1 4 16,1-1-1-16,-2 1-16 15,1-1-39-15,1 1-5 16,-1 1-35-16,2-2 6 16,0 1-29-16,0 0-11 15,0-1 11-15,0 0 0 16,-1 0 0-16,1 0 0 16,0 0 0-16,-2 0 17 15,2 0 29-15,0 0-10 16,0 0-36-16,0 0 0 15,0 0 0-15,0 0 0 0,0 0 0 16,0 0 0-16,0 0 0 16,0 0 0-16,0 0 0 15,5 0 0-15,17 0 0 16,24 0 0-16,22 0 0 16,18 0 0-16,11 0 0 15,5-2 0-15,2-2 0 16,-6-2 0-16,1-4 0 15,-5-2 0-15,0-4 0 16,9-1 0-16,4 0 0 0,8 0 0 16,6 1 0-1,3 4 0-15,-4 1 0 0,-7 5 0 16,-15 0 0-16,-17 1 0 16,-17 0 0-16,-15 1 0 15,-10 0 0-15,-6 0 0 16,-4-1 0-16,-3 1 0 15,-4 0 0-15,-4 0 0 16,-3 2 0-16,-5 0 0 16,-4 0 0-16,-2 0 0 15,-4 0 0-15,1 2 0 16,-1-1 0-16,0 1 0 16,0-2 0-16,0 1 0 0,0 1 0 15,0 0 0 1,0 0 0-16,0 0 0 0,0 0 0 15,0 0 0-15,0 0 0 16,0 0 0-16,0 0-59 16,-9 6-728-16,-2 0 6 15,1-6 482-15</inkml:trace>
  <inkml:trace contextRef="#ctx0" brushRef="#br0" timeOffset="91348.68">16058 6488 71 0,'0'0'53'15,"0"0"-3"-15,0 0 25 16,0 0 9-16,0 0 16 16,0 0 26-16,-5-72 66 15,5 71 108-15,-2 1 28 16,2-2-51-16,0 2 26 16,0 0-215-16,0 0-88 15,0 0 0-15,0 0 0 16,0 0 0-16,0 0 0 15,0 0 0-15,0 5 0 16,0 13 0-16,-3 6 0 16,0 4 0-16,2 2 0 0,1 4 0 15,0-1 0-15,0 5 0 16,0 3 0-16,0 6 0 16,1 5 0-16,5 6 0 15,6 6 0-15,0 8 0 16,6 5 0-16,0 2 0 15,1 0 0-15,-2-7 0 16,-4-5 0-16,-4-4 0 16,-1-3 0-16,-2 0 0 15,-1-2 0-15,-2-1 0 16,0-1 0-16,1-3 0 16,0-2 0-16,1-6 0 15,2-4 0-15,2-6 0 16,-3-2 0-16,-2-6 0 15,1-3 0-15,-4-2 0 0,3 0 0 16,-3-2 0-16,2 4 0 16,0 2 0-16,-2 1 0 15,1-1 0-15,-1-1 0 16,1-4 0-16,-2-7 0 16,0-3 0-16,0-4 0 15,0-3 0-15,0-1 0 16,0-2 0-16,0 1 0 15,0-2 0-15,0 0 0 16,0 0 0-16,0 0 0 0,0 0 0 16,0 0 0-16,0 0 0 15,0 0 0-15,0 0 0 16,0 0 0-16,0 0 0 16,0 0 0-16,0 0 0 15,0 0 0-15,0 0 0 16,1 0 0-16,7 0 0 15,5 3 0-15,7-3 0 16,5 0 0-16,5 0 0 16,7 0 0-16,5-9 0 15,0-2 0-15,-1 0 0 16,1 1 0-16,-2 2 0 16,1 1 0-16,6-1 0 0,10 3 0 15,18-4 0 1,14-1 0-16,17-3 0 0,12 0 0 15,1-3 0-15,-2 5 0 16,-14 1 0-16,-12 4 0 16,-12 1 0-16,-8 0 0 15,0 0 0-15,-2-1 0 16,0-1 0-16,0 0 0 16,0 0 0-16,-1 1 0 15,-8 1 0-15,-6 1 0 16,-10-1 0-16,-3 1 0 15,-3 0 0-15,5-2 0 16,4 0 0-16,5-1 0 16,5 2 0-16,1-2-99 0,-4 2-63 15,-8 1 65-15,-10 3 75 16,-11 1-6-16,-10 0 22 16,-3 0-5-16,-3 0 5 15,-2 0 1-15,1 0 5 16,1 0 0-16,-2 0 5 15,-1 0-5-15,0 0 0 16,0 0 0-16,-3 0 6 16,-2 0-6-16,1 0 0 15,0 0 6-15,1 0-6 16,0 0 11-16,3 0-11 16,0-2 0-16,1-2 11 15,0 0-5-15,-1-1 11 16,1-1-1-16,-3-1 52 15,-2 1 53-15,0-1 1 0,-2 0-75 16,0-2-47-16,0-1 0 16,0-3 0-16,2-2 0 15,1-3 0-15,0-6 0 16,1-3 0-16,-1-4 0 16,-1-4 0-16,-2-4 0 15,0-2 0-15,0-8 0 16,-5-2 0-16,-4-6 0 0,-1-6 0 15,2 0 0 1,2-2 0-16,0 3 0 0,-1 1 0 16,3-2 0-16,-1 0 0 15,-1 0 0 1,0 5 0-16,0 1 0 0,-1 1 0 16,2 2 0-16,2-2 0 15,3 1 0-15,0 5 0 16,0 3 0-16,0 7 0 15,0 5 0-15,0 4 0 16,0 5 0-16,0 0 0 16,0 3 0-16,0 0 0 15,0-4 0-15,0 0 0 16,2-1 0-16,1-2 0 16,-2 3 0-16,2 4 0 0,-1 1 0 15,-1 7 0-15,2 2 0 16,-3 3 0-16,0 1 0 15,1 4 0-15,-1 0 0 16,0 3 0-16,0 1 0 16,0-1 0-16,0 2 0 15,0 0 0-15,0 0 0 16,0 0 0-16,0 0 0 16,0 0 0-16,0 0 0 15,0 0 0-15,0 0 0 16,0 0 0-16,0 0 0 15,0 0 0-15,0 0 0 16,0 0 0-16,0 0 0 16,0 0 0-16,0 0 0 0,0 0 0 15,0 0 0-15,0 0 0 16,0 0 0-16,-11 0 0 16,-6 0 0-16,-7 0 0 15,-4 0 0-15,-5 0 0 16,-9 0 0-16,-10 0 0 15,-7 0 0-15,-6 0 0 16,-2 5 0-16,-1 2 0 16,1 0 0-16,-4 1 0 15,-3 2 0-15,-4-2 0 16,2 2 0-16,2 0 0 16,2 1 0-16,-4-1 0 15,3 0 0-15,1-3 0 16,4-1 0-16,7-1 0 15,5 0 0-15,-2-1 0 0,-2 1 0 16,-9 4 0-16,-5 2 0 16,-2 3 0-16,-2 0 0 15,5 0 0-15,9-2 0 16,6-2 0-16,10-3 0 16,8-3 0-16,6 0 0 15,1 1 0-15,-2-2 0 16,1-1 0-16,-1 1 0 15,3-1 0-15,6 0 0 16,7 0 0-16,5-1 0 0,4 0 0 16,4-1 0-16,2 2 0 15,-2-2 0-15,-3 0 0 16,-3 3 0-16,-4-1 0 16,-2 1 0-16,-2 1 0 15,5-1 0-15,1-2 0 16,5 1 0-16,-1-1 0 15,3-1 0-15,1 0 0 16,-3 0 0-16,2 0 0 16,-2 0 0-16,4 0 0 15,2 0 0-15,0 0 0 16,-1 0 0-16,-2 0 0 16,-4 0 0-16,-1 0 0 0,-3 0 0 15,-5-3 0 1,-5 3 0-16,-1-1 0 0,1 1 0 15,2 0 0-15,6 0 0 16,6 0 0-16,6 0 0 16,1 0 0-16,3 0 0 15,0 0 0-15,0 0 0 16,0 0 0-16,0 0 0 16,0 0 0-16,0 0 0 15,0 0 0-15,0 0 0 16,0 0 0-16,-5 0 0 15,1 0 0-15,-3 0 0 16,4 0 0-16,1 0 0 16,2 0 0-16,0 0 0 0,-1 0 0 15,1 0 0-15,0 0 0 16,0 0 0-16,0 0 0 16,0 0 0-16,0 0 0 15,6 0-1025-15,10 4 246 16,-4 0 562-16</inkml:trace>
  <inkml:trace contextRef="#ctx0" brushRef="#br0" timeOffset="92369.76">16596 7001 156 0,'0'0'44'16,"0"0"13"-16,0 0 76 15,0 0 36-15,0 0 36 16,0 0-1-16,30-56-67 16,-18 56-69-16,10 0-22 15,5 9 43-15,4 5-8 16,-1 6-39-16,-2 5 44 16,1 3-48-16,-8 6 40 0,0 1-16 15,-8 4-22-15,-3-2 17 16,-7 1 0-16,-3-3-16 15,0-2-12-15,-1-3-6 16,-11-1-6-16,0-6 6 16,0-6 0-16,-1-4 19 15,4-3-42-15,0-6 0 16,-1-2 0-16,-1-2 0 16,-3 0 0-16,0-5 0 15,-3-10 0-15,1-5 0 16,2-4 0-16,-1-3 0 15,2-1 0-15,0-3 0 16,4-3 0-16,-1-1 0 16,3-2 0-16,3 0 0 0,1 2 0 15,-2 4 0-15,2 4 0 16,2 6 0-16,-1 7 0 16,2 5 0-16,0 3 0 15,0 1 0-15,0 3 0 16,-1-3 0-16,1 0 0 15,0-1 0-15,0 1 0 16,0 0 0-16,0 3 0 16,0 2 0-16,0 0 0 15,0 0 0-15,0 0 0 16,0 0 0-16,0 0 0 16,13 0 0-16,22 0 0 15,14-5 0-15,12-4 0 16,6-1 0-16,3 0 0 15,-1 1 0-15,-12 2 0 0,-13 4 0 16,-19 0 0-16,-12 1 0 16,-12 1 0-16,-1 0 0 15,0 1 0-15,0 0 0 16,0 0 0-16,0 0 0 16,0 0 0-16,0-1 0 15,0 1 0-15,0 0 0 16,0-2 0-16,3 1-152 0,9-4-1021 15,0-2 660 1</inkml:trace>
  <inkml:trace contextRef="#ctx0" brushRef="#br0" timeOffset="92860.43">17626 6706 160 0,'0'0'48'16,"0"0"20"-16,0 0 48 0,0 0 51 15,0 0 180-15,0 0 84 16,-32-42-45-16,29 42-104 16,-6 0-240-16,-10 17-42 15,-6 13 0-15,-7 11 0 16,2 7 0-16,3 8 0 16,0 5 0-16,4 8 0 15,6 2 0-15,8-1 0 16,9-2 0-16,0-6 0 15,16-4 0-15,10-3 0 16,8-5 0-16,0-9 0 16,-2-3 0-16,-4-10 0 0,-5-7 0 15,-5-4 0-15,-8-6 0 16,-1-4 0-16,-5-4 0 16,-1 2 0-16,0 0 0 15,2 1 0-15,1-1 0 16,6 1-642-16,-2-6-324 15,-1 0 668-15</inkml:trace>
  <inkml:trace contextRef="#ctx0" brushRef="#br0" timeOffset="93851.57">17863 6964 201 0,'0'0'29'0,"0"0"22"15,0 0 109-15,0 0-13 16,0 0-55-16,0 0-29 15,53-17-55-15,-2 1 8 16,10 3 17-16,5-1-33 0,-6 1 3 16,-7 4-6-16,-11 2-80 15,-15 4-25-15,-12-1 23 16,-9 4 15-16,-6 0 22 16,-2 0 9-16,-23 12-1 15,-12 7 2-15,-15-1-44 16,-3-2 6-16,0-5 2 15,5-4 18-15,9-4 56 16,7-3 17-16,4 2 30 16,5-2-1-16,3 0 3 15,5 0 18-15,2 0 3 16,3 0 35-16,-1-5 19 16,-1 1 39-16,4-1 161 0,0 2 0 15,4 0 12 1,1 3 38-16,4 0-374 0,-1 0 0 15,2 0 0-15,0 0 0 16,0 2 0-16,0 12 0 16,0 8 0-16,0 6 0 15,2 1 0-15,11 1 0 16,8-2 0-16,6-3 0 16,3 0 0-16,2-5 0 15,0 0 0-15,-6-4 0 16,-2-2 0-16,-6-3 0 15,-7-1 0-15,-2-2 0 16,-3-1 0-16,-6-3 0 16,0 1 0-16,0 0 0 0,0 3 0 15,0 2 0-15,-5 5 0 16,-14 7 0-16,-8 5 0 16,-7 7 0-16,-8 4 0 15,-1-4 0-15,1 0 0 16,6-4 0-16,8-9 0 15,9-4 0-15,8-10 0 16,8-4 0-16,3-3 0 16,0 0 0-16,0 0 0 15,3 0 0-15,19 0 0 16,9 0 0-16,10 0 0 16,6 0 0-16,3 0 0 15,5 0 0-15,5-1 0 16,-1-1 0-16,-4-2 0 15,-8 3 0-15,-16 1 0 16,-11 0 0-16,-13 0 0 16,-7 0 0-16,0 0 0 0,0 0 0 15,0 0 0-15,0 0 0 16,0 0 0-16,-9-3 0 16,-9 1 0-16,-1 1 0 15,-8 1 0-15,2-2 0 16,-1-5-1335-16,6-9 848 0</inkml:trace>
  <inkml:trace contextRef="#ctx0" brushRef="#br0" timeOffset="94257.48">18405 6612 157 0,'0'0'41'15,"0"0"13"-15,0 0 54 16,0 0-50-16,83 13 38 16,-39 16 43-16,4 12 77 15,-2 9-13-15,-8 11-26 16,-13 11 48-16,-16 7-77 16,-9 4-18-16,-14-1 31 15,-14-9-92-15,-2-9-4 16,2-7-65-16,4-9 0 15,6-9-24-15,6-10-427 16,3-10-437-16,0-13 447 16</inkml:trace>
  <inkml:trace contextRef="#ctx0" brushRef="#br0" timeOffset="96013.12">19044 6985 60 0,'0'0'20'16,"0"0"14"-16,0 0-5 15,0 0-5-15,0 0 10 16,0 0 3-16,-21 1 11 16,21-1 31-16,0 0 12 0,0 0 22 15,0 0 22 1,-3 2-16-16,-7 1-77 0,-4 5-28 15,-6 2-4-15,1-1 0 16,3 0-3-16,6-3-1 16,3-4-6-16,2-1 14 15,2 1 13-15,3-2 75 16,0 2 7-16,0-2-44 16,0 1-26-16,0 1-9 15,0-2-11-15,0 1-14 16,0-1-5-16,0 0 0 15,0 3 0-15,15 1-29 16,16 2 29-16,20-2 24 16,23-4-9-16,26 0 6 15,23-1-21-15,18-8 42 16,18 3-42-16,5 1-16 0,-1 3-10 16,-11 2 26-16,-18 0-5 15,-21 0-6-15,-16 6 22 16,-16-2-6-16,-15-1 11 15,-14-1-11-15,-15-2-5 16,-12 0 0-16,-11 0 5 16,-7 0-5-16,-6 0 0 15,-1 0 16-15,0 0 10 16,0 0 38-16,0 0 1 0,0 0 29 16,0 0-49-16,0 0 1 15,0 0-29-15,0 0-17 16,0 0 0-16,0 0-34 15,0 1-310-15,0 2-297 16,5-3 209 0,9 0 189-16</inkml:trace>
  <inkml:trace contextRef="#ctx0" brushRef="#br0" timeOffset="97233.83">21482 6888 143 0,'0'0'36'16,"0"0"50"-16,0 0 43 15,0 0 69-15,0 0 282 16,0 0 81-16,-42-73-147 15,41 71-414-15,-2-1 0 16,1 2 0-16,1 1 0 16,-2 0 0-16,1 0 0 15,1 0 0-15,1 0 0 16,-2 0 0-16,2 0 0 0,0 0 0 16,-1 13 0-16,-2 8 0 15,0 9 0-15,2 0 0 16,1 1 0-1,0-1 0-15,0-4 0 16,0-2 0-16,10-5 0 16,0-5 0-16,5-7 0 0,2-5 0 15,8-2 0-15,3-2 0 16,4-16 0-16,-3-1 0 16,-3-5 0-16,-10-1 0 15,-1-1 0-15,-6-1 0 16,-4 2 0-16,-4 0 0 15,-1 0 0-15,0 5 0 16,0 3 0-16,0 3 0 0,0 5 0 16,-1 5 0-16,-1 1 0 15,2 3 0-15,0 0 0 16,0 0 0-16,0 0 0 16,0 16 0-16,2 12 0 15,8 13 0-15,6 8 0 16,4 12 0-16,-2 7 0 15,-3 8 0-15,-5 1 0 16,-8-1 0-16,-2 4 0 16,-6-4 0-16,-18-3 0 15,-4-7 0-15,-7-9 0 16,1-12 0-16,1-14 0 16,0-13 0-16,2-12 0 0,1-6 0 15,-1-7 0 1,-1-20 0-16,4-12 0 0,7-9 0 15,15-3 0-15,6 3 0 16,11 7 0-16,23 6 0 16,12 7 0-16,12 9 0 15,3 3 0-15,1 12 0 16,-7 4 0-16,-10 0 0 16,-9 9 0-16,-11 8 0 15,-6 1 0-15,-5-1-374 16,-1-3-569-16,-3-5 543 15,1-9 181-15</inkml:trace>
  <inkml:trace contextRef="#ctx0" brushRef="#br0" timeOffset="97554.97">22277 6986 214 0,'0'0'33'0,"0"0"75"16,0 0 85-1,0 0 165-15,0 0 34 0,0 0-243 16,21-48-149 0,4 44 0-16,7 4-26 0,2 0 0 15,2 0-61-15,-5 10-575 16,-7 8 297-16,-18 6 185 16</inkml:trace>
  <inkml:trace contextRef="#ctx0" brushRef="#br0" timeOffset="97699.6">22356 7202 120 0,'0'0'96'0,"0"0"-7"16,0 0 105-16,0 0 136 15,0 0-13-15,0 0-285 16,84-55-32-16,-38 47-81 16,5-1-463-16,-6-3 185 15</inkml:trace>
  <inkml:trace contextRef="#ctx0" brushRef="#br0" timeOffset="98114.56">23245 6723 232 0,'0'0'98'0,"0"0"175"15,0 0 636-15,-3-76-374 16,2 70-535-16,-1 5 0 16,2 0 0-16,-1 1 0 15,1 0 0-15,0 0 0 16,0 6 0-16,0 16 0 16,0 17 0-16,0 9 0 15,-3 9 0-15,0 7 0 16,-3 3 0-16,-3 1 0 15,0-4 0-15,-1-8 0 16,1-11 0-16,3-10 0 16,1-6 0-16,1-11 0 15,4-7 0-15,0-5 0 16,0-5 0-16,0-1 0 0,0 0 0 16,0 0 0-16,0 0 0 15,0 0 0-15,0 0 0 16,13-11 0-16,16-17-1376 15,10-22 830-15</inkml:trace>
  <inkml:trace contextRef="#ctx0" brushRef="#br0" timeOffset="98496.07">24093 6468 377 0,'0'0'118'16,"0"0"151"-16,0 0 555 15,0 0-365-15,0 0-459 16,0 0 0-16,0-32 0 16,-15 66 0-16,-9 19 0 15,-9 19 0-15,-6 13 0 16,-4 7 0-16,0 4 0 15,-2 0 0-15,4-9 0 16,5-9 0-16,6-14 0 0,5-12 0 16,8-9 0-16,4-7 0 15,4-7 0-15,3-7 0 16,3-4 0-16,-2-10 0 16,5-3 0-16,0-5 0 15,0 0 0-15,0 0 0 16,3 0 0-16,20-15 0 15,15-16-794-15,10-15-220 16</inkml:trace>
  <inkml:trace contextRef="#ctx0" brushRef="#br0" timeOffset="98837.72">24442 6756 385 0,'0'0'154'16,"0"0"213"-16,0 0 127 16,-84 30-261-16,46 6-109 15,-1 10-14-15,8 4-18 16,13 0-63-16,10-4 30 16,8-7-59-16,2-8 0 15,19-9 0-15,12-8 0 16,10-8 0-16,3-6 0 15,3-4 0-15,-11-14 0 16,-10-3 0-16,-12-4 0 16,-10-5 0-16,-6-1 0 15,0-1 0-15,-21-4 0 16,-12 2 0-16,-13-5 0 0,-3 3 0 16,1 6 0-16,13 6 0 15,9 5-668-15,16 5-519 16</inkml:trace>
  <inkml:trace contextRef="#ctx0" brushRef="#br0" timeOffset="107094.84">2667 12453 197 0,'0'0'114'15,"0"0"131"-15,0 0 327 16,0 0 29-16,0 0-283 15,0 0-318-15,0 0 0 16,0-37 0-16,0 37 0 16,0 0 0-16,0 0 0 15,0 0 0-15,0 12 0 0,0 4 0 16,0 7 0 0,9 4 0-16,-1 4 0 0,-1-2 0 15,2 1 0-15,-3-2 0 16,0 2 0-16,-3-3 0 15,3 0 0-15,-3-2 0 16,0-4 0-16,-2-4 0 16,-1-9 0-16,0-2 0 15,0-6 0-15,0 0 0 16,0 0 0-16,0 0 0 16,0-11 0-16,0-8 0 15,9-3-329-15,8-2-920 16,13 0 908-16</inkml:trace>
  <inkml:trace contextRef="#ctx0" brushRef="#br0" timeOffset="107379.07">3027 12447 144 0,'0'0'136'0,"0"0"110"16,0 0 472-16,0 0 85 15,0 0-803-15,0 0 0 16,3-31 0-16,-3 31 0 16,0 0 0-16,0 5 0 15,0 15 0-15,0 9 0 16,3 5 0-16,4-1 0 0,-4-2 0 16,2-3 0-1,-2-7 0-15,-2-5 0 0,1-6 0 16,-1-7 0-1,1-3 0-15,1 0 0 0,4 0-1021 16,-1-2 269-16</inkml:trace>
  <inkml:trace contextRef="#ctx0" brushRef="#br0" timeOffset="108045.37">3055 12072 98 0,'0'0'63'0,"0"0"39"15,0 0 32-15,0 0 19 16,0 0 112-16,-85-71 57 16,67 67 15-1,-6 3-122-15,-1 1-9 0,0 0-54 16,-5 0-152-16,3 0 0 15,-9 11 0-15,-3 3 0 16,-4 4 0-16,-3 2 0 16,7 1 0-16,0 2 0 15,6 1 0-15,2 1 0 16,-2 6 0-16,5 4 0 16,1 4 0-16,3 4 0 0,0 1 0 15,5 5 0-15,1 4 0 16,4 2 0-16,4 0 0 15,7 3 0-15,3 4 0 16,0 3 0-16,16-1 0 16,14 0 0-16,11-7 0 15,8-5 0-15,6-7 0 16,5-9 0-16,8-9 0 16,-1-10 0-16,-1-10 0 15,-2-7 0-15,-7 0 0 16,1-10 0-16,2-17 0 15,-1-6 0-15,4-7 0 16,-7-6 0-16,-4-8 0 0,-9-4 0 16,-6-6 0-16,-3-3 0 15,-8-2 0-15,-7 0 0 16,-7 0 0-16,-4 2 0 16,-8 2 0-16,-2 5 0 15,-19 9 0-15,-10 2 0 16,-3 10 0-16,-10 4 0 15,-8 6 0-15,-12 3 0 16,-6 2 0-16,-8 3 0 16,5 4 0-16,10 8 0 15,13 9-226-15,9 7-1170 16,7 15 1029-16</inkml:trace>
  <inkml:trace contextRef="#ctx0" brushRef="#br0" timeOffset="115025.51">6323 12709 71 0,'0'0'47'15,"0"0"-1"-15,0 0 25 16,0-77 0-16,0 59 12 16,-5 2 15-16,-1 5 61 15,3 1 57-15,-2 6 86 0,4 1-45 16,-1 1-28-16,2 2-81 16,0 0-22-16,0 0-97 15,-1 0 23-15,1 9-52 16,-3 12-29-16,0 11 29 15,2 8 12-15,1 1 5 16,0 3-17-16,0-1 12 16,0-2 0-16,3-2-12 15,8-6 0-15,3-6 0 16,8-7 0-16,4-9 0 0,5-9 18 16,3-2-18-16,1-9 0 15,-4-13 0-15,-3-7 0 16,-7-3 0-16,-4-5 0 15,-4-2 0-15,-7-3 0 16,-3 2 0-16,0 4 0 16,-3 5 0-16,0 10 0 15,0 5 0-15,0 8 0 16,0 4 0-16,0 4 0 16,0 0 0-16,0 9 0 15,0 19 0-15,0 13 0 16,0 8 0-16,0 8 0 15,3 6 0-15,6 8 0 0,3 1 0 16,-5-1 0 0,-2-3 0-16,-5-5 0 0,0-5 0 15,-3-2 0-15,-12-5 0 16,-9-5 0-16,0-4 0 16,-4-9 0-16,-2-8 0 15,0-8 0-15,-1-10 0 16,-5-7 0-16,-3-2 0 15,-2-20 0-15,2-7 0 16,12-5 0-16,10 0 0 16,17 2 0-16,0-1 0 15,23 3 0-15,18 5 0 16,9 5 0-16,10 7 0 16,-1 8 0-16,-2 5 0 0,-11 0 0 15,-9 12 0-15,-10 8 0 16,-9 0 0-16,-5 0 0 15,-5-3 0-15,1-5 0 16,-3 0 0-16,4-4-846 16,4-5 116-16,-1-3 414 15</inkml:trace>
  <inkml:trace contextRef="#ctx0" brushRef="#br0" timeOffset="115417.46">7307 12827 99 0,'0'0'65'16,"0"0"36"-16,0 0 30 15,0 0 21-15,0 0 10 16,0 0-17-16,30-18-47 15,6 14-98-15,5 3 7 16,1 1-7-16,-6 0-37 16,-9 0-279-16,-15 17 93 15,-12 9 82-15,-15 6 7 16</inkml:trace>
  <inkml:trace contextRef="#ctx0" brushRef="#br0" timeOffset="115551.11">7356 13103 80 0,'0'0'156'0,"0"0"-82"16,0 0 72-16,0 0-16 0,97-39-85 15,-68 30-45-15,-4 1-230 16,-5 0-65-16</inkml:trace>
  <inkml:trace contextRef="#ctx0" brushRef="#br0" timeOffset="123224.23">8822 12647 92 0,'0'0'35'16,"0"0"22"-16,0 0-7 15,0 0 23-15,0 0 21 16,0 0 10-16,-17-74 15 16,14 63 63-16,1 5 14 15,1-2-2-15,1 4 20 16,0 1-96-16,0 2-30 0,0 0-3 15,0-1 0-15,0 2-33 16,0 0-23-16,0 0-24 16,0 0-5-16,3 0-23 15,3 0-17-15,13 0-34 16,4 0 62-16,5 11 1 16,2 5 11-16,-3 4 0 15,1 4 11-15,-1 4-5 16,-2 3 17-16,-2 0-18 15,-2 0 1-15,-2 2 23 16,-5-1-23-16,-4 2 11 0,-4 3 17 16,-5-1-34-16,-1 3 23 15,0-1-17-15,0 0 11 16,-1-1-11-16,-11-7 6 16,3-3-1-16,-2-4-5 15,0-6-6-15,0-3 41 16,-5-3-24-16,-1 1 42 15,-2-2-59-15,-1-3 0 16,1 0 0-16,0-4 0 16,7-3 0-16,0 0 0 15,-1 0 0-15,-3-5 0 16,0-9 0-16,-2-3 0 0,-1-3 0 16,0-4 0-16,2-2 0 15,5-4 0-15,5 0 0 16,2-1 0-16,2 1 0 15,2 2 0-15,-1 3 0 16,2 1 0-16,0 4 0 16,0 1 0-16,0 0 0 15,0 2 0-15,0 3 0 16,0 1 0-16,3 2 0 16,0 3 0-16,0 2 0 15,-1 3 0-15,-1 2 0 16,1 1 0-16,-2 0 0 15,0 0 0-15,1-1 0 16,-1-2 0-16,0-1 0 16,2-2 0-16,-1-1 0 0,1 1 0 15,0 0 0-15,-2 2 0 16,2 1 0-16,-2 0 0 16,0 0 0-16,0 2 0 15,0-2 0-15,0-1 0 16,0-2 0-16,0 1 0 15,0-1 0-15,0 1 0 16,0-1 0-16,0-1 0 16,0 1 0-16,0 1 0 15,0 0 0-15,0 3 0 16,0 2 0-16,0 0 0 16,0-2 0-16,0 2 0 15,0 0 0-15,0-1 0 16,0-2 0-16,0-1 0 0,0 4 0 15,0-3 0-15,0 0 0 16,1 0 0-16,-1 0 0 16,2-3 0-16,-2 5 0 15,0-3 0-15,0 2 0 16,0 0 0-16,0-1 0 16,0 0 0-16,0-1 0 15,0 0 0-15,0 0 0 16,0 2 0-16,0-1 0 0,0 0 0 15,0 1 0-15,0 0 0 16,0 1 0-16,0-3 0 16,0 1 0-16,0-1 0 15,0-2 0-15,0 1 0 16,0 0 0-16,0 1 0 16,0 1 0-16,0 1 0 15,0 1 0-15,0 1 0 16,0 0 0-16,0 0 0 15,0 0 0-15,0 0 0 16,0 0 0-16,1 0 0 16,7 0 0-16,10-3 0 15,13 0 0-15,14-1 0 16,18-2 0-16,7 2 0 0,6 0 0 16,-3 0 0-16,0 0 0 15,-6-1 0-15,-4 3 0 16,-5-1 0-16,-7-1 0 15,-2-2 0-15,-7 2 0 16,-9-2 0-16,-11 3 0 16,-11 1 0-16,-4-1 0 15,-7 0 0-15,0 3 0 16,0 0 0-16,0 0 0 16,0 0 0-16,-12 0-163 15,-3 8-443-15,-1 9-80 16,2-6 354-16,8-5 88 15</inkml:trace>
  <inkml:trace contextRef="#ctx0" brushRef="#br0" timeOffset="124084.37">10360 12292 141 0,'0'0'49'15,"0"0"40"-15,0 0 37 16,0 0 34-16,0 0 90 16,0 0 108-16,-11-72-3 15,10 72-74-15,1 0-61 16,0 0-202-16,-2 0-18 0,-4 3 0 16,-7 15 0-16,-1 8 0 15,-6 10 0-15,-4 8 0 16,0 5 0-16,-2 10 0 15,-2 7 0-15,6 7 0 16,2 6 0-16,4 0 0 16,8-2 0-16,7-3 0 15,1-4 0-15,0-3 0 16,18-5 0-16,12-6 0 16,4-9 0-16,3-7 0 15,-1-10 0-15,-5-7 0 16,-5-6 0-16,-10-5 0 15,-4-6 0-15,-6-2 0 16,-3-2 0-16,-3-1 0 16,0 1 0-16,0-2 0 0,0 0 0 15,0 0 0-15,0 0 0 16,0 0 0-16,3 0 0 16,6 0 0-16,4-6-1274 15,1-14 740-15</inkml:trace>
  <inkml:trace contextRef="#ctx0" brushRef="#br0" timeOffset="125271.82">10800 12462 137 0,'0'0'32'15,"0"0"29"-15,0 0 17 16,0 0 18-16,0 0 3 15,0 0-68-15,77-46-23 16,-9 32-8-16,6 1 9 16,5 1 1-16,-4-1-8 15,-10 3 0-15,-10 2-2 16,-14 3 0-16,-17 3-36 0,-15 0-35 16,-9 2-18-16,0 0 25 15,-24 4 27-15,-7 8 28 16,-14-1-28-16,-6 0 11 15,0-3-2-15,-1 1 5 16,4-5 9-16,5 1 12 16,9-4 2-16,5-1 11 15,7 0 14-15,4 0 14 16,3 0 20-16,0-1 13 16,0-6 28-16,2 4 13 15,0-3 61-15,2 3 117 16,2-2-65-16,-1 1 41 15,4 2-38-15,1 0 47 16,5 2-240-16,0 0-36 16,0 0 0-16,0 0 0 0,0 0 0 15,0 4 0-15,0 9 0 16,0 4 0-16,0 2 0 16,6-2 0-16,12 1 0 15,6 2 0-15,6 0 0 16,5 2 0-16,4 0 0 15,2 4 0-15,-1 1 0 16,-1 0 0-16,-10-1 0 16,-2 0 0-16,-9-3 0 15,-1-3 0-15,-10-3 0 16,-2-4 0-16,-4-3 0 16,-1-1 0-16,0 2 0 0,0 3 0 15,-12 4 0 1,-9 3 0-16,-7 4 0 0,-5 3 0 15,-3 1 0-15,-1 1 0 16,3 0 0-16,4-6 0 16,6-5 0-16,8-1 0 15,4-7 0-15,6-1 0 16,1-4 0-16,5 0 0 16,0-2 0-16,0 4 0 15,6-2 0-15,21 0 0 16,13 0 0-16,11-6 0 15,6 0 0-15,7 0 0 16,-7 0 0-16,-2-2 0 0,-8-2 0 16,-12 1 0-16,-13 3 0 15,-10 0 0-15,-7 0 0 16,-5 0 0-16,0 0 0 16,0 0 0-16,0 0 0 15,0 0 0-15,0 0 0 16,0 0 0-16,0 0 0 15,0 0 0-15,-2-4 0 16,-2-6 0-16,1-5-502 16,3-10-509-16,0-12 642 15</inkml:trace>
  <inkml:trace contextRef="#ctx0" brushRef="#br0" timeOffset="125609.9">11643 12185 146 0,'0'0'56'0,"0"0"21"16,0 0 22-16,0 0-4 15,122 42 136-15,-71-2 133 16,-5 13 151-16,-7 9-185 16,-4 10-196-16,-15 13-134 0,-10 8 0 15,-10 4 0-15,-4 1 0 16,-23-9 0-16,-10-10 0 16,3-10 0-16,-2-14 0 15,4-12 0-15,6-7 0 16,0-7-134-16,5-9-1141 15,-4-9 852-15</inkml:trace>
  <inkml:trace contextRef="#ctx0" brushRef="#br0" timeOffset="129669.23">13081 12532 139 0,'0'0'78'0,"0"0"26"16,0 0 80-16,0 0 84 16,0 0 60-16,0 0-8 15,0 0-46-15,-5-3-74 16,10-1-90-16,13 0-68 0,9-1-42 15,9 1 0 1,5 3 0-16,-2 1-36 0,-6 0-533 16,-8 10-253-16,-14 12 510 15,-11 5 160-15,-3 4 11 16</inkml:trace>
  <inkml:trace contextRef="#ctx0" brushRef="#br0" timeOffset="129833.22">13173 12744 49 0,'0'0'78'16,"0"0"23"-16,0 0 40 16,0 0 63-16,0 0 105 15,0 0 67-15,57-15-192 16,-23 7-114-16,5-2-70 16,2 0-96-16,2-1-618 0,-6 0 289 15,-3-1 186-15</inkml:trace>
  <inkml:trace contextRef="#ctx0" brushRef="#br0" timeOffset="131747.76">14667 12323 105 0,'0'0'52'16,"0"0"26"-16,0 0 7 15,0 0 17-15,0 0-18 16,0 0 37-16,49-68-3 15,-22 66-40-15,7 2-5 16,4 0 14-16,0 7 23 16,1 10-16-16,-5 6-23 15,-2 4-41-15,-3 7-15 16,-6 5 9-16,-5 2-14 16,-6 3 16-16,-6 1-15 15,-6 2-6-15,0-1 0 0,-4-3-5 16,-9-4 11-16,-3-5-1 15,1-8 11-15,-3-8 5 16,3-5 17-16,-4-8 17 16,2-5 35-16,-3 0 12 15,-3 0 14-15,2-14-11 16,-3-6-51-16,2-5-59 16,2-5 0-16,0-8 0 15,2-3 0-15,4-4 0 16,4-3 0-16,3 2 0 15,2 0 0-15,5 3 0 16,0 4 0-16,0 6 0 16,0 3 0-16,6 6 0 15,7 2 0-15,-1 1 0 16,8 1 0-16,3 0 0 0,5 3 0 16,6 3 0-16,-3 4 0 15,-4 4 0-15,-2 5 0 16,2 1 0-16,9 0 0 15,15 0 0-15,16 0 0 16,12 0 0-16,2 0 0 16,-7 0 0-16,-10 0 0 15,-13 0 0-15,-15 0 0 0,-15 0 0 16,-13 0 0 0,-8 0 0-16,0 0 0 0,-10 0 0 15,-21 0 0-15,-11 6 0 16,-4 4 0-1,9-1-621-15,11-2-252 0,16-7 521 16</inkml:trace>
  <inkml:trace contextRef="#ctx0" brushRef="#br0" timeOffset="132488.28">16285 11767 129 0,'0'0'34'16,"0"0"36"-16,0 0 40 16,0 0-6-16,0 0 67 0,0 0 123 15,0 0-5 1,-25-19-33-16,25 18-125 0,6 0-35 16,29 1-96-16,27-3-34 15,26-3 34-15,18-1 11 16,0-1 1-16,-7-3 4 15,-16 1-4-15,-14 1 10 16,-20 2-22-16,-19 4-11 16,-17 0 5-16,-8 2-33 15,-5 1-34-15,0 0-15 0,0 0-106 16,0 0-8-16,-14 0 11 16,-8 4 5-16,-8 6 93 15,-7 0-61-15,-1 0 1 16,1 0 32-16,-1 1 34 15,-1 0-15-15</inkml:trace>
  <inkml:trace contextRef="#ctx0" brushRef="#br0" timeOffset="133615.29">15856 11662 11 0,'0'0'130'0,"0"0"-78"15,0 0 27-15,0 0-2 16,0 0-18-16,0 0-29 0,-27 14-19 16,8 21 43-16,-4 11 46 15,4 12 1-15,5 10 34 16,3 5-25-16,3 6-25 16,5 1 0-16,0 2-44 15,3 0 18-15,0 1-25 16,0 2-9-16,14-2-5 15,11-2 19-15,5-9-18 16,4-12-10-16,0-13-11 16,-1-12 15-16,-4-9-10 15,-7-8 37-15,-9-7 28 16,-2-4-26-16,-7-4 27 16,-4-2-48-16,0-1-12 15,0 0 6-15,0 0-17 0,0 0-45 16,0 0-436-16,0 0-134 15,2-4 350-15</inkml:trace>
  <inkml:trace contextRef="#ctx0" brushRef="#br0" timeOffset="136033.72">16359 11761 19 0,'0'0'74'0,"0"0"-28"16,0 0 11-16,0 0-13 0,0 0 32 16,0 0 7-16,-20-7 28 15,18 6 25-15,2 1 104 16,0 0 38-16,0-2-26 16,-2 2-46-16,2 0-25 15,0 0 21-15,-1 0-160 16,1 0-42-16,0 0 0 15,0 0 0-15,0 0 0 16,0 0 0-16,0 3 0 16,0 8 0-16,0 6 0 15,0 3 0-15,0 3 0 16,7 2 0-16,9 5 0 16,8 0 0-16,6-1 0 15,4-2 0-15,1-4 0 0,-4-3 0 16,0-3 0-16,-2 1 0 15,-4-1 0-15,-1 0 0 16,-3-1 0-16,-2 1 0 16,-1 0 0-16,-3-1 0 15,1 0 0-15,-5-5 0 16,-5-3 0-16,0-4 0 16,-5-1 0-16,2 0 0 15,0-2 0-15,-3-1 0 16,1 1 0-16,-1-1 0 15,0 0 0-15,2 0 0 0,-2 0 0 16,0 0 0-16,0 0 0 16,0 0 0-1,0 0 0-15,0 2 0 16,0-2 0-16,0 0 0 0,0 0 0 16,0 0 0-16,0 0 0 15,0 0 0-15,0 0 0 16,0 0 0-16,0 0 0 15,0 0 0-15,0 0 0 16,0 0 0-16,0 0 0 16,0 0 0-16,0 0 0 15,0 0 0-15,0 0 0 0,0 0 0 16,0 0 0-16,0 0 0 16,0 0 0-16,0 0 0 15,0 0 0-15,0 0 0 16,0 0 0-16,0 0 0 15,0 0 0-15,0 0 0 16,0 0 0-16,0 0 0 16,0 0 0-16,1 0 0 15,-1 0 0-15,0 0 0 16,0 0 0-16,0 0 0 16,0 0 0-16,0 0 0 15,0 0 0-15,0 0 0 16,0 0 0-16,0 0 0 15,0 0 0-15,0 0 0 16,0 0 0-16,0 0 0 0,0 0 0 16,0 0 0-16,0 0 0 15,0 0 0-15,0 0 0 16,0 0 0-16,0 0 0 16,0 0 0-16,0 0 0 15,2 0 0-15,-2 0 0 16,1 0 0-16,-1 0 0 15,0 0 0-15,0 0 0 16,0 0 0-16,0 0 0 16,0 0 0-16,0 0 0 15,0 0 0-15,0 0 0 16,0 0 0-16,0 0 0 16,0 0 0-16,0 0 0 15,0 0 0-15,0 0 0 0,0 0 0 16,0 0 0-16,0 0 0 15,0 0 0-15,0 0 0 16,0 0 0-16,0 0 0 16,0 0 0-16,0 0 0 15,0 0 0-15,0 0 0 16,0 0 0-16,0 0 0 16,0 0 0-16,0 0 0 15,0 0 0-15,0 0 0 16,0 8 0-16,0 5 0 15,-3 6 0-15,-8 3 0 0,-1 3 0 16,-4 2 0 0,2-1 0-16,-1 0 0 15,3-3 0-15,-2 1 0 16,0-1 0-16,-1 1 0 0,-3 1 0 16,-4 1 0-16,2-1 0 15,-1-3 0-15,4-3 0 16,6-4 0-16,2-4 0 15,4-3 0-15,1-1 0 16,0-3 0-16,1 2 0 16,0-2 0-16,0 1 0 15,1 0 0-15,-1 0 0 16,0-1 0-16,1 2 0 16,-1-3 0-16,3 1 0 0,0-2 0 15,0-1 0-15,0-1 0 16,0 0 0-16,0 0 0 15,0 0 0-15,0 0 0 16,16 0 0-16,10 0 0 16,12 0 0-16,8-13 0 15,5-1 0-15,4 2 0 16,6 0 0-16,3 1 0 16,-1 3 0-16,-5 2 0 15,-10-1 0-15,-12 3 0 16,-10 1 0-16,-9 0 0 15,-5 3 0-15,-9 0 0 0,-2 0 0 16,-1 0 0-16,0 0 0 16,0 0 0-16,0 0 0 15,0 0 0-15,0 0 0 16,0 0 0-16,0-1 0 16,0-1 0-16,0 0 0 15,0 1 0-15,2 0 0 16,-2 1 0-16,0-1 0 15,0 1 0-15,0 0 0 16,0 0 0-16,0 0 0 16,0 0 0-16,0-3 0 15,1 0 0-15,1 0 0 16,-2 0 0-16,1 2 0 16,-1-1 0-16,0 2 0 15,0 0 0-15,0-1 0 0,2-2 0 16,-2 0 0-16,1-1 0 15,1 0 0-15,-1-2 0 16,1 2 0-16,-2 0 0 16,0 0 0-16,1 0 0 15,-1 1 0-15,0 0 0 16,2 0 0-16,-2-1 0 16,1 1 0-16,2-3 0 15,-3 3 0-15,0-1 0 16,0 3 0-16,0 1 0 15,0 0 0-15,0 0 0 0,0 0 0 16,0 0 0-16,0 0 0 16,0 0 0-1,7 0-906-15,1-9 8 0</inkml:trace>
  <inkml:trace contextRef="#ctx0" brushRef="#br0" timeOffset="136593.24">17085 11723 45 0,'0'0'33'16,"0"0"12"-16,0 0-3 15,0 0 18-15,0 0 18 16,0 0 26-16,-11-44 21 0,11 41 99 16,0 1 88-16,-2 2 159 15,2-2-97-15,-2 2-240 16,2 0-134-16,0 0 0 16,0 0 0-16,0 0 0 15,0 0 0-15,0 4 0 16,0 8 0-16,0 5 0 15,0 3 0-15,0-2 0 16,0 3 0-16,0-5 0 16,0-2 0-16,0-3 0 15,0-2 0-15,2-6 0 16,-2 1 0-16,3 1 0 16,0 2 0-16,1 4-65 15,1 2-1166-15,-4-4 760 0,-1-5 201 16</inkml:trace>
  <inkml:trace contextRef="#ctx0" brushRef="#br0" timeOffset="137762.47">16770 13332 85 0,'0'0'33'15,"0"0"5"-15,0 0 1 16,0 0 2-16,0 0 3 15,0 0 8-15,0-9-16 16,0 9 37-16,0-1 4 16,0 1 45-16,0 0 61 15,0 0-15-15,0 0-45 16,0 0-55-16,0 0-45 0,0 0 6 16,0 0-29-1,0 0-10-15,0 0 5 0,0 0-4 16,0 0 9-16,0 0 0 15,0-1 0-15,0-4 19 16,0 3 15-16,0-3-29 16,0 3-5-16,0 0 10 15,0 2 15-15,0 0-11 16,0 0 1-16,0 0-4 16,0 0-1-16,0 0 6 15,0 0-11-15,0 0 5 16,0 0-5-16,0 0-5 15,0 0 21-15,0-2 11 0,0 2 16 16,0-3 17-16,0-2 36 16,0 0-73-16,-2-1-6 15,0 0 93 1,1 1-41-16,-1 0 25 0,2-2-46 16,-1 1-53-16,1 2 0 15,0 1 0-15,0 2 0 16,0 1 0-16,0 0 0 15,-2 0 0-15,1 0 0 16,1 6 0-16,-2 9 0 16,2 4 0-16,0 3 0 15,0 1 0-15,0-1 0 0,0 3 0 16,0-3 0 0,2 0 0-16,2-3 0 0,1-3 0 15,-1-6 0 1,-1-5 0-16,-2-3 0 0,4-2 0 15,2 0-209-15,7 0-850 16,-1-10 623-16,-4-10 195 16</inkml:trace>
  <inkml:trace contextRef="#ctx0" brushRef="#br0" timeOffset="138098.57">16806 12928 152 0,'0'0'101'16,"0"0"1"-16,0 0 53 16,0 0 17-16,0 0-78 15,0 0-21-15,0 0 87 16,0 0 41-16,0 0 123 15,0 0-32-15,0 0-71 16,0 0-221-16,0 0 0 16,0 0 0-16,0 0 0 15,0 0 0-15,0 0 0 16,0 0 0-16,0 0 0 16,0 0 0-16,0 0 0 15,0 9-255-15,3 15-1043 0,9 5 1074 16,3 3 49-16</inkml:trace>
  <inkml:trace contextRef="#ctx0" brushRef="#br0" timeOffset="138580.29">17014 13216 117 0,'0'0'54'0,"0"0"45"15,0 0 24-15,0 0 39 16,0 0 95-16,0 0 24 15,-2 0-42-15,2 0-32 16,0 0-107-16,0 0-50 16,0 0-44-16,0 0 0 15,12 0-6-15,8 0-28 16,8-1-203-16,5-2-402 16,-3 0 284-16,-8 3 149 15,-11 0 52-15</inkml:trace>
  <inkml:trace contextRef="#ctx0" brushRef="#br0" timeOffset="138795.72">17026 13368 119 0,'0'0'50'0,"0"0"59"15,0 0 59-15,0 0 37 16,0 0 82-16,0 0-29 15,22 0-127-15,-6 0-63 16,2 0-11-16,0 0-57 16,0-2-5-16,-4 0-399 15,-1 0-72-15,-4 0 196 16,-2-4 105-16</inkml:trace>
  <inkml:trace contextRef="#ctx0" brushRef="#br0" timeOffset="139380.14">17419 13129 80 0,'0'0'116'16,"0"0"-24"-16,0 0 130 15,0 0 167-15,0 0 186 16,0 0-20-16,0-41-537 16,0 38-18-16,0 3 0 15,0 0 0-15,0 0 0 16,0 0 0-16,0 0 0 15,0 0 0-15,0 0 0 16,0 0 0-16,0 0 0 16,0 0 0-16,0 0 0 15,0 0 0-15,0 3 0 0,0 7 0 16,0 4 0-16,0 3 0 16,0 4 0-16,0 3 0 15,0 4 0-15,0 3 0 16,0 0 0-16,0-1 0 15,2-2 0-15,-1-3 0 16,-1-3 0-16,3-2 0 16,-1-6 0-16,1 1 0 15,0-5 0-15,-2-2 0 16,1-4 0-16,-1-1 0 16,-1-3 0-16,0 0 0 15,0 0 0-15,0 0 0 16,0 0 0-16,0-5 0 15,2-10 0-15,3-1 0 0,5 0-1499 16,-1 4 1047-16</inkml:trace>
  <inkml:trace contextRef="#ctx0" brushRef="#br0" timeOffset="140735.96">16396 11033 53 0,'0'0'19'0,"0"0"5"15,0 0-1-15,0 0 1 16,0 0 1-16,0 0 2 16,0-9-4-16,0 7 4 15,0 1 4-15,0 1 12 16,0-2 3-16,0 1 9 15,0 0 15-15,0-1 15 16,0-1 60-16,0-1 54 16,0 1 14-16,0 0 24 0,0 0-23 15,-1 2-5 1,1 1 22-16,0 0-207 16,0 0-24-16,0 0 0 15,0 0 0-15,0 0 0 0,0 1 0 16,3 11 0-1,10 6 0-15,0 6 0 0,4 3 0 16,-5 5 0-16,1 5 0 16,-1 3 0-16,-3 0 0 15,-2-1 0-15,-5-6 0 16,-2-2 0-16,0-8 0 16,0-5 0-16,-2-6 0 15,-5-6 0-15,4-5 0 16,2-1 0-16,-2 0 0 0,-2-12 0 15,-1-7 0-15,0-8 0 16,3-6 0-16,3-2 0 16,0-2 0-16,3 2 0 15,9 1 0-15,7 3 0 16,1 5 0-16,4 1 0 16,4 5 0-16,-1 6 0 15,3 7 0-15,-4 7 0 16,-1 0 0-16,1 6 0 15,-2 12 0-15,0 8 0 16,-6 5 0-16,-5 4 0 16,-4 4 0-16,-2-2 0 15,-6-1 0-15,1-8 0 0,-2-6 0 16,0-6 0 0,0-9 0-16,0-4 0 0,0-3 0 15,0 0 0-15,1 0 0 16,6 0-346-16,-1 3-933 15,-4-3 975-15</inkml:trace>
  <inkml:trace contextRef="#ctx0" brushRef="#br0" timeOffset="145517.87">17703 11997 15 0,'0'0'139'16,"0"0"-63"-16,0 0 36 16,0 0 96-16,0 0 77 15,0 0 21-15,0 0-11 16,0 0-42-16,-2 7-93 16,2-4-38-16,2-1-64 15,7 1-40-15,6 3-18 16,6 5 0-16,4 4 0 15,3 7 0-15,-2 5 0 16,-4 2 0-16,-7 4 0 16,-6-1 0-16,-2-1 0 15,-7 0 0-15,0-2 0 16,0-2 0-16,-1-3 0 0,-8-6 0 16,2-6 0-16,4-9 0 15,3-1 0-15,0-2 0 16,0 0 0-16,0 0 0 15,0-4 0-15,0-9 0 16,0-7 0-16,0-1 0 16,3-3 0-16,4-1 0 15,3 0 0-15,2-3 0 16,6 1 0-16,0-1 0 16,1 1 0-16,-2 5 0 0,-4 2 0 15,-2 4 0-15,-5 1 0 16,0 1 0-1,0 1 0-15,-3 1 0 16,0-1 0-16,0 3 0 0,0 2 0 16,-3 4 0-16,0 1 0 15,0 1 0-15,0 2 0 16,0-1 0-16,0-1 0 16,0-1 0-16,0-1 0 15,0 0 0-15,0 1 0 16,0 0 0-16,0 2 0 15,0 1 0-15,0 0 0 16,0 0 0-16,0 0 0 0,0 0 0 16,0 0 0-16,0 0 0 15,0 0 0-15,0 0 0 16,0 0 0-16,0 3 0 16,0 10 0-16,0 8 0 15,-3 5 0-15,0 6 0 16,1 3 0-16,2 3 0 15,0-3 0-15,0-1 0 16,5-3 0-16,15-7 0 16,5-3 0-16,6-3 0 15,3-4 0-15,-5-2 0 16,-7-6 0-16,-9 1 0 16,-7-6 0-16,-6-1 0 15,0 0 0-15,0 0 0 0,0 0 0 16,0 0 0-16,0 0 0 15,0 0 0-15,0 0 0 16,0 0 0-16,0 0-699 16,0 0-379-16</inkml:trace>
  <inkml:trace contextRef="#ctx0" brushRef="#br0" timeOffset="145909.96">18482 12454 143 0,'0'0'162'0,"0"0"168"16,0 0 492-16,0 0-232 15,0 0-590-15,0 0 0 16,1-54 0-16,-1 52 0 16,0 2 0-16,0 0 0 15,0 0 0-15,0 0 0 16,0 8 0-16,0 11 0 16,0 6 0-16,2 3 0 0,-1 2 0 15,1-2 0 1,-1-4 0-16,1-6 0 0,-2-8 0 15,1-4 0-15,3-6 0 16,3 0 0-16,3-7 0 16,5-13-492-16,-3-11-634 15,-6-8 806-15</inkml:trace>
  <inkml:trace contextRef="#ctx0" brushRef="#br0" timeOffset="146175.24">18573 12132 268 0,'0'0'65'15,"0"0"186"-15,0 0 315 0,0 0 64 16,0 0-363-16,0 0-267 16,0-2 0-16,0 0 0 15,0-1 0-15,0 3 0 16,0-4 0-16,0 0 0 15,-5-2 0-15,-2-1 0 16,-3 0 0-16,3 3 0 16,1 1 0-16,6 3 0 15,0 0 0-15,6 17-1358 16,21 1 913-16</inkml:trace>
  <inkml:trace contextRef="#ctx0" brushRef="#br0" timeOffset="146875.37">18957 12048 197 0,'0'0'181'15,"0"0"390"-15,0 0 527 16,3-89-1098-16,-1 73 0 16,0 6 0-16,-2 6 0 15,0 3 0-15,0 1 0 16,0 0 0-16,0 0 0 0,0 11 0 16,3 16 0-16,3 12 0 15,1 12 0-15,0 2 0 16,1-2 0-16,-1-7 0 15,3-7 0-15,1-11 0 16,-3-8 0-16,-1-10 0 16,-1-5 0-16,0-3 0 15,3 0 0-15,6-2 0 16,6-14 0-16,4-7 0 16,0-5 0-16,-5-3 0 0,-2 0 0 15,-4 3 0 1,-1 5 0-16,-6 5 0 0,-2 5 0 15,-2 6 0-15,-3 3 0 16,0 4 0-16,0 0 0 16,0 0 0-16,4 13 0 15,6 9 0-15,3 9 0 16,4 3 0-16,-2-3 0 16,3-6 0-16,-1-6 0 15,2-8 0-15,0-5 0 16,3-6 0-16,0 0 0 15,3-7 0-15,0-12 0 16,-5-3 0-16,-4-4 0 16,-4-3 0-16,-4-5 0 15,-4-3 0-15,-4-5 0 0,0-2 0 16,-4-1 0-16,-11 2 0 16,-3 7 0-16,3 9 0 15,0 11 0-15,3 12 0 16,1 4 0-16,-2 8 0 15,9 21-307-15,4 8-955 16,0 0 922-16</inkml:trace>
  <inkml:trace contextRef="#ctx0" brushRef="#br0" timeOffset="147275.76">19872 12365 131 0,'0'0'192'0,"0"0"354"16,0 0 619-16,0 0-1152 15,0 0-13-15,0 0 0 16,6-24 0-16,-6 24 0 16,0 0 0-16,0 0 0 15,0 6 0-15,0 11 0 16,0 7 0-16,0 4 0 0,0-1 0 16,0-5 0-16,0-2 0 15,0-5 0-15,0-8 0 16,0-5 0-16,0-2 0 15,0 0 0-15,0 0 0 16,6-4 0-16,0-11 0 16,-1-11-1569-16,-5-8 1172 15</inkml:trace>
  <inkml:trace contextRef="#ctx0" brushRef="#br0" timeOffset="147528.09">19966 12075 323 0,'0'0'238'0,"0"0"756"16,0 0-502-16,0 0-492 15,0 0 0-15,0 0 0 16,-12 10 0-16,9-5 0 16,0-4 0-16,3-1 0 15,0 0 0-15,0 0 0 16,0 0 0-16,0 0 0 15,0 0 0-15,0 0 0 16,0-1 0-16,0-2 0 16,0 3 0-16,0 0-616 15,0 0-620-15</inkml:trace>
  <inkml:trace contextRef="#ctx0" brushRef="#br0" timeOffset="151991.19">20356 11338 13 0,'0'0'135'0,"0"0"-60"15,0 0 38-15,0 0 27 16,0 0 154-16,0 0 123 16,0 0-241-16,26-44-129 15,22 82 104-15,27 23 335 16,10 13-486-16,0 13 0 16,-8 14 0-16,-15 12 0 0,-25 13 0 15,-18 6 0 1,-19 3 0-16,0-9 0 0,-18-10 0 15,-2-12 0-15,5-17 0 16,4-17 0-16,2-15 0 16,5-18 0-16,-1-14 0 15,4-12 0-15,-2-7 0 16,3-2 0-16,-2-2 0 16,1 0 0-16,-1 0 0 15,2 0 0-15,0 0 0 16,-1 0 0-16,-6 0 0 15,-6-9 0-15,-6-5-1677 16</inkml:trace>
  <inkml:trace contextRef="#ctx0" brushRef="#br0" timeOffset="157457.67">2858 14859 76 0,'0'0'146'0,"0"0"-47"15,0 0 79-15,0 0 63 16,0 0 258-16,0 0-26 15,0 0-138-15,-55-65-335 16,55 65 0-16,0 0 0 16,0 0 0-16,0 0 0 0,0 6 0 15,0 10 0-15,0 11 0 16,0 9 0-16,0 7 0 16,0 4 0-16,6 0 0 15,0-1 0-15,1-4 0 16,-1-9 0-16,0-5 0 15,0-7 0-15,-1-7 0 16,-2-5 0-16,-3-5 0 16,0-3 0-16,0-1 0 15,0 0 0-15,0 0 0 16,0 0 0-16,0 0 0 16,0-10 0-16,7-4-123 15,7 3-1352-15,0 4 1126 16</inkml:trace>
  <inkml:trace contextRef="#ctx0" brushRef="#br0" timeOffset="157902.01">3113 14870 116 0,'0'0'95'0,"0"0"47"16,0 0 35-16,0 0 96 15,0 0 197-15,0 0-65 16,0-38-36-16,0 38-369 16,0 0 0-16,0 0 0 15,0 0 0-15,0 0 0 16,0 5 0-16,0 10 0 15,2 2 0-15,1 5 0 16,0 3 0-16,-3 2 0 16,7 0 0-16,-4 0 0 15,0 0 0-15,0-3 0 16,0 1 0-16,-1-4 0 0,-1-4 0 16,2-3 0-16,-1-5 0 15,-2-4 0-15,0-1 0 16,0-4 0-16,0 0 0 15,0 0 0-15,0 0 0 16,0 0 0-16,1 1 0 16,4 0-1335-16,3-1 858 15</inkml:trace>
  <inkml:trace contextRef="#ctx0" brushRef="#br0" timeOffset="158270.03">3303 14820 118 0,'0'0'105'16,"0"0"49"-16,0 0 98 16,0 0 145-16,0 0-80 15,0 0-126-15,0 0-126 16,6 20 42-16,1 10 181 15,1 4-235-15,-2 0-53 16,-2-2 0-16,-1-1 0 16,0-4 0-16,0-3 0 15,-2-5 0-15,1-2 0 16,-2-4 0-16,1-3 0 16,-1-5 0-16,0 0 0 0,0-3 0 15,0-2 0 1,0 0 0-16,0 0 0 0,0 0 0 15,0 0 0-15,0 0 0 16,0 0-431-16,0-15-709 16,0-3 739-16</inkml:trace>
  <inkml:trace contextRef="#ctx0" brushRef="#br0" timeOffset="159718.23">3333 14509 46 0,'0'0'31'16,"0"0"5"-16,0 0-13 15,0 0-3-15,0 0 5 16,0 0 11-16,-60-66 2 16,51 60 1-16,3 2-2 15,-2-1 9-15,0 1-3 16,-1 0 5-16,-2 0 19 16,-2-2 1-16,-1 2 9 15,-2-1 7-15,4 1-16 16,-3 1 16-16,3 2 9 15,-4-1-9-15,1 1 37 16,-3 0-23-16,0-1 0 16,-1 2 4-16,-2 0-31 0,1 0-21 15,1 0 1-15,1 0-23 16,0 0 40-16,-1 0-16 16,-1 0-6-16,1 3-34 15,-2 1-1-15,3 2 18 16,-1 0 0-16,1 2 0 15,-3 2-17-15,3 0-12 16,0 3 5-16,-1 1 7 16,2 1-12-16,-2 4 0 15,0-1 0-15,-1 3 12 0,-2 2-12 16,-2 2 18-16,4 1-18 16,-2 0 0-1,3 3 0-15,4-1 0 16,0-3 0-16,3 2 0 0,4 0 0 15,0 3 0-15,0 3 0 16,1 5 0-16,-4 6 0 16,1 2 0-16,1-3 0 15,3-2 0-15,3-3 0 16,3-3 0-16,0-1 0 16,0-2 0-16,3 0 0 15,7 3 0-15,1-2 0 0,5 3 0 16,-2-1 0-16,-1-1 0 15,2-1 0 1,-2-4 0-16,2-2 0 0,0-3 0 16,0-1 0-16,3-4 0 15,2-2 0-15,2-2 0 16,8-2 0-16,4 0 0 16,6 0 0-16,-1-2 0 15,-2 1 0-15,-1-2 0 16,-3-1 0-16,3 0 0 15,1-2 0-15,-3-1 0 16,4-5 0-16,-4 0 0 16,0-1 0-16,-1 0 0 15,-6 0 0-15,4-6 0 16,1-7 0-16,-1-3 0 0,2-1 0 16,-2-1 0-16,-1-2 0 15,-2-1 0-15,1 0 0 16,-4-3 0-16,0 0 0 15,-5-2 0-15,1 0 0 16,-4-1 0-16,-3 0 0 16,2-2 0-16,-4-1 0 15,-1-4 0-15,-1-2 0 16,1-1 0-16,-4-2 0 16,1-1 0-16,-1 0 0 15,-1 0 0-15,-3 1 0 16,0 1 0-16,-3-1 0 15,0 0 0-15,0 3 0 16,0 1 0-16,0 5 0 16,-6 2 0-16,-5-2 0 0,-2 1 0 15,-2 0 0-15,-3 1 0 16,-1-1 0-16,1 0 0 16,-3 3 0-16,-1 1 0 15,7 5 0-15,-3 5 0 16,3 2 0-16,0 2 0 15,2 1 0-15,-1 1 0 16,-1 1 0-16,0 1 0 16,-1-2 0-16,-2 1 0 15,2-2 0-15,-2 2 0 16,4-2 0-16,-2 0 0 16,1 3 0-16,-1-1 0 0,-4 7 0 15,2 1-950 1,-4 0 121-16</inkml:trace>
  <inkml:trace contextRef="#ctx0" brushRef="#br0" timeOffset="181119.5">6618 15143 107 0,'0'0'64'16,"0"0"29"-16,0 0 31 16,0 0-7-16,0 0 44 15,0 0 59-15,0 0 67 16,0 0-71-16,-63-23-11 15,45 23-104-15,-1 0-27 16,-5 0-22-16,-3 7-6 16,0 3-6-16,2 4-17 15,2 0 35-15,4 4-17 16,3 3-41-16,4 4 0 0,3 1 0 16,3 3-6-16,6-1-12 15,0-6 7-15,0-4-1 16,4-5-11-16,8-4 12 15,-1-5 5-15,5-4 0 16,2 0 6-16,0-16 58 16,4-13-5-16,2-12-53 15,-3-10 0-15,0-6 0 16,-2-2 0-16,-5 0 0 16,-5-2 0-16,-6 1 0 0,1 3 0 15,-4 5 0 1,0 7 0-16,0 8 0 0,0 3 0 15,-4 8 0-15,-1 7 0 16,2 8 0-16,2 7 0 16,-1 4 0-16,2 0 0 15,-1 0 0-15,1 8 0 16,0 12 0-16,0 8 0 16,0 4 0-16,0 7 0 15,0 5 0-15,0 5 0 16,0 3 0-16,1 2 0 15,2-1 0-15,5-2 0 0,2-3 0 16,1-4 0-16,-1-7 0 16,2-6 0-1,-3-11 0-15,2-6 0 0,-3-5 0 16,-3-4 0-16,-4-4 0 16,1-1 0-16,-2 0 0 15,0 0 0-15,3 0 0 16,6 0 0-16,7-3-111 15,6-10-1331-15,3-7 1019 16</inkml:trace>
  <inkml:trace contextRef="#ctx0" brushRef="#br0" timeOffset="181561.31">7192 14686 77 0,'0'0'103'16,"0"0"17"-16,0 0 82 15,0 0 192-15,0 0 184 16,-16-73-5-16,13 73-573 16,-2 0 0-16,-6 16 0 15,-6 16 0-15,-5 16 0 16,-2 13 0-16,6 12 0 0,2 5 0 16,5 2 0-16,11-8 0 15,0-11 0-15,0-9 0 16,14-5 0-16,0-5 0 15,1-2 0-15,2-4 0 16,-1-6 0-16,2-9 0 16,4-8 0-16,-2-12 0 15,10-1 0-15,1-4 0 16,2-11-887-16,0-1 95 16,-8 1 523-16</inkml:trace>
  <inkml:trace contextRef="#ctx0" brushRef="#br0" timeOffset="182454.19">7492 14952 69 0,'0'0'67'0,"0"0"13"16,0 0 38-16,0 0 49 16,-9-81 117-16,5 66 127 15,1-1 122-15,-2 5-215 16,1 2-318-16,1 4 0 0,3 1 0 16,-3 2 0-16,3 1 0 15,0 1 0-15,0 0 0 16,0 0 0-16,0 0 0 15,0 0 0-15,0 5 0 16,0 7 0-16,0 7 0 16,0 8 0-16,0 9 0 15,0 2 0-15,0 3 0 16,0 0 0-16,0 0 0 16,3-1 0-16,4 2 0 15,2-3 0-15,-3-1 0 16,2-6 0-16,-1-3 0 0,-1-7 0 15,0-7 0 1,-3-7 0-16,0-4 0 0,-1-3 0 16,-1-1 0-16,1 0 0 15,1 0 0-15,4 0 0 16,2 0 0-16,1-2 0 16,2-7-1227-16,-4 0 691 15,-8-5 296-15</inkml:trace>
  <inkml:trace contextRef="#ctx0" brushRef="#br0" timeOffset="182680.58">7352 15194 7 0,'0'0'138'16,"0"0"-68"-16,0 0 42 15,0 0-13-15,0 0-35 16,0 0-15-16,0 0-30 16,92-1 7-16,-31-8-26 15,5 1-2-15,1 0-158 16,-4-3-45-16,-6-2 31 16</inkml:trace>
  <inkml:trace contextRef="#ctx0" brushRef="#br0" timeOffset="183024.66">7883 14756 131 0,'0'0'107'15,"0"0"68"-15,0 0 271 16,0 0 116-16,0 0-70 15,0 0-358-15,54-27-134 16,-20 54 0-16,5 6 0 16,-3 11 0-16,-6 10 0 15,-5 2 0-15,-9 5 0 16,-10 0 0-16,-6-1 0 0,-6 1 0 16,-16-4 0-16,-2-8 0 15,0-8 0-15,6-12 0 16,3-10 0-16,9-9 0 15,3-7 0-15,3-3 0 16,0 0 0-16,0-3-42 16,5-16-1353-16,16-12 894 15</inkml:trace>
  <inkml:trace contextRef="#ctx0" brushRef="#br0" timeOffset="183331.2">8962 14933 137 0,'0'0'75'15,"0"0"71"-15,0 0 41 0,0 0 107 16,0 0 140-16,0 0-162 16,-45 0-156-16,45 0-82 15,1 3-34-15,22-1-101 16,8-1 90-16,6 5-177 16,-8 4-561-16,-5 5 406 15,-18 6 142-15</inkml:trace>
  <inkml:trace contextRef="#ctx0" brushRef="#br0" timeOffset="183474.81">8933 15209 290 0,'0'0'106'0,"0"0"190"16,82-40-76-16,-49 33-209 15,0 3-11-15,0 4-337 0,-3-1 11 16,1-4 88-16</inkml:trace>
  <inkml:trace contextRef="#ctx0" brushRef="#br0" timeOffset="184389.81">10343 15088 199 0,'0'0'91'0,"0"0"98"16,0 0 75-16,0 0 98 15,0 0-46-15,0 0-98 16,-43-23-111-16,31 21-9 16,-3 1 34-16,-4 1-61 15,-7 0-71-15,-2 3 0 16,-3 11 0-16,-1 6 0 16,1 5 0-16,0 8 0 15,4 3 0-15,7 3 0 16,6-3 0-16,6-8 0 15,8-6 0-15,0-8 0 0,0-8 0 16,14-1 0 0,6-5 0-16,7-2 0 0,9-16 0 15,1-12 0-15,3-4 0 16,-4-5 0-16,-6-5 0 16,-6-1 0-16,-4-3 0 15,-6-4 0-15,-6-4 0 16,-5-3 0-16,-3 5 0 15,0 5 0-15,0 7 0 16,-6 11 0-16,-3 6 0 16,3 5 0-16,2 5 0 15,-1 3 0-15,2 5 0 16,1 4 0-16,1 3 0 16,1 0 0-16,-2 0 0 15,-1 12 0-15,-1 13 0 0,3 13 0 16,-1 7 0-16,2 10 0 15,0 6 0-15,10 0 0 16,9-2 0-16,3-4 0 16,0-4 0-16,2-3 0 15,-3-4 0-15,1-6 0 16,-5-9 0-16,1-6 0 16,-6-10 0-16,-5-8 0 15,-3-4 0-15,-2-1 0 16,1 0 0-16,5 0 0 15,3-3 0-15,4-7 0 16,6 1 0-16,0 0-1381 16,3 1 895-16</inkml:trace>
  <inkml:trace contextRef="#ctx0" brushRef="#br0" timeOffset="184640.15">10737 15077 93 0,'0'0'167'16,"0"0"56"-16,0 0 404 15,0 0 158-15,0 0-633 16,0 0-152-16,-2-1 0 16,2 25 0-16,2 4 0 0,4-1 0 15,3-3 0-15,0-3 0 16,1-5 0-16,-1-6 0 15,2-6-637-15,2-4-191 16,-2 0 498-16,-4-14 136 16</inkml:trace>
  <inkml:trace contextRef="#ctx0" brushRef="#br0" timeOffset="184839.12">10791 14805 187 0,'0'0'127'15,"0"0"359"-15,0 0 375 0,0 0-475 16,0 0-386-16,0 0 0 16,-31-59 0-16,31 59 0 15,0 0 0-15,0 0 0 16,0 0 0-16,0 10 0 16,0 7-117-16,5 4-1016 15,12 3 690-15,4 0 241 16</inkml:trace>
  <inkml:trace contextRef="#ctx0" brushRef="#br0" timeOffset="186072.49">11070 14987 110 0,'0'0'117'15,"0"0"61"-15,0 0 232 16,0-74 196-16,0 68 20 0,0 4-626 16,4 2 0-1,10 0 0-15,8 4 0 0,5 12 0 16,-3 7 0-16,1 5 0 16,-7 1 0-16,-1 3 0 15,-7-1 0-15,-6-2 0 16,-4-3 0-16,0-5 0 15,0-7 0-15,0-7 0 16,0-7 0-16,0 0 0 16,0 0 0-16,0 0 0 15,0 0 0-15,0 0 0 16,0-7 0-16,0 0 0 16,0-1 0-16,0-1 0 0,0 0 0 15,0 2 0-15,0 0 0 16,0 3 0-16,0 1 0 15,0-1 0-15,0 1 0 16,0-1 0-16,0 1 0 16,0 1 0-16,0 1 0 15,0 1 0-15,0 0 0 16,0 0 0-16,0 0 0 16,0 0 0-16,0 0 0 15,0 0 0-15,0 0 0 16,0 0 0-16,0 0 0 15,0 0 0-15,0 0 0 0,0 0 0 16,0 0 0-16,0 0 0 16,0 0 0-16,0 0 0 15,0 0 0-15,0 0 0 16,-3-4 0-16,2-4 0 16,-5-1 0-16,3 0 0 15,0-1 0-15,2 0 0 16,-2-2 0-16,1 2 0 15,-1-1 0-15,0 0 0 16,0-2 0-16,-2 1 0 16,-2 0 0-16,0 1 0 15,-1 2 0-15,1 1 0 16,-5-1 0-16,4 3 0 16,-2 0 0-16,-5-1 0 15,1 1 0-15,-2 1 0 0,3 0 0 16,-2 4 0-16,4 0 0 15,1 1 0-15,-2 0 0 16,-3 1 0-16,-1 11 0 16,-4 6 0-16,-2 5 0 15,1 0 0-15,1 2 0 16,3 0 0-16,3 2 0 16,4-2 0-16,4 0 0 15,4-1 0-15,2 2 0 16,0-3 0-16,2 0 0 15,10-1 0-15,6-5 0 16,2-1 0-16,0-1 0 0,2-1 0 16,2 1 0-1,0-1 0-15,-1 0 0 0,-1-2 0 16,-3 1 0 0,-4-2 0-16,-2 2 0 0,-5 1 0 15,-2-2 0-15,-3 1 0 16,-3-1 0-16,0 1 0 15,0 1 0-15,-9-3 0 16,-6-1 0-16,0-3 0 16,-1-3 0-16,1-2 0 15,2-2 0-15,-1 0 0 16,2 0 0-16,-1 0 0 16,4-6-1185-16,1-4 522 0</inkml:trace>
  <inkml:trace contextRef="#ctx0" brushRef="#br0" timeOffset="190472.15">10722 15084 17 0,'0'0'58'15,"0"0"-42"-15,0 0 21 16,0 0-12-16,0 0-10 0,0 0-3 16,0 0 9-16,9 29-6 15,3-26-2-15,5-3 1 16,8 0 8-16,8 0 6 15,1 0 1-15,3-10-10 16,-7-2 3-16,-6-3-1 16,-6-2 2-16,-8-4 4 15,-1-4-7-15,-6-3-1 16,-3-1 6-16,0-1-2 16,0 1-9-16,-10 0 4 15,-1 1 28-15,-5 3-14 16,-2 4 1-16,0 2 13 15,0 7-26-15,2 3 26 16,1 6 4-16,2 0 10 16,2 3-12-16,3 0-10 0,-2 6-38 15,1 11 4-15,0 6-12 16,-1 5 0-16,1 6 5 16,1 4 3-16,-3 1 7 15,2 2 1-15,-2-2-4 16,6 2 3-16,1-2 1 15,4 1-1-15,0 0-7 16,0 3 8-16,17-3-5 16,5-4-3-16,5-8 0 15,-1-7 4-15,-1-6 1 16,-5-5-5-16,0-5 0 16,-4-2 8-16,5-3-8 0,6 0-20 15,7 0-292 1,2-12 21-16,1-6-4 0</inkml:trace>
  <inkml:trace contextRef="#ctx0" brushRef="#br0" timeOffset="191042.75">11699 15045 89 0,'0'0'25'0,"0"0"12"16,0 0 8-16,0 0-17 16,0 0-12-16,0 0 5 15,-23-48 6-15,21 48 11 16,-4-3 15-16,6 3 5 0,-5-3-11 16,1 0 22-16,0 1 24 15,-1-1-4-15,1-1-7 16,1 2 10-16,0 1-7 15,1 0 1-15,2 1 7 16,-1 0-42-16,-1 0-41 16,1 8-5-16,-2 9 5 15,1 2 58-15,2 4 15 16,0 3 94-16,0 2-14 16,0 1 10-16,2 5-52 15,-1 1-108-15,-1 3-13 16,0-2 0-16,0-5 0 15,0-7 0-15,-3-9 0 16,3-8 0-16,0-5 0 16,0-2 0-16,0-6-169 0,0-16-527 15,6-14-141-15,-3-10 591 16</inkml:trace>
  <inkml:trace contextRef="#ctx0" brushRef="#br0" timeOffset="191236.27">11647 14736 116 0,'0'0'108'16,"0"0"51"-16,0 0 281 15,0 0 227-15,0 0-134 0,0 0-509 16,-15-39-24 0,14 39 0-16,1 12 0 0,0 6-307 15,0 9-534 1,10 5 361-16,12 1 257 0,0 2 80 15</inkml:trace>
  <inkml:trace contextRef="#ctx0" brushRef="#br0" timeOffset="191537.26">11828 15015 129 0,'0'0'76'16,"0"0"73"-16,0 0 126 15,0 0 224-15,0 0-82 16,0 0-417-16,22-38-6 0,-1 68 6 16,3 10 33-16,-3 1-17 15,-8 4 18-15,-1-9-12 16,-6-8-10-16,-3-11 16 16,-1-11-17-16,1-6 23 15,1-13 284-15,3-19-318 16,4-12 0-16,1-6 0 15,0-2 0-15,0 7 0 16,-3 9 0-16,2 13 0 16,2 14-307-16,1 9-802 15,0 10 710-15,-2 18 246 16</inkml:trace>
  <inkml:trace contextRef="#ctx0" brushRef="#br0" timeOffset="192271.83">12223 15104 59 0,'0'0'140'16,"0"0"-27"-16,0 0 85 16,79-46-50-16,-52 30 69 15,-2 1-37-15,-1 2-94 16,-7 0-49-16,-4-1-19 16,-2-2 25-16,-7 0-14 15,2-1-4-15,-6-2-6 16,0 4-9-16,0 4 5 15,0 1-4-15,-7 7 10 16,-7 3 10-16,-5 0-31 16,-2 11-26-16,-3 11 10 0,-3 7 16 15,8 5 5-15,7-1-5 16,7 0-20-16,5-6 20 16,3-5 0-16,21-3 0 15,4-6 0-15,8-5 15 16,6-6-15-16,6-2-26 15,0 0-38-15,2-13-94 16,-5-1-56-16,-5-2 97 16,-7 1 20-16,-5-2 57 15,-7 1 38-15,-4 1 2 0,-8 0 0 16,-5 3 20 0,-2 0 27-16,-2 3 88 0,0 1-20 15,-2 3-4 1,-8 4-42-16,-8 1-69 0,3 0-23 15,-3 17 2-15,1 6 0 16,4 4 8-16,7 0-16 16,6-4 17-16,0-9-46 15,3-6-13-15,16-8 54 16,5-4 17-16,-1-17 44 16,7-10 0-16,-5-5 18 15,2-10 44-15,-2-13 0 16,0-9 13-16,-3-5 23 0,-8 2-38 15,-6 7-2 1,-8 11-34-16,0 11 41 0,-6 12 60 16,-9 11-169-16,3 11 0 15,4 5 0-15,0 3 0 16,0 16 0-16,2 19 0 16,0 17 0-16,6 12 0 15,0 8 0-15,3 0 0 16,11-2 0-16,2-8 0 15,2-10 0-15,4-14 0 16,4-11-312-16,-1-15-698 16,5-6 561-16,1-6 173 15</inkml:trace>
  <inkml:trace contextRef="#ctx0" brushRef="#br0" timeOffset="192691.73">14183 14820 227 0,'0'0'150'16,"0"0"135"-16,-5-74 172 15,0 69-145-15,-4 5-82 16,-12 20-196-16,-10 23-28 16,-11 17-12-16,-4 12-16 0,10 3 5 15,14-10 5-15,17-14 7 16,5-17-1-16,29-19 12 16,12-15-6-16,7-1 39 15,4-24 6-15,-7-11-11 16,-10-5 7-16,-9-3-1 15,-11 1 12-15,-6-4 105 16,-9 5-157-16,0 7 0 16,0 6 0-16,-8 14 0 15,2 8 0-15,5 7 0 0,1 7-111 16,0 19-1224 0,14 6 1005-16,9-4 80 0</inkml:trace>
  <inkml:trace contextRef="#ctx0" brushRef="#br0" timeOffset="193235.25">14617 14820 101 0,'0'0'86'0,"0"0"74"16,0 0 126-16,0 0 344 15,0 0-21-15,0 0-434 16,-19-62-175 0,19 62 0-16,0 0 0 0,-1 0 0 15,1 2 0-15,0 6 0 16,0 7 0-16,0 2 0 15,0 2 0-15,0 2 0 16,4 1 0-16,1-1 0 16,-1 0 0-16,2 0 0 15,-2-4 0-15,3-1 0 16,-1-4 0-16,0-2 0 0,2-3 0 16,0-3 0-16,1-2 0 15,0-2 0-15,6 0 0 16,0-5 0-16,4-12 0 15,2-6 0-15,-5-6 0 16,1-4 0-16,-5-1 0 16,-5 1 0-16,-3 5 0 15,-2 5 0-15,-2 6 0 16,0 6 0-16,0 4 0 16,0 5 0-16,0 2 0 15,0 0 0-15,0 1 0 16,0 15-652-16,4 2-326 15,16 2 665-15</inkml:trace>
  <inkml:trace contextRef="#ctx0" brushRef="#br0" timeOffset="193809.71">15114 14297 119 0,'0'0'74'0,"0"0"60"0,0 0 104 16,0 0 286-16,0 0 82 15,0 0-254-15,0-35-352 16,0 46 0-16,0 17 0 16,0 13 0-16,0 13 0 15,2 8 0-15,8 6 0 16,4-1 0-16,-2-2 0 15,-2-7 0-15,-1-6 0 16,-3-6 0-16,-5-6 0 16,1-8 0-16,-2-5 0 15,2-9 0-15,-2-7-1013 16,0-8 359-16,0-3 438 0,-20-4 73 16</inkml:trace>
  <inkml:trace contextRef="#ctx0" brushRef="#br0" timeOffset="194403.44">14974 14781 80 0,'0'0'73'0,"0"0"21"16,0 0-25-16,100-79-15 15,-46 65-16-15,4 3-17 16,3 4-15-16,-3 2-5 16,-7 3 2-16,-12-1-3 15,-12-2 3-15,-11 1 0 16,-4-3 4-16,-6-1 140 15,-1-2 188-15,-2 0 173 16,0 2-8-16,-2 4-395 16,-1 2-105-16,0 2 0 0,0 0 0 15,0 13 0-15,0 15 0 16,3 15 0-16,0 7 0 16,0 8 0-16,-3 5 0 15,0 1 0-15,0-6 0 16,0-9 0-16,0-14 0 15,0-12 0-15,0-10 0 16,0-11 0-16,0-2 0 16,1 0 0-16,-1 0 0 15,0-1 0-15,0-13 0 0,0-11-346 16,-5-11-342 0,-6-10 324-16,0-7 241 0,3-3 60 15,2 0 33 1,6 3 18-16,0 6 12 0,0 3 0 15,11 7 10-15,8 6 57 16,3 7 57-16,3 7 133 16,6 7-4-16,2 6-32 15,3 4-13-15,0 0-74 16,-6 19-49-16,-6 7 13 16,-11 7-11-16,-10 0-5 15,-3 1-82-15,-10 0 0 16,-19-4 0-16,-3-6 0 15,2-6 0-15,3-7 0 16,12-4 0-16,9-4 0 0,6-2-312 16,7-1-939-16,17 0 906 15</inkml:trace>
  <inkml:trace contextRef="#ctx0" brushRef="#br0" timeOffset="195216.28">15939 14691 171 0,'0'0'116'0,"0"0"94"15,0 0 425-15,0 0 100 16,0 0-555-16,0-76-180 0,0 73 0 16,0 2 0-16,0 1 0 15,0 0 0-15,2 2 0 16,1 21 0-16,1 9 0 15,2 8 0-15,2 0 0 16,2 0 0-16,-1-9 0 16,2-10 0-16,-1-9 0 15,2-10 0-15,6-2 0 16,6-18 0-16,6-13 0 16,3-8 0-16,-2-2 0 15,-1-10 0-15,-6-4 0 16,-5-3 0-16,-9 3 0 15,-4 13 0-15,-1 14 0 16,-2 12 0-16,-3 14 0 16,6 2 0-16,3 12 0 0,7 17 0 15,5 10 0-15,3 6 0 16,0-2 0-16,1-8 0 16,-1-6 0-16,1-11 0 15,-1-8 0-15,-2-10 0 16,0 0 0-16,-2-14 0 15,3-11 0-15,-5-9 0 16,-2-6 0-16,-5-5 0 16,-5-10 0-16,-6-9 0 15,0-7 0-15,-3-4 0 0,-12 2 0 16,-2 5 0 0,2 10 0-16,4 9 0 15,1 5 0-15,4 3 0 0,2 5 0 16,-1 4 0-16,1 5 0 15,0 8 0-15,1 6 0 16,0 7 0-16,1 6 0 16,-1 0 0-16,2 0 0 15,-1 4 0-15,1 11 0 16,-1 6 0-16,2 5 0 16,0 13 0-16,0 10 0 15,8 16 0-15,1 17 0 16,-1 8 0-16,-2 5 0 0,-1-5 0 15,4-11 0 1,3-13 0-16,0-12 0 0,4-14 0 16,-2-12 0-16,3-15 0 15,1-7 0-15,5-6 0 16,0 0 0-16,-4-12 0 16,-6-7 0-16,-13-6-764 15,-5-9-203-15,-33-4 682 16</inkml:trace>
  <inkml:trace contextRef="#ctx0" brushRef="#br0" timeOffset="195336.94">16334 14386 176 0,'0'0'117'0,"0"0"103"16,0 0 61-16,133-58-163 0,-56 51-51 16,5 1-67-16,-6 1-295 15,-8-4-134-15</inkml:trace>
  <inkml:trace contextRef="#ctx0" brushRef="#br0" timeOffset="198933.55">6464 16610 10 0,'0'0'35'15,"0"0"4"-15,0 0-2 16,0 0-5-16,-6-76 13 16,-1 62 11-16,4 4 31 0,0 5 33 15,0 2 54-15,3 3 117 16,-2 0-16-16,2 0 3 15,0 0-141-15,-1 0-58 16,1 0-22-16,0 0-57 16,0 5-23-16,0 10 23 15,0 5 92-15,0 6-35 16,1 0 24-16,4 5-11 16,1 3-52-16,9 3-18 15,0-4 0-15,4-4 0 16,6-5 0-16,-1-7 0 15,4-5 0-15,-3-8 0 16,1-4 0-16,1-3 0 16,0-16 0-16,-3-6 0 15,-6-6 0-15,-2-4 0 16,-7-5 0-16,-6 0 0 0,-3-1 0 16,0 5 0-16,0 8 0 15,-3 8 0-15,-1 7 0 16,-1 6 0-16,5 5 0 15,-3 2 0-15,3 0 0 16,0 0 0-16,0 5 0 16,0 15 0-16,2 12 0 15,13 12 0-15,4 11 0 0,2 10 0 16,-3 6 0 0,-5 3 0-16,-2-2 0 0,-10 2 0 15,-1-5 0-15,-1-3 0 16,-20-3 0-16,4-13 0 15,-5-8 0-15,0-17 0 16,-1-7 0-16,-4-13 0 16,-1-5 0-16,0-11 0 15,-2-22 0-15,3-10 0 16,6-7 0-16,11 4 0 16,8 2 0-16,2 12 0 15,19 8 0-15,13 5 0 16,8 9 0-16,5 8 0 15,4 2 0-15,3 2 0 16,-4 15 0-16,-2 3 0 0,-8 0 0 16,-4-3 0-16,-3-5-134 15,-1-2-606-15,3-6 157 16,0-4 316-16,4 0 101 16</inkml:trace>
  <inkml:trace contextRef="#ctx0" brushRef="#br0" timeOffset="199284.54">7507 16405 114 0,'0'0'83'0,"0"0"59"15,0 0 86-15,0 0 239 16,0 0 110-16,0 0-159 16,-33-32-400-16,20 63-18 15,-1 14 0-15,-2 16 0 16,1 10 0-16,0 9 0 16,5 3 0-16,4-3 0 15,4-6 0-15,2-8 0 16,0-7 0-16,12-8 0 15,6-10 0-15,3-8 0 16,6-12 0-16,7-7 0 16,9-11 0-16,5-3-910 15,4-11 178-15,-1-15 456 0</inkml:trace>
  <inkml:trace contextRef="#ctx0" brushRef="#br0" timeOffset="199731.34">7941 16613 89 0,'0'0'129'16,"0"0"17"-16,-9-82 176 15,2 63 280-15,4 7 98 16,0 6-641-16,1 6-59 16,2 0 0-16,0 0 0 15,-1 0 0-15,-1 17 0 16,-1 9 0-16,2 9 0 15,1 9 0-15,0 5 0 16,0 5 0-16,0 0 0 0,0 2 0 16,4-7 0-16,5-7 0 15,3-8 0-15,-1-7 0 16,-1-7 0-16,0-8 0 16,-2-5 0-16,3-3 0 15,0-2 0-15,1-2 0 16,-1 0-1280-16,-1-2 746 15</inkml:trace>
  <inkml:trace contextRef="#ctx0" brushRef="#br0" timeOffset="199901.89">7735 16843 166 0,'0'0'61'0,"0"0"-19"15,81-7 16-15,-23 7-36 16,8 0-17-16,-1 0-5 16,1-5-121-16,-5-7-76 15</inkml:trace>
  <inkml:trace contextRef="#ctx0" brushRef="#br0" timeOffset="200154.29">8211 16381 143 0,'0'0'108'0,"0"0"-21"0,0 0 19 16,111-1-13-16,-68 39 10 16,-3 16 106-16,-10 14 152 15,-13 15 1-15,-17 10-50 16,0 4-149-16,-28-1-163 15,-7-4 0-15,4-7 0 16,5-19 0-16,7-13-284 16,8-17-752-16,4-19 591 15,1-12 207-15</inkml:trace>
  <inkml:trace contextRef="#ctx0" brushRef="#br0" timeOffset="200433.58">9189 16802 257 0,'0'0'99'16,"0"0"159"-16,0 0 27 16,0 0-227-16,0 0-58 15,104-51-41-15,-76 54-324 16,-8 15 85-16,-13 5 57 16</inkml:trace>
  <inkml:trace contextRef="#ctx0" brushRef="#br0" timeOffset="200582.75">9223 17058 220 0,'0'0'77'15,"0"0"93"-15,0 0-108 16,116-52-61-16,-73 48-1 16,1 1-137-16,-2 1-66 15,-2-7 18-15</inkml:trace>
  <inkml:trace contextRef="#ctx0" brushRef="#br0" timeOffset="203898.19">5020 11717 147 0,'0'0'27'0,"0"0"58"16,-45-80 4-1,38 51 49-15,7-1 58 16,0 6 90-16,0 3 63 0,19 4-33 15,11 5-146-15,7 4-60 16,8 5 24-16,1 3-134 16,3 0 0-16,-1 13 0 15,3 7 0-15,1 8 0 16,-1 6 0-16,1 6 0 16,0 3 0-16,-2 8 0 15,-1 2 0-15,-3 8 0 16,-1 2 0-16,-5 2 0 15,-4-1 0-15,-8-5 0 0,-2-5 0 16,-7-8 0 0,-4-9 0-16,1-10 0 0,-4-6 0 15,-1-6 0 1,-1-2 0-16,-2-6 0 0,-2 1 0 16,1-6 0-16,0 1 0 15,-2-3 0-15,-2 0 0 16,0 0 0-16,0 0 0 15,9 0 0-15,4-13 0 16,2-2-642-16,3 2-245 16,-9 7 598-16,-9 6 143 15</inkml:trace>
  <inkml:trace contextRef="#ctx0" brushRef="#br0" timeOffset="204280.21">5793 12353 117 0,'0'0'44'0,"0"0"50"15,0 0 55-15,0 0 93 16,0 0 226-16,0 0 136 16,-75-53-275-16,75 53-329 15,0 5 0-15,0 17 0 16,18 10 0-16,3 3 0 15,6 3 0-15,-2-8 0 16,1-5 0-16,-7-10 0 0,2-8 0 16,-8-5 0-16,2-2 0 15,6-10 0-15,6-21 0 16,6-10 0-16,0-6 0 16,-5 1 0-16,-6 6 0 15,-8 5 0-15,-2 6 0 16,-6 6 0-16,-6 7 0 15,0 6 0-15,0 6 0 16,0 4 0-16,0 3 0 16,4 25-408-16,1 11-831 15,-5 14 937-15</inkml:trace>
  <inkml:trace contextRef="#ctx0" brushRef="#br0" timeOffset="205568.28">10142 16823 37 0,'0'0'29'0,"0"0"13"15,0 0-16-15,0 0-12 0,0 0-3 16,0 0 2-16,0 0 3 16,13 15 15-16,-11-15 10 15,-2-2 17-15,0-7-42 16,0-3-8-16,0-1 2 15,0-1-5-15,0 2-2 16,0 4-1-16,0 2-1 16,0 3 2-16,0 3-3 15,0 0-1-15,0 0-3 16,0 0-6-16,0 3 2 16,0 8 8-16,1 1 0 0,-1-1 0 15,0 0 1 1,0 0 2-16,0-5-1 0,0 1 4 15,0-5-1-15,0-2-5 16,0 0 2-16,0 0 12 16,0 0 23-16,0-6 36 15,0-3-60-15,0-3-13 16,0 2 9-16,0 0 2 16,0-1-4-16,0 1 10 15,0-1-2-15,-3 1 17 16,-3 2 9-16,-1 1 5 15,2 0 17-15,1 2 12 16,-2 4 22-16,-3 1-45 16,-3 0-3-16,-2 0-11 0,1 6 4 15,0 9-3-15,1 3-7 16,0 5 33-16,1 1-1 16,3 3 6-16,0 1-2 15,2 2 2-15,3 0-21 16,3 0 6-16,0 0-27 15,0-3 0-15,12-5-5 16,6-4-23-16,4-2 5 16,5-2 7-16,3-2-12 15,4-5-51-15,5-2-296 16,3-5-162-16,2 0 168 16,0-5 144-16,-4-9 43 15</inkml:trace>
  <inkml:trace contextRef="#ctx0" brushRef="#br0" timeOffset="206027.77">10504 16831 118 0,'0'0'65'16,"0"0"44"-16,0 0 45 16,0 0 31-16,0 0 107 15,0 0-78-15,-40-43-141 16,22 68-69-16,0 10 65 15,0 7 22-15,5 4 9 16,1 1-19-16,6-7-48 0,6-4-16 16,0-11-6-1,0-7-5-15,14-8 5 16,0-10 23-16,0 0 34 16,7-7 23-16,-2-11-27 0,1-6-12 15,-4-3-12-15,-4-3 12 16,-6 1-39-16,0-4-13 15,-5 6 0-15,-1 2 0 16,0 8 0-16,0 4 0 16,0 6 0-16,0 3 0 15,0 4 0-15,0 0 0 16,0 0 0-16,0 14 0 16,0 12 0-16,5 3 0 15,5 5 0-15,2 2 0 16,-3-4 0-16,5-2 0 0,0-3 0 15,0-8 0-15,5-8 0 16,6-8-284-16,4-3-676 16,2 0 505-16,0-21 201 15</inkml:trace>
  <inkml:trace contextRef="#ctx0" brushRef="#br0" timeOffset="206358.42">10901 16479 181 0,'0'0'96'0,"0"-82"188"0,0 55 369 15,0 9 150-15,-1 9-773 16,-2 8-30-16,0 1 0 16,0 13 0-16,1 12 0 15,2 12 0-15,0 7 0 16,0 3 0-16,2 6 0 15,10 2 0-15,1 5 0 16,2 4 0-16,3 1 0 16,-8-2 0-16,1-2 0 15,-5-9 0-15,1-10 0 16,-1-11 0-16,-3-12 0 16,0-8 0-16,0-8 0 15,-3-2 0-15,5 1 0 16,3-1 0-16,6 1 0 15,4-2-1556-15</inkml:trace>
  <inkml:trace contextRef="#ctx0" brushRef="#br0" timeOffset="206960.8">11346 16872 152 0,'0'0'93'16,"0"0"100"-16,0 0 169 16,0 0-183-16,0 0-179 15,0 0-7-15,7-4 7 0,-4 8 30 16,-1-4-14 0,-1 0 25-16,-1 0 37 0,2 0 180 15,-1-11 173-15,-1-3-321 16,2 0-75-16,-1 3-24 15,-1 4-11-15,0 3 23 16,0 4 19-16,0 0-42 16,0 0 0-16,0 0 0 15,0 11-94-15,2 4 94 16,-2-1 0-16,3 0 12 16,-2-1-12-16,2-1 0 15,0-4 0-15,-1-2-6 16,0-4 6-16,0-2 6 0,-1 0 11 15,1 0 48-15,-2-9-65 16,1-7 0-16,-1-4 0 16,0 0 0-16,0-3 0 15,0 3 0-15,0 3 0 16,-1 6 0-16,-4 6 0 16,-5 5 0-16,-2 0 0 15,-6 3 0-15,-4 17 0 16,-2 7 0-16,2 6 0 15,1 7 0-15,9 1 0 16,6-2 0-16,6-3 0 16,0-5 0-16,18-7 0 0,12-8 0 15,3-1-209-15,2-7-385 16,1-1 93-16,3-6 207 16,1-1 104-16,3 0 77 15,-4-7-29-15</inkml:trace>
  <inkml:trace contextRef="#ctx0" brushRef="#br0" timeOffset="207395.13">11680 16911 135 0,'0'0'47'16,"0"0"62"-16,-15-75 84 16,9 57 178-16,2 5 259 15,1 6-68-15,1 4-562 16,1 3 0-16,1 1 0 15,0 18 0-15,0 7 0 0,0 5 0 16,1 2 0-16,8-1 0 16,-2-2 0-16,3-3 0 15,-1-6 0-15,1-4 0 16,0-6 0-16,-2-5 0 16,4-6 0-16,0 0 0 15,1-2 0-15,-1-13 0 16,0-5 0-16,0-2 0 15,-5-1 0-15,-1-4 0 16,-1 4 0-16,-5-3 0 16,0 4 0-16,0 7 0 15,0 5 0-15,0 7 0 0,0 3 0 16,3 0 0 0,-3 4 0-16,0 16 0 0,0 7 0 15,0 4 0-15,7 0 0 16,4-2 0-16,4-6 0 15,6-3 0-15,4-4 0 16,3-6-621-16,-1-2-352 16,-7-5 672-16</inkml:trace>
  <inkml:trace contextRef="#ctx0" brushRef="#br0" timeOffset="207915.69">12186 16462 95 0,'0'0'61'0,"0"0"47"16,-15-103 62-16,9 73 106 15,1 5 322-15,1 7 1 16,1 6-459-16,0 5-140 15,3 6 0-15,0 1 0 16,0 0 0-16,0 17 0 16,0 15 0-16,0 15 0 15,6 10 0-15,-2 8 0 16,-1 7 0-16,0 3 0 16,-3 0 0-16,3-3 0 15,0-5 0-15,2-6 0 16,7-9 0-16,1-8 0 15,6-9 0-15,1-6 0 0,2-7 0 16,4-5 0-16,2-3 0 16,6-1 0-16,4-3-933 15,2-4 210-15,-4-2 480 16</inkml:trace>
  <inkml:trace contextRef="#ctx0" brushRef="#br0" timeOffset="208360.9">12660 16943 112 0,'0'0'39'0,"6"-74"38"0,-6 43 60 16,0 6 33-1,0 5 137-15,0 8 178 0,-4 4-100 16,-2 8-50-16,-5 0-335 16,-7 17 0-16,-2 8 0 15,-2 7 0-15,3 5 0 16,4-1 0-16,0-2 0 15,6-4 0-15,3-8 0 16,2-9 0-16,4-6 0 16,0-4 0-16,0-2 0 15,0-1 0-15,7 0 0 16,5-7 0-16,3-10 0 16,2-5 0-16,-3-1 0 15,-3-1 0-15,-2 2 0 16,-3 1 0-16,1 1 0 0,-4 7 0 15,0 0 0-15,0 8 0 16,-1 3 0-16,1 2 0 16,0 10 0-16,3 13 0 15,4 11 0-15,1 5 0 16,-1 2 0-16,5-5 0 16,0-4 0-16,3-8 0 15,3-11 0-15,1-4 0 16,7-6-828-16,-1-3 92 15,-3-1 443-15</inkml:trace>
  <inkml:trace contextRef="#ctx0" brushRef="#br0" timeOffset="208727.91">12944 16252 129 0,'0'0'76'0,"-23"-88"53"16,16 54 39-16,2 10 153 15,2 9 183-15,3 8-22 16,0 4-244-16,0 3-238 16,0 7 0-16,0 21 0 15,0 16 0-15,3 8 0 16,8 10 0-16,-2 11 0 15,0 9 0-15,-2 7 0 16,-1-1 0-16,-2-4 0 16,-2-12 0-16,1-9 0 0,0-6 0 15,0-10 0-15,2-12 0 16,-1-9 0-16,3-12 0 16,1-7 0-16,1-5 0 15,-2-2 0-15,4 0-1013 16,-10-2 356-16,-1-21 423 15</inkml:trace>
  <inkml:trace contextRef="#ctx0" brushRef="#br0" timeOffset="208899.46">12729 16672 147 0,'0'0'87'0,"0"0"18"16,0 0-3-16,94-52-41 15,-23 42-18-15,12 4-32 16,9 4-11-16,1 2-43 16,-8 0-140-16,-17 0-8 15</inkml:trace>
  <inkml:trace contextRef="#ctx0" brushRef="#br0" timeOffset="209311.98">13302 16724 158 0,'0'0'18'0,"0"0"56"16,0 0 18-16,0 0 5 15,0 0 4-15,0 0 3 16,82 54-13-16,-60-53-20 16,1-1-28-16,-6 0-3 15,1-1-17-15,-1-12 3 16,-4-5 0-16,2-2 8 15,-6-5-6-15,-1 0-16 16,-5 0 9-16,-3 0 0 16,0 2-4-16,-3 6 5 15,-8 6 23-15,-2 5 1 0,-4 3 12 16,-2 3-33-16,-2 0 14 16,-5 3 3-16,-2 15 31 15,-2 11 25-15,2 3 1 16,6 4-59-16,8-1-12 15,10-3-28-15,4-3 0 16,0-1-17-16,19-4 6 16,7-2-96-16,3-3-177 15,3-5-7-15,5-5-12 16,6-4 58-16,10-5 42 16,5 0 55-16</inkml:trace>
  <inkml:trace contextRef="#ctx0" brushRef="#br0" timeOffset="209814.31">13918 16756 74 0,'0'0'78'0,"0"0"16"15,0 0 56-15,0 0 44 16,0 0 125-16,0 0-55 16,-66-46-159-16,44 59-71 15,0 7-19-15,-1 5-5 16,4 3-10-16,3 0 6 15,5-1-12-15,8-8 6 16,3-2-5-16,0-7 0 0,6-6 5 16,13-4 21-16,3 0 47 15,4-6 6-15,1-14-19 16,0-7-28-16,-5-6-16 16,2-10 45-16,-5-6 80 15,-2-7 89-15,-5-10-178 16,-6-5-47-16,-6-7 0 15,0-1 0-15,-21 3 0 16,-9 6 0-16,-2 8 0 16,1 8 0-16,4 8 0 15,7 12 0-15,6 10 0 16,5 10 0-16,6 9 0 16,2 5 0-16,-1 17 0 15,1 27 0-15,1 18 0 16,0 11 0-16,6 12 0 0,15 3 0 15,2 3 0-15,6-7 0 16,0-8 0-16,3-11 0 16,-2-13 0-16,1-8 0 15,-3-8 0-15,2-8 0 16,0-4-689-16,3-7-266 16,3-7 662-16</inkml:trace>
  <inkml:trace contextRef="#ctx0" brushRef="#br0" timeOffset="210426.68">14893 16661 134 0,'0'0'92'0,"0"0"42"15,0 0 105-15,-4-84 192 16,-2 74 13-16,3 4-40 16,0 2-235-16,0 4-169 15,-7 0 0-15,-10 20 0 16,-6 13 0-16,-7 11 0 15,3 4 0-15,6 1 0 16,9-5 0-16,10-6 0 0,5-10 0 16,5-11 0-1,22-10 0-15,6-7 0 0,4 0 0 16,0-13 0-16,-4-5 0 16,-6-5 0-16,-5-2 0 15,-8-3 0-15,-4-3 0 16,-5 0 0-16,-5 0 0 15,0 3 0-15,0 8 0 16,-2 7 0-16,-8 7 0 16,-1 6 0-16,-1 0-749 15,5 16 18-15,7 2 439 16,0-2 127-16</inkml:trace>
  <inkml:trace contextRef="#ctx0" brushRef="#br0" timeOffset="211242.3">15195 16673 182 0,'0'0'76'16,"0"0"101"-16,0 0 110 16,0 0 254-16,0 0 11 15,0 0-320-15,-10-69-232 16,7 73 0-16,-2 16 0 15,2 8 0-15,1 6 0 16,2 0 0-16,0-3 0 16,6-5 0-16,7-6 0 15,0-6 0-15,-1-7 0 0,0-5 0 16,3-2 0-16,0 0 0 16,6-11 0-16,-1-7 0 15,-3-4 0-15,2-3 0 16,-4-1 0-16,2-4 0 15,-5 1 0-15,-1 3 0 16,-3 2 0-16,-2 5 0 16,-5 5 0-16,-1 6 0 15,0 3 0-15,0 3 0 16,0 2 0-16,0 0 0 16,0 18 0-16,0 9 0 15,0 6 0-15,0-1 0 16,0-1 0-16,7-4 0 15,6-2 0-15,0-1 0 16,0-4 0-16,0-4 0 16,0-3 0-16,-1-7 0 0,2-2 0 15,5-4 0-15,3 0 0 16,1-17 0-16,3-6 0 16,-3-6 0-16,-3-6 0 15,-3-6 0-15,1-6 0 16,-6-6 0-16,1-9 0 15,-5-6 0-15,-5-5 0 16,-3-2 0-16,0 4 0 0,-5 4 0 16,-8 6 0-1,2 9 0-15,2 11 0 0,2 12 0 16,3 14 0-16,1 6 0 16,1 9 0-16,1 5 0 15,-2 24 0-15,1 16 0 16,2 12 0-16,0 6 0 15,0 1 0-15,11 6 0 16,8 5 0-16,3 1 0 16,-1 1 0-16,3-4 0 15,-3-11 0-15,0-11 0 16,-3-12 0-16,-4-10 0 16,2-10 0-16,-6-8 0 15,2-6 0-15,-3-5 0 16,-3 0-754-16,-4 0 28 0,-2-12 458 15,-4-13 75-15</inkml:trace>
  <inkml:trace contextRef="#ctx0" brushRef="#br0" timeOffset="211395.87">15526 16547 108 0,'0'0'50'15,"0"0"1"-15,0 0 0 16,146-52-25-16,-62 47-18 15,7 2-8-15,-3 3-4 16,-1 0-65-16,-10 0-28 16,-8 0-25-16</inkml:trace>
  <inkml:trace contextRef="#ctx0" brushRef="#br0" timeOffset="211928.45">16326 16456 101 0,'0'0'42'0,"0"0"43"16,0 0 41-16,0-72 138 15,0 60 362-15,0 5 159 16,-2 5-767-16,1 2-18 16,-1 0 0-16,-2 20 0 15,-1 14 0-15,1 18 0 16,-3 10 0-16,-1 5 0 16,0 5 0-16,1-2 0 15,0-5 0-15,4-9 0 16,3-6 0-16,0-13 0 15,0-11 0-15,0-9 0 16,0-10 0-16,0-4 0 16,0-3 0-16,0 0 0 0,0 0 0 15,0-8 0-15,0-17 0 16,0-12 0-16,0-10 0 16,0-10 0-16,-6-2 0 15,0-3 0-15,-2 3-244 16,-1 3 29-16,5 5 166 15,1 2 44-15,1 7 5 16,2 4 5-16,0 8 78 0,2 8-27 16,14 9-33-1,4 7-23-15,5 6-23 0,2 0 1 16,0 12 22-16,-2 16 5 16,-5 4 80-16,-4 5 18 15,-7 0 13-15,-8-1-34 16,-1-2-82-16,0-4 0 15,-20-6 0-15,-6-4 0 16,-2-7 0-16,4-5 0 16,6-4 0-16,11-3 0 15,5 0-152-15,2-1-847 16,33 0 393-16,17 0 372 16</inkml:trace>
  <inkml:trace contextRef="#ctx0" brushRef="#br0" timeOffset="212693.81">16618 16504 109 0,'0'0'96'16,"0"0"54"-16,0 0 133 16,0 0 293-16,-1-78 88 15,1 74-495-15,0 1-169 16,0 3 0-16,0 0 0 15,0 3 0-15,4 13 0 16,2 8 0-16,-3 8 0 16,-1 5 0-16,-2 2 0 15,0-1 0-15,0-5 0 16,0-5 0-16,1-7 0 0,7-4 0 16,0-4 0-16,2-3 0 15,0-4 0-15,2-2 0 16,-2-3 0-16,1-1 0 15,4 0 0-15,0-7 0 16,3-10 0-16,-3-4 0 16,1-3 0-16,-4-1 0 15,-2-2 0-15,-5 1 0 16,-5 2 0-16,0 3 0 16,0 6 0-16,0 6 0 15,0 6 0-15,0 3 0 16,0 0 0-16,0 18 0 15,0 9 0-15,1 4 0 16,10 1 0-16,5-5 0 16,2-5 0-16,1-5 0 0,2-11 0 15,2-6 0-15,2 0 0 16,2-6 0-16,-2-18 0 16,-3-7 0-16,-3-8 0 15,-3-7 0-15,-4-10 0 16,0-13 0-16,-3-13 0 15,-9-13 0-15,0-2 0 16,0 7 0-16,-14 16 0 0,2 24 0 16,5 18 0-1,1 15 0-15,3 10 0 0,3 6 0 16,0 1 0-16,0 23 0 16,0 23 0-16,16 22 0 15,7 14 0-15,-2 8 0 16,-3 5 0-16,-6-2 0 15,-4-7 0-15,-5-13 0 16,0-15 0-16,2-20 0 16,1-15 0-16,-2-14 0 15,1-7 0-15,-1-2 0 16,-4-4 0-16,0-17-524 16,-19-12-513-16,-23-9 685 15</inkml:trace>
  <inkml:trace contextRef="#ctx0" brushRef="#br0" timeOffset="212815.5">16829 16383 161 0,'0'0'90'16,"102"-26"106"-16,-27 14 26 15,10 0-5-15,3 2-139 16,2 0-78-16,-6-5-463 16,-4-6 94-16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7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71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6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8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782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3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93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76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47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47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F60125-1E9B-4C25-BF4B-8498DD5E7FC7}" type="datetimeFigureOut">
              <a:rPr lang="en-US" smtClean="0"/>
              <a:t>08-Apr-21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5F68F-6CD2-455C-8672-99BDDF642B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05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1" Type="http://schemas.openxmlformats.org/officeDocument/2006/relationships/image" Target="../media/image13.emf"/><Relationship Id="rId5" Type="http://schemas.openxmlformats.org/officeDocument/2006/relationships/image" Target="../media/image9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customXml" Target="../ink/ink40.xml"/><Relationship Id="rId4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customXml" Target="../ink/ink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customXml" Target="../ink/ink4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49.xml"/><Relationship Id="rId7" Type="http://schemas.openxmlformats.org/officeDocument/2006/relationships/customXml" Target="../ink/ink51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customXml" Target="../ink/ink50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5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customXml" Target="../ink/ink5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6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customXml" Target="../ink/ink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3" Type="http://schemas.openxmlformats.org/officeDocument/2006/relationships/image" Target="../media/image60.emf"/><Relationship Id="rId7" Type="http://schemas.openxmlformats.org/officeDocument/2006/relationships/image" Target="../media/image1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image" Target="../media/image7.emf"/><Relationship Id="rId4" Type="http://schemas.openxmlformats.org/officeDocument/2006/relationships/customXml" Target="../ink/ink10.xml"/><Relationship Id="rId9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22.xm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2FAA68-612A-4ECA-B466-4EE06E96B0CC}"/>
                  </a:ext>
                </a:extLst>
              </p14:cNvPr>
              <p14:cNvContentPartPr/>
              <p14:nvPr/>
            </p14:nvContentPartPr>
            <p14:xfrm>
              <a:off x="479520" y="302760"/>
              <a:ext cx="10920240" cy="59259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2FAA68-612A-4ECA-B466-4EE06E96B0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160" y="293400"/>
                <a:ext cx="10938960" cy="59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5D856DF-F86C-420A-93C3-94639046E04C}"/>
                  </a:ext>
                </a:extLst>
              </p14:cNvPr>
              <p14:cNvContentPartPr/>
              <p14:nvPr/>
            </p14:nvContentPartPr>
            <p14:xfrm>
              <a:off x="421560" y="2770920"/>
              <a:ext cx="11164320" cy="2719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5D856DF-F86C-420A-93C3-94639046E0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200" y="2761560"/>
                <a:ext cx="11183040" cy="273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3472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0E24A-BCB3-413C-B1F8-3A7209C3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D5FA-0ACE-4AC6-B980-A45CEF997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4B1389D-D33A-4273-A7BF-2284C41E68D5}"/>
                  </a:ext>
                </a:extLst>
              </p14:cNvPr>
              <p14:cNvContentPartPr/>
              <p14:nvPr/>
            </p14:nvContentPartPr>
            <p14:xfrm>
              <a:off x="590760" y="163080"/>
              <a:ext cx="8468280" cy="490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4B1389D-D33A-4273-A7BF-2284C41E68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400" y="153720"/>
                <a:ext cx="8487000" cy="49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852389-6417-49E3-8669-CB62DD55E4C6}"/>
                  </a:ext>
                </a:extLst>
              </p14:cNvPr>
              <p14:cNvContentPartPr/>
              <p14:nvPr/>
            </p14:nvContentPartPr>
            <p14:xfrm>
              <a:off x="458640" y="152640"/>
              <a:ext cx="11338560" cy="6655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852389-6417-49E3-8669-CB62DD55E4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280" y="143280"/>
                <a:ext cx="11357280" cy="66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8832EF5-0F6E-4807-8C1B-483F046D2772}"/>
                  </a:ext>
                </a:extLst>
              </p14:cNvPr>
              <p14:cNvContentPartPr/>
              <p14:nvPr/>
            </p14:nvContentPartPr>
            <p14:xfrm>
              <a:off x="1074600" y="977760"/>
              <a:ext cx="2318400" cy="499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8832EF5-0F6E-4807-8C1B-483F046D27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5240" y="968400"/>
                <a:ext cx="233712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9AB26EA-E625-4024-9C0F-A33B6C35989D}"/>
                  </a:ext>
                </a:extLst>
              </p14:cNvPr>
              <p14:cNvContentPartPr/>
              <p14:nvPr/>
            </p14:nvContentPartPr>
            <p14:xfrm>
              <a:off x="5007600" y="870840"/>
              <a:ext cx="555840" cy="46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9AB26EA-E625-4024-9C0F-A33B6C3598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8240" y="861480"/>
                <a:ext cx="5745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D74685-35DE-45C3-9699-B212D3028FB6}"/>
                  </a:ext>
                </a:extLst>
              </p14:cNvPr>
              <p14:cNvContentPartPr/>
              <p14:nvPr/>
            </p14:nvContentPartPr>
            <p14:xfrm>
              <a:off x="6324120" y="703440"/>
              <a:ext cx="2234160" cy="2025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D74685-35DE-45C3-9699-B212D3028F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4760" y="694080"/>
                <a:ext cx="2252880" cy="20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16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71E43-538D-4E2A-9245-C7D87D56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18F28-1BB2-4E8F-9A1E-FC0D9C86B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80CFE6-49EF-47F7-9013-576A1EA23569}"/>
                  </a:ext>
                </a:extLst>
              </p14:cNvPr>
              <p14:cNvContentPartPr/>
              <p14:nvPr/>
            </p14:nvContentPartPr>
            <p14:xfrm>
              <a:off x="371880" y="415800"/>
              <a:ext cx="10295640" cy="3673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80CFE6-49EF-47F7-9013-576A1EA235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520" y="406440"/>
                <a:ext cx="10314360" cy="36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6E7948-285B-4E63-9319-6DA9C13AECEF}"/>
                  </a:ext>
                </a:extLst>
              </p14:cNvPr>
              <p14:cNvContentPartPr/>
              <p14:nvPr/>
            </p14:nvContentPartPr>
            <p14:xfrm>
              <a:off x="858240" y="505800"/>
              <a:ext cx="10996920" cy="6304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6E7948-285B-4E63-9319-6DA9C13AEC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880" y="496440"/>
                <a:ext cx="11015640" cy="63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98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C7328-DAD7-48CE-B704-BB8CB40C1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1379C-7CC2-46EA-838A-4D9F2CDCC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84BE7F-898B-4EFC-8062-5D3F87F2F177}"/>
                  </a:ext>
                </a:extLst>
              </p14:cNvPr>
              <p14:cNvContentPartPr/>
              <p14:nvPr/>
            </p14:nvContentPartPr>
            <p14:xfrm>
              <a:off x="288360" y="377640"/>
              <a:ext cx="11874600" cy="6264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84BE7F-898B-4EFC-8062-5D3F87F2F1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000" y="368280"/>
                <a:ext cx="11893320" cy="62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311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7CC33-8043-4E38-8BEC-42B4C4D6D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82A74-6D4C-4A88-8545-95BF92E4F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39FAF0-1C9B-47F3-869E-20FA46987777}"/>
                  </a:ext>
                </a:extLst>
              </p14:cNvPr>
              <p14:cNvContentPartPr/>
              <p14:nvPr/>
            </p14:nvContentPartPr>
            <p14:xfrm>
              <a:off x="558000" y="363240"/>
              <a:ext cx="9650160" cy="5253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39FAF0-1C9B-47F3-869E-20FA469877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640" y="353880"/>
                <a:ext cx="9668880" cy="527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C775DC-AF6A-4937-BDEA-DE5CF47A291C}"/>
                  </a:ext>
                </a:extLst>
              </p14:cNvPr>
              <p14:cNvContentPartPr/>
              <p14:nvPr/>
            </p14:nvContentPartPr>
            <p14:xfrm>
              <a:off x="3389040" y="28800"/>
              <a:ext cx="6671160" cy="4653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C775DC-AF6A-4937-BDEA-DE5CF47A29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9680" y="19440"/>
                <a:ext cx="6689880" cy="46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26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F984-D835-4F51-A162-60B48AF25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0EA0F-D020-4625-933E-CB6F8A2BD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BBA1F9-9835-446B-9D64-08CD7EFDDA17}"/>
                  </a:ext>
                </a:extLst>
              </p14:cNvPr>
              <p14:cNvContentPartPr/>
              <p14:nvPr/>
            </p14:nvContentPartPr>
            <p14:xfrm>
              <a:off x="8280" y="189720"/>
              <a:ext cx="11571840" cy="5602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BBA1F9-9835-446B-9D64-08CD7EFDDA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80" y="180360"/>
                <a:ext cx="11590560" cy="56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558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D6897-848B-4A42-9046-12585CCC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6E669-3275-46B4-A640-A7BC23F16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CC97423-D1AB-4CE0-9348-D0AE729C306D}"/>
                  </a:ext>
                </a:extLst>
              </p14:cNvPr>
              <p14:cNvContentPartPr/>
              <p14:nvPr/>
            </p14:nvContentPartPr>
            <p14:xfrm>
              <a:off x="323640" y="70560"/>
              <a:ext cx="11633040" cy="6320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CC97423-D1AB-4CE0-9348-D0AE729C30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280" y="61200"/>
                <a:ext cx="11651760" cy="63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1880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ED44DE5-2788-457A-A1FE-98B143B44107}"/>
                  </a:ext>
                </a:extLst>
              </p14:cNvPr>
              <p14:cNvContentPartPr/>
              <p14:nvPr/>
            </p14:nvContentPartPr>
            <p14:xfrm>
              <a:off x="455400" y="63720"/>
              <a:ext cx="11469960" cy="672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ED44DE5-2788-457A-A1FE-98B143B441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040" y="54360"/>
                <a:ext cx="11488680" cy="67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9290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4586-F3F7-4474-97AD-B6EE7249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DBF428-1C3E-4F9A-AB4A-D75C15FD2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67" y="226748"/>
            <a:ext cx="4779433" cy="206771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6D5EA7-F0F0-4DBF-8B04-37EF0675DCF3}"/>
                  </a:ext>
                </a:extLst>
              </p14:cNvPr>
              <p14:cNvContentPartPr/>
              <p14:nvPr/>
            </p14:nvContentPartPr>
            <p14:xfrm>
              <a:off x="540720" y="358560"/>
              <a:ext cx="11504520" cy="6499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6D5EA7-F0F0-4DBF-8B04-37EF0675DC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360" y="349200"/>
                <a:ext cx="11523240" cy="65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429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4586-F3F7-4474-97AD-B6EE7249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DBF428-1C3E-4F9A-AB4A-D75C15FD2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67" y="226748"/>
            <a:ext cx="4779433" cy="206771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C58DF3-7CCF-4ECB-AF07-324BBBFAAEB6}"/>
                  </a:ext>
                </a:extLst>
              </p14:cNvPr>
              <p14:cNvContentPartPr/>
              <p14:nvPr/>
            </p14:nvContentPartPr>
            <p14:xfrm>
              <a:off x="339120" y="210600"/>
              <a:ext cx="11579400" cy="6528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C58DF3-7CCF-4ECB-AF07-324BBBFAAE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760" y="201240"/>
                <a:ext cx="11598120" cy="65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478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E10E-3A70-4D2E-9F91-6FAE29079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8889A9-AF36-44B6-983E-B05C03F2E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033" y="122427"/>
            <a:ext cx="4830233" cy="251917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D117CF-1938-4392-BA76-926C5AFA5BB2}"/>
                  </a:ext>
                </a:extLst>
              </p14:cNvPr>
              <p14:cNvContentPartPr/>
              <p14:nvPr/>
            </p14:nvContentPartPr>
            <p14:xfrm>
              <a:off x="581760" y="317160"/>
              <a:ext cx="2477880" cy="1699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D117CF-1938-4392-BA76-926C5AFA5B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400" y="307800"/>
                <a:ext cx="2496600" cy="17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61EFB5-FAED-4792-B8A4-94AB3902C669}"/>
                  </a:ext>
                </a:extLst>
              </p14:cNvPr>
              <p14:cNvContentPartPr/>
              <p14:nvPr/>
            </p14:nvContentPartPr>
            <p14:xfrm>
              <a:off x="344160" y="807120"/>
              <a:ext cx="11539800" cy="5568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61EFB5-FAED-4792-B8A4-94AB3902C6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4800" y="797760"/>
                <a:ext cx="11558520" cy="55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510CCD5-287A-4AE3-BEB1-D826CA92273C}"/>
                  </a:ext>
                </a:extLst>
              </p14:cNvPr>
              <p14:cNvContentPartPr/>
              <p14:nvPr/>
            </p14:nvContentPartPr>
            <p14:xfrm>
              <a:off x="524160" y="3174120"/>
              <a:ext cx="1026720" cy="127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510CCD5-287A-4AE3-BEB1-D826CA92273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4800" y="3164760"/>
                <a:ext cx="1045440" cy="1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98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6F078B-5C52-4D89-B552-F7C2D5895683}"/>
                  </a:ext>
                </a:extLst>
              </p14:cNvPr>
              <p14:cNvContentPartPr/>
              <p14:nvPr/>
            </p14:nvContentPartPr>
            <p14:xfrm>
              <a:off x="2205720" y="203040"/>
              <a:ext cx="9078480" cy="6508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6F078B-5C52-4D89-B552-F7C2D58956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6360" y="193680"/>
                <a:ext cx="9097200" cy="65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BD8578-200A-484E-A250-4EACED30B247}"/>
                  </a:ext>
                </a:extLst>
              </p14:cNvPr>
              <p14:cNvContentPartPr/>
              <p14:nvPr/>
            </p14:nvContentPartPr>
            <p14:xfrm>
              <a:off x="5511600" y="1785600"/>
              <a:ext cx="174960" cy="233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BD8578-200A-484E-A250-4EACED30B2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02240" y="1776240"/>
                <a:ext cx="19368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2462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F5638-FA67-451B-8360-1E9D641F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9026-5F5E-47F7-849B-67AEB6D11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547463-EA6F-4790-A194-06F068A6BBAA}"/>
                  </a:ext>
                </a:extLst>
              </p14:cNvPr>
              <p14:cNvContentPartPr/>
              <p14:nvPr/>
            </p14:nvContentPartPr>
            <p14:xfrm>
              <a:off x="66600" y="280080"/>
              <a:ext cx="6595920" cy="5615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547463-EA6F-4790-A194-06F068A6BB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240" y="270720"/>
                <a:ext cx="6614640" cy="563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870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1CF4-B808-4E1C-B293-010115B60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9D01-64AB-4ECF-9871-82A47C89F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D2D6FB-1EA2-45F7-ACC4-FDE1CF7384FE}"/>
                  </a:ext>
                </a:extLst>
              </p14:cNvPr>
              <p14:cNvContentPartPr/>
              <p14:nvPr/>
            </p14:nvContentPartPr>
            <p14:xfrm>
              <a:off x="87840" y="284760"/>
              <a:ext cx="11862360" cy="6323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D2D6FB-1EA2-45F7-ACC4-FDE1CF7384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80" y="275400"/>
                <a:ext cx="11881080" cy="634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683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345A-C34A-4E40-BD6A-CBD8BA25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65920-AB3B-47C3-9068-10F15E988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E5E06C-980E-402E-8A6D-CA46DBC12D4F}"/>
                  </a:ext>
                </a:extLst>
              </p14:cNvPr>
              <p14:cNvContentPartPr/>
              <p14:nvPr/>
            </p14:nvContentPartPr>
            <p14:xfrm>
              <a:off x="1679400" y="159840"/>
              <a:ext cx="10512360" cy="5994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E5E06C-980E-402E-8A6D-CA46DBC12D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0040" y="150480"/>
                <a:ext cx="10531080" cy="601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8848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B3E72-364A-498C-960B-1A901D42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858AF-ADD7-48E8-9111-52B4ADAEE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B8A953-E203-4EA2-920A-1ADCCD0B5BEE}"/>
                  </a:ext>
                </a:extLst>
              </p14:cNvPr>
              <p14:cNvContentPartPr/>
              <p14:nvPr/>
            </p14:nvContentPartPr>
            <p14:xfrm>
              <a:off x="983880" y="455400"/>
              <a:ext cx="8997840" cy="6343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B8A953-E203-4EA2-920A-1ADCCD0B5B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4520" y="446040"/>
                <a:ext cx="9016560" cy="63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B51F8C-DE77-49A8-ACCB-46DD3D2BED4C}"/>
                  </a:ext>
                </a:extLst>
              </p14:cNvPr>
              <p14:cNvContentPartPr/>
              <p14:nvPr/>
            </p14:nvContentPartPr>
            <p14:xfrm>
              <a:off x="820440" y="3313080"/>
              <a:ext cx="10928880" cy="3382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B51F8C-DE77-49A8-ACCB-46DD3D2BED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080" y="3303720"/>
                <a:ext cx="10947600" cy="340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563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E339129-4947-416A-B85F-C463A6E9542D}"/>
                  </a:ext>
                </a:extLst>
              </p14:cNvPr>
              <p14:cNvContentPartPr/>
              <p14:nvPr/>
            </p14:nvContentPartPr>
            <p14:xfrm>
              <a:off x="588960" y="291600"/>
              <a:ext cx="9349920" cy="6487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E339129-4947-416A-B85F-C463A6E954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600" y="282240"/>
                <a:ext cx="9368640" cy="65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88256F-FA8C-4611-BBF2-17F6129D3AA2}"/>
                  </a:ext>
                </a:extLst>
              </p14:cNvPr>
              <p14:cNvContentPartPr/>
              <p14:nvPr/>
            </p14:nvContentPartPr>
            <p14:xfrm>
              <a:off x="9048960" y="3691800"/>
              <a:ext cx="1988280" cy="3150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88256F-FA8C-4611-BBF2-17F6129D3A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39600" y="3682440"/>
                <a:ext cx="2007000" cy="31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2850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0883-898A-479A-B9AF-DE94CE7E9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80F170-BC2E-4386-B05B-0901FC359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139" y="68466"/>
            <a:ext cx="2658862" cy="27086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E5C4C8-D989-496A-BC79-9B560F765D91}"/>
                  </a:ext>
                </a:extLst>
              </p14:cNvPr>
              <p14:cNvContentPartPr/>
              <p14:nvPr/>
            </p14:nvContentPartPr>
            <p14:xfrm>
              <a:off x="582480" y="212400"/>
              <a:ext cx="7808400" cy="1878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E5C4C8-D989-496A-BC79-9B560F765D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3120" y="203040"/>
                <a:ext cx="7827120" cy="18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532BC2-4AE9-410B-B8A7-9F4D25A40B9F}"/>
                  </a:ext>
                </a:extLst>
              </p14:cNvPr>
              <p14:cNvContentPartPr/>
              <p14:nvPr/>
            </p14:nvContentPartPr>
            <p14:xfrm>
              <a:off x="2261520" y="232920"/>
              <a:ext cx="9541800" cy="57898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532BC2-4AE9-410B-B8A7-9F4D25A40B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2160" y="223560"/>
                <a:ext cx="9560520" cy="58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6C293CA-1174-4910-A9EC-B55570A27DBB}"/>
                  </a:ext>
                </a:extLst>
              </p14:cNvPr>
              <p14:cNvContentPartPr/>
              <p14:nvPr/>
            </p14:nvContentPartPr>
            <p14:xfrm>
              <a:off x="2032920" y="289080"/>
              <a:ext cx="9323280" cy="6033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6C293CA-1174-4910-A9EC-B55570A27D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23560" y="279720"/>
                <a:ext cx="9342000" cy="60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4762FC-8AAE-4DBB-A5A8-169A196F9099}"/>
                  </a:ext>
                </a:extLst>
              </p14:cNvPr>
              <p14:cNvContentPartPr/>
              <p14:nvPr/>
            </p14:nvContentPartPr>
            <p14:xfrm>
              <a:off x="1825920" y="5310000"/>
              <a:ext cx="546120" cy="260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4762FC-8AAE-4DBB-A5A8-169A196F909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16560" y="5300640"/>
                <a:ext cx="564840" cy="2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7753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16327-EB65-4CE9-ADDC-DC0657F40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0F9CFA-7730-4DFB-9918-204494D5A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133" y="89958"/>
            <a:ext cx="2404861" cy="23907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438E0E-0277-4FD7-AB2F-8D4AACC8B0B3}"/>
                  </a:ext>
                </a:extLst>
              </p14:cNvPr>
              <p14:cNvContentPartPr/>
              <p14:nvPr/>
            </p14:nvContentPartPr>
            <p14:xfrm>
              <a:off x="543960" y="237240"/>
              <a:ext cx="11571480" cy="6422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438E0E-0277-4FD7-AB2F-8D4AACC8B0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600" y="227880"/>
                <a:ext cx="11590200" cy="64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A2E938-ABC0-4A9D-B7B1-234932B961B9}"/>
                  </a:ext>
                </a:extLst>
              </p14:cNvPr>
              <p14:cNvContentPartPr/>
              <p14:nvPr/>
            </p14:nvContentPartPr>
            <p14:xfrm>
              <a:off x="1123560" y="4716000"/>
              <a:ext cx="644760" cy="305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A2E938-ABC0-4A9D-B7B1-234932B961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4200" y="4706640"/>
                <a:ext cx="663480" cy="32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821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04F6-13B8-4D19-BFA7-A28B2E17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D0AE3-F508-48B2-B71E-9FAA726B9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33" y="98425"/>
            <a:ext cx="2599595" cy="22637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ACA1ED8-A872-4CF0-8A9D-3DFBCF9312A5}"/>
                  </a:ext>
                </a:extLst>
              </p14:cNvPr>
              <p14:cNvContentPartPr/>
              <p14:nvPr/>
            </p14:nvContentPartPr>
            <p14:xfrm>
              <a:off x="545040" y="289440"/>
              <a:ext cx="11646720" cy="5744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ACA1ED8-A872-4CF0-8A9D-3DFBCF9312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680" y="280080"/>
                <a:ext cx="11665440" cy="576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5179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04F6-13B8-4D19-BFA7-A28B2E17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D0AE3-F508-48B2-B71E-9FAA726B9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33" y="98425"/>
            <a:ext cx="2599595" cy="22637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9E13EA-0431-44CE-B3E5-D2FB39FA5333}"/>
                  </a:ext>
                </a:extLst>
              </p14:cNvPr>
              <p14:cNvContentPartPr/>
              <p14:nvPr/>
            </p14:nvContentPartPr>
            <p14:xfrm>
              <a:off x="323280" y="144360"/>
              <a:ext cx="11868480" cy="6100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9E13EA-0431-44CE-B3E5-D2FB39FA53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920" y="135000"/>
                <a:ext cx="11887200" cy="61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6050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004F6-13B8-4D19-BFA7-A28B2E17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D0AE3-F508-48B2-B71E-9FAA726B9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733" y="98425"/>
            <a:ext cx="2599595" cy="2263775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6996E2-114D-4CB3-9946-B58E5C1DA996}"/>
                  </a:ext>
                </a:extLst>
              </p14:cNvPr>
              <p14:cNvContentPartPr/>
              <p14:nvPr/>
            </p14:nvContentPartPr>
            <p14:xfrm>
              <a:off x="519120" y="221400"/>
              <a:ext cx="11585520" cy="583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6996E2-114D-4CB3-9946-B58E5C1DA9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9760" y="212040"/>
                <a:ext cx="11604240" cy="585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10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73B08C7-95E3-464B-961B-C59401D5E813}"/>
                  </a:ext>
                </a:extLst>
              </p14:cNvPr>
              <p14:cNvContentPartPr/>
              <p14:nvPr/>
            </p14:nvContentPartPr>
            <p14:xfrm>
              <a:off x="995040" y="221760"/>
              <a:ext cx="10870920" cy="4514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73B08C7-95E3-464B-961B-C59401D5E8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680" y="212400"/>
                <a:ext cx="10889640" cy="45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60B7F39-2628-448D-9A11-AC15F4A29D71}"/>
                  </a:ext>
                </a:extLst>
              </p14:cNvPr>
              <p14:cNvContentPartPr/>
              <p14:nvPr/>
            </p14:nvContentPartPr>
            <p14:xfrm>
              <a:off x="940320" y="346320"/>
              <a:ext cx="9662760" cy="4856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60B7F39-2628-448D-9A11-AC15F4A29D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960" y="336960"/>
                <a:ext cx="9681480" cy="487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682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BE65012-BCE0-41B2-81E9-24EE9F2D45EE}"/>
                  </a:ext>
                </a:extLst>
              </p14:cNvPr>
              <p14:cNvContentPartPr/>
              <p14:nvPr/>
            </p14:nvContentPartPr>
            <p14:xfrm>
              <a:off x="43920" y="267840"/>
              <a:ext cx="11934360" cy="6589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BE65012-BCE0-41B2-81E9-24EE9F2D45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560" y="258480"/>
                <a:ext cx="11953080" cy="66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CF6D97-ADE0-4009-9117-6D7E7E2384EC}"/>
                  </a:ext>
                </a:extLst>
              </p14:cNvPr>
              <p14:cNvContentPartPr/>
              <p14:nvPr/>
            </p14:nvContentPartPr>
            <p14:xfrm>
              <a:off x="2977920" y="104040"/>
              <a:ext cx="8884800" cy="6698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CF6D97-ADE0-4009-9117-6D7E7E2384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68560" y="94680"/>
                <a:ext cx="8903520" cy="67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14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4F4E64-6EF0-4424-9BA8-1D75C8E052DF}"/>
                  </a:ext>
                </a:extLst>
              </p14:cNvPr>
              <p14:cNvContentPartPr/>
              <p14:nvPr/>
            </p14:nvContentPartPr>
            <p14:xfrm>
              <a:off x="752400" y="156960"/>
              <a:ext cx="8562600" cy="608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4F4E64-6EF0-4424-9BA8-1D75C8E052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040" y="147600"/>
                <a:ext cx="8581320" cy="60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AC14C9-41C6-4A96-8640-084C7441C05F}"/>
                  </a:ext>
                </a:extLst>
              </p14:cNvPr>
              <p14:cNvContentPartPr/>
              <p14:nvPr/>
            </p14:nvContentPartPr>
            <p14:xfrm>
              <a:off x="6327720" y="5074920"/>
              <a:ext cx="333000" cy="117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AC14C9-41C6-4A96-8640-084C7441C0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8360" y="5065560"/>
                <a:ext cx="351720" cy="11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54E53F-9AAC-4E25-8BA4-95FD68A47C16}"/>
                  </a:ext>
                </a:extLst>
              </p14:cNvPr>
              <p14:cNvContentPartPr/>
              <p14:nvPr/>
            </p14:nvContentPartPr>
            <p14:xfrm>
              <a:off x="2523600" y="1617480"/>
              <a:ext cx="1158480" cy="2279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54E53F-9AAC-4E25-8BA4-95FD68A47C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14240" y="1608120"/>
                <a:ext cx="1177200" cy="22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A580AE-A9FA-42CB-A4DE-6F30C3F3C823}"/>
                  </a:ext>
                </a:extLst>
              </p14:cNvPr>
              <p14:cNvContentPartPr/>
              <p14:nvPr/>
            </p14:nvContentPartPr>
            <p14:xfrm>
              <a:off x="796320" y="2342880"/>
              <a:ext cx="7603920" cy="2006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A580AE-A9FA-42CB-A4DE-6F30C3F3C8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6960" y="2333520"/>
                <a:ext cx="7622640" cy="202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55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FD8C-6826-48AB-8071-FB2FD4752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BF32D-D961-4BF6-B63B-7B21EED43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39F56B-FB54-4069-9B7B-632E7526F411}"/>
                  </a:ext>
                </a:extLst>
              </p14:cNvPr>
              <p14:cNvContentPartPr/>
              <p14:nvPr/>
            </p14:nvContentPartPr>
            <p14:xfrm>
              <a:off x="1195920" y="374040"/>
              <a:ext cx="10591560" cy="4917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39F56B-FB54-4069-9B7B-632E7526F41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6560" y="364680"/>
                <a:ext cx="10610280" cy="49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9E0260-42EF-449A-A55E-EA7BC4FD1323}"/>
                  </a:ext>
                </a:extLst>
              </p14:cNvPr>
              <p14:cNvContentPartPr/>
              <p14:nvPr/>
            </p14:nvContentPartPr>
            <p14:xfrm>
              <a:off x="3297600" y="40680"/>
              <a:ext cx="8894160" cy="6756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9E0260-42EF-449A-A55E-EA7BC4FD13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8240" y="31320"/>
                <a:ext cx="8912880" cy="67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6796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A0A815-DF2E-415E-8D36-4A81862C68BA}"/>
                  </a:ext>
                </a:extLst>
              </p14:cNvPr>
              <p14:cNvContentPartPr/>
              <p14:nvPr/>
            </p14:nvContentPartPr>
            <p14:xfrm>
              <a:off x="2520" y="146880"/>
              <a:ext cx="11871360" cy="640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A0A815-DF2E-415E-8D36-4A81862C68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6840" y="137520"/>
                <a:ext cx="11890080" cy="64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E7F292B-C1B8-48EE-9EE2-9B3929E8515F}"/>
                  </a:ext>
                </a:extLst>
              </p14:cNvPr>
              <p14:cNvContentPartPr/>
              <p14:nvPr/>
            </p14:nvContentPartPr>
            <p14:xfrm>
              <a:off x="876960" y="498240"/>
              <a:ext cx="7413840" cy="437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E7F292B-C1B8-48EE-9EE2-9B3929E851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600" y="488880"/>
                <a:ext cx="7432560" cy="438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9594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80ACB-7624-4089-B216-0B6F907F0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06BE6-8573-4A38-8330-A25C6BA0A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C49C836-C31F-4D39-A69F-A86E1B0E810B}"/>
                  </a:ext>
                </a:extLst>
              </p14:cNvPr>
              <p14:cNvContentPartPr/>
              <p14:nvPr/>
            </p14:nvContentPartPr>
            <p14:xfrm>
              <a:off x="554040" y="342720"/>
              <a:ext cx="11160720" cy="2949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C49C836-C31F-4D39-A69F-A86E1B0E81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680" y="333360"/>
                <a:ext cx="11179440" cy="29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802817-E3AE-4E17-B850-2C44AAEA2BB7}"/>
                  </a:ext>
                </a:extLst>
              </p14:cNvPr>
              <p14:cNvContentPartPr/>
              <p14:nvPr/>
            </p14:nvContentPartPr>
            <p14:xfrm>
              <a:off x="1283400" y="648720"/>
              <a:ext cx="7895880" cy="5549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802817-E3AE-4E17-B850-2C44AAEA2B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4040" y="639360"/>
                <a:ext cx="7914600" cy="55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FB98DA-2F03-40D7-A360-F4F7078981BB}"/>
                  </a:ext>
                </a:extLst>
              </p14:cNvPr>
              <p14:cNvContentPartPr/>
              <p14:nvPr/>
            </p14:nvContentPartPr>
            <p14:xfrm>
              <a:off x="974160" y="1856520"/>
              <a:ext cx="11192400" cy="470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FB98DA-2F03-40D7-A360-F4F7078981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4800" y="1847160"/>
                <a:ext cx="11211120" cy="47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995113B-3D42-42B4-9444-A306B3A1C4B4}"/>
                  </a:ext>
                </a:extLst>
              </p14:cNvPr>
              <p14:cNvContentPartPr/>
              <p14:nvPr/>
            </p14:nvContentPartPr>
            <p14:xfrm>
              <a:off x="736920" y="803160"/>
              <a:ext cx="5330520" cy="3889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995113B-3D42-42B4-9444-A306B3A1C4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7560" y="793800"/>
                <a:ext cx="5349240" cy="39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B2327A1-E3FF-4F70-B23D-98195E73D9B6}"/>
                  </a:ext>
                </a:extLst>
              </p14:cNvPr>
              <p14:cNvContentPartPr/>
              <p14:nvPr/>
            </p14:nvContentPartPr>
            <p14:xfrm>
              <a:off x="6879240" y="201600"/>
              <a:ext cx="474480" cy="244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B2327A1-E3FF-4F70-B23D-98195E73D9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69880" y="192240"/>
                <a:ext cx="49320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4121E7-4912-44C4-A268-DC890D3005A8}"/>
                  </a:ext>
                </a:extLst>
              </p14:cNvPr>
              <p14:cNvContentPartPr/>
              <p14:nvPr/>
            </p14:nvContentPartPr>
            <p14:xfrm>
              <a:off x="8854920" y="1370520"/>
              <a:ext cx="531720" cy="351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4121E7-4912-44C4-A268-DC890D3005A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45560" y="1361160"/>
                <a:ext cx="550440" cy="36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7359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5113-3D22-4150-93E0-D4212266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F847D-674F-43C8-86BB-E4C17C7ED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DE550E-C4B9-47BF-9793-DF176A448F19}"/>
                  </a:ext>
                </a:extLst>
              </p14:cNvPr>
              <p14:cNvContentPartPr/>
              <p14:nvPr/>
            </p14:nvContentPartPr>
            <p14:xfrm>
              <a:off x="2121480" y="294120"/>
              <a:ext cx="8992440" cy="6090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DE550E-C4B9-47BF-9793-DF176A448F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2120" y="284760"/>
                <a:ext cx="9011160" cy="610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875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0</Words>
  <Application>Microsoft Office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 M. Rafiuddin - 0417052072</dc:creator>
  <cp:lastModifiedBy>S. M. Rafiuddin - 0417052072</cp:lastModifiedBy>
  <cp:revision>17</cp:revision>
  <dcterms:created xsi:type="dcterms:W3CDTF">2021-03-31T08:04:22Z</dcterms:created>
  <dcterms:modified xsi:type="dcterms:W3CDTF">2021-04-08T09:11:02Z</dcterms:modified>
</cp:coreProperties>
</file>